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Candal"/>
      <p:regular r:id="rId47"/>
    </p:embeddedFont>
    <p:embeddedFont>
      <p:font typeface="Proxima Nova"/>
      <p:regular r:id="rId48"/>
      <p:bold r:id="rId49"/>
      <p:italic r:id="rId50"/>
      <p:boldItalic r:id="rId51"/>
    </p:embeddedFont>
    <p:embeddedFont>
      <p:font typeface="Roboto"/>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Lato"/>
      <p:regular r:id="rId62"/>
      <p:bold r:id="rId63"/>
      <p:italic r:id="rId64"/>
      <p:boldItalic r:id="rId65"/>
    </p:embeddedFont>
    <p:embeddedFont>
      <p:font typeface="Bebas Neue"/>
      <p:regular r:id="rId66"/>
    </p:embeddedFont>
    <p:embeddedFont>
      <p:font typeface="DM Sans"/>
      <p:regular r:id="rId67"/>
      <p:bold r:id="rId68"/>
      <p:italic r:id="rId69"/>
      <p:boldItalic r:id="rId70"/>
    </p:embeddedFont>
    <p:embeddedFont>
      <p:font typeface="Asap"/>
      <p:regular r:id="rId71"/>
      <p:bold r:id="rId72"/>
      <p:italic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CB99960-544E-4C8D-A7A3-990DD37A908C}">
  <a:tblStyle styleId="{9CB99960-544E-4C8D-A7A3-990DD37A908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regular.fntdata"/><Relationship Id="rId47" Type="http://schemas.openxmlformats.org/officeDocument/2006/relationships/font" Target="fonts/Candal-regular.fntdata"/><Relationship Id="rId49" Type="http://schemas.openxmlformats.org/officeDocument/2006/relationships/font" Target="fonts/ProximaNova-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sap-italic.fntdata"/><Relationship Id="rId72" Type="http://schemas.openxmlformats.org/officeDocument/2006/relationships/font" Target="fonts/Asap-bold.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Asap-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Asap-regular.fntdata"/><Relationship Id="rId70" Type="http://schemas.openxmlformats.org/officeDocument/2006/relationships/font" Target="fonts/DMSans-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ato-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Lato-italic.fntdata"/><Relationship Id="rId63" Type="http://schemas.openxmlformats.org/officeDocument/2006/relationships/font" Target="fonts/Lato-bold.fntdata"/><Relationship Id="rId22" Type="http://schemas.openxmlformats.org/officeDocument/2006/relationships/slide" Target="slides/slide16.xml"/><Relationship Id="rId66" Type="http://schemas.openxmlformats.org/officeDocument/2006/relationships/font" Target="fonts/BebasNeue-regular.fntdata"/><Relationship Id="rId21" Type="http://schemas.openxmlformats.org/officeDocument/2006/relationships/slide" Target="slides/slide15.xml"/><Relationship Id="rId65" Type="http://schemas.openxmlformats.org/officeDocument/2006/relationships/font" Target="fonts/Lato-boldItalic.fntdata"/><Relationship Id="rId24" Type="http://schemas.openxmlformats.org/officeDocument/2006/relationships/slide" Target="slides/slide18.xml"/><Relationship Id="rId68" Type="http://schemas.openxmlformats.org/officeDocument/2006/relationships/font" Target="fonts/DMSans-bold.fntdata"/><Relationship Id="rId23" Type="http://schemas.openxmlformats.org/officeDocument/2006/relationships/slide" Target="slides/slide17.xml"/><Relationship Id="rId67" Type="http://schemas.openxmlformats.org/officeDocument/2006/relationships/font" Target="fonts/DMSans-regular.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DMSans-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bold.fntdata"/><Relationship Id="rId52" Type="http://schemas.openxmlformats.org/officeDocument/2006/relationships/font" Target="fonts/Roboto-regular.fntdata"/><Relationship Id="rId11" Type="http://schemas.openxmlformats.org/officeDocument/2006/relationships/slide" Target="slides/slide5.xml"/><Relationship Id="rId55" Type="http://schemas.openxmlformats.org/officeDocument/2006/relationships/font" Target="fonts/Roboto-boldItalic.fntdata"/><Relationship Id="rId10" Type="http://schemas.openxmlformats.org/officeDocument/2006/relationships/slide" Target="slides/slide4.xml"/><Relationship Id="rId54" Type="http://schemas.openxmlformats.org/officeDocument/2006/relationships/font" Target="fonts/Roboto-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 name="Shape 485"/>
        <p:cNvGrpSpPr/>
        <p:nvPr/>
      </p:nvGrpSpPr>
      <p:grpSpPr>
        <a:xfrm>
          <a:off x="0" y="0"/>
          <a:ext cx="0" cy="0"/>
          <a:chOff x="0" y="0"/>
          <a:chExt cx="0" cy="0"/>
        </a:xfrm>
      </p:grpSpPr>
      <p:sp>
        <p:nvSpPr>
          <p:cNvPr id="486" name="Google Shape;486;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 name="Google Shape;487;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 name="Shape 739"/>
        <p:cNvGrpSpPr/>
        <p:nvPr/>
      </p:nvGrpSpPr>
      <p:grpSpPr>
        <a:xfrm>
          <a:off x="0" y="0"/>
          <a:ext cx="0" cy="0"/>
          <a:chOff x="0" y="0"/>
          <a:chExt cx="0" cy="0"/>
        </a:xfrm>
      </p:grpSpPr>
      <p:sp>
        <p:nvSpPr>
          <p:cNvPr id="740" name="Google Shape;740;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1" name="Google Shape;741;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 name="Google Shape;798;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 name="Shape 877"/>
        <p:cNvGrpSpPr/>
        <p:nvPr/>
      </p:nvGrpSpPr>
      <p:grpSpPr>
        <a:xfrm>
          <a:off x="0" y="0"/>
          <a:ext cx="0" cy="0"/>
          <a:chOff x="0" y="0"/>
          <a:chExt cx="0" cy="0"/>
        </a:xfrm>
      </p:grpSpPr>
      <p:sp>
        <p:nvSpPr>
          <p:cNvPr id="878" name="Google Shape;878;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 name="Google Shape;879;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 name="Shape 976"/>
        <p:cNvGrpSpPr/>
        <p:nvPr/>
      </p:nvGrpSpPr>
      <p:grpSpPr>
        <a:xfrm>
          <a:off x="0" y="0"/>
          <a:ext cx="0" cy="0"/>
          <a:chOff x="0" y="0"/>
          <a:chExt cx="0" cy="0"/>
        </a:xfrm>
      </p:grpSpPr>
      <p:sp>
        <p:nvSpPr>
          <p:cNvPr id="977" name="Google Shape;977;g27eff44cef2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 name="Google Shape;978;g27eff44cef2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 name="Shape 992"/>
        <p:cNvGrpSpPr/>
        <p:nvPr/>
      </p:nvGrpSpPr>
      <p:grpSpPr>
        <a:xfrm>
          <a:off x="0" y="0"/>
          <a:ext cx="0" cy="0"/>
          <a:chOff x="0" y="0"/>
          <a:chExt cx="0" cy="0"/>
        </a:xfrm>
      </p:grpSpPr>
      <p:sp>
        <p:nvSpPr>
          <p:cNvPr id="993" name="Google Shape;993;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 name="Google Shape;994;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 name="Shape 1097"/>
        <p:cNvGrpSpPr/>
        <p:nvPr/>
      </p:nvGrpSpPr>
      <p:grpSpPr>
        <a:xfrm>
          <a:off x="0" y="0"/>
          <a:ext cx="0" cy="0"/>
          <a:chOff x="0" y="0"/>
          <a:chExt cx="0" cy="0"/>
        </a:xfrm>
      </p:grpSpPr>
      <p:sp>
        <p:nvSpPr>
          <p:cNvPr id="1098" name="Google Shape;1098;g2ab4ca0c197_0_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 name="Google Shape;1099;g2ab4ca0c197_0_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2" name="Shape 1152"/>
        <p:cNvGrpSpPr/>
        <p:nvPr/>
      </p:nvGrpSpPr>
      <p:grpSpPr>
        <a:xfrm>
          <a:off x="0" y="0"/>
          <a:ext cx="0" cy="0"/>
          <a:chOff x="0" y="0"/>
          <a:chExt cx="0" cy="0"/>
        </a:xfrm>
      </p:grpSpPr>
      <p:sp>
        <p:nvSpPr>
          <p:cNvPr id="1153" name="Google Shape;1153;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4" name="Google Shape;1154;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 name="Shape 1173"/>
        <p:cNvGrpSpPr/>
        <p:nvPr/>
      </p:nvGrpSpPr>
      <p:grpSpPr>
        <a:xfrm>
          <a:off x="0" y="0"/>
          <a:ext cx="0" cy="0"/>
          <a:chOff x="0" y="0"/>
          <a:chExt cx="0" cy="0"/>
        </a:xfrm>
      </p:grpSpPr>
      <p:sp>
        <p:nvSpPr>
          <p:cNvPr id="1174" name="Google Shape;1174;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 name="Google Shape;1175;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2" name="Shape 1332"/>
        <p:cNvGrpSpPr/>
        <p:nvPr/>
      </p:nvGrpSpPr>
      <p:grpSpPr>
        <a:xfrm>
          <a:off x="0" y="0"/>
          <a:ext cx="0" cy="0"/>
          <a:chOff x="0" y="0"/>
          <a:chExt cx="0" cy="0"/>
        </a:xfrm>
      </p:grpSpPr>
      <p:sp>
        <p:nvSpPr>
          <p:cNvPr id="1333" name="Google Shape;1333;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 name="Google Shape;1334;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 name="Shape 1349"/>
        <p:cNvGrpSpPr/>
        <p:nvPr/>
      </p:nvGrpSpPr>
      <p:grpSpPr>
        <a:xfrm>
          <a:off x="0" y="0"/>
          <a:ext cx="0" cy="0"/>
          <a:chOff x="0" y="0"/>
          <a:chExt cx="0" cy="0"/>
        </a:xfrm>
      </p:grpSpPr>
      <p:sp>
        <p:nvSpPr>
          <p:cNvPr id="1350" name="Google Shape;1350;g27eff44cef2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1" name="Google Shape;1351;g27eff44cef2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7" name="Shape 1367"/>
        <p:cNvGrpSpPr/>
        <p:nvPr/>
      </p:nvGrpSpPr>
      <p:grpSpPr>
        <a:xfrm>
          <a:off x="0" y="0"/>
          <a:ext cx="0" cy="0"/>
          <a:chOff x="0" y="0"/>
          <a:chExt cx="0" cy="0"/>
        </a:xfrm>
      </p:grpSpPr>
      <p:sp>
        <p:nvSpPr>
          <p:cNvPr id="1368" name="Google Shape;1368;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9" name="Google Shape;1369;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6" name="Shape 1466"/>
        <p:cNvGrpSpPr/>
        <p:nvPr/>
      </p:nvGrpSpPr>
      <p:grpSpPr>
        <a:xfrm>
          <a:off x="0" y="0"/>
          <a:ext cx="0" cy="0"/>
          <a:chOff x="0" y="0"/>
          <a:chExt cx="0" cy="0"/>
        </a:xfrm>
      </p:grpSpPr>
      <p:sp>
        <p:nvSpPr>
          <p:cNvPr id="1467" name="Google Shape;1467;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8" name="Google Shape;1468;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6" name="Shape 1566"/>
        <p:cNvGrpSpPr/>
        <p:nvPr/>
      </p:nvGrpSpPr>
      <p:grpSpPr>
        <a:xfrm>
          <a:off x="0" y="0"/>
          <a:ext cx="0" cy="0"/>
          <a:chOff x="0" y="0"/>
          <a:chExt cx="0" cy="0"/>
        </a:xfrm>
      </p:grpSpPr>
      <p:sp>
        <p:nvSpPr>
          <p:cNvPr id="1567" name="Google Shape;1567;g2ab4ca0c197_0_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8" name="Google Shape;1568;g2ab4ca0c197_0_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 name="Shape 1590"/>
        <p:cNvGrpSpPr/>
        <p:nvPr/>
      </p:nvGrpSpPr>
      <p:grpSpPr>
        <a:xfrm>
          <a:off x="0" y="0"/>
          <a:ext cx="0" cy="0"/>
          <a:chOff x="0" y="0"/>
          <a:chExt cx="0" cy="0"/>
        </a:xfrm>
      </p:grpSpPr>
      <p:sp>
        <p:nvSpPr>
          <p:cNvPr id="1591" name="Google Shape;1591;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2" name="Google Shape;1592;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4" name="Shape 1614"/>
        <p:cNvGrpSpPr/>
        <p:nvPr/>
      </p:nvGrpSpPr>
      <p:grpSpPr>
        <a:xfrm>
          <a:off x="0" y="0"/>
          <a:ext cx="0" cy="0"/>
          <a:chOff x="0" y="0"/>
          <a:chExt cx="0" cy="0"/>
        </a:xfrm>
      </p:grpSpPr>
      <p:sp>
        <p:nvSpPr>
          <p:cNvPr id="1615" name="Google Shape;1615;g2ab4ca0c197_0_4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6" name="Google Shape;1616;g2ab4ca0c197_0_4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3" name="Shape 1723"/>
        <p:cNvGrpSpPr/>
        <p:nvPr/>
      </p:nvGrpSpPr>
      <p:grpSpPr>
        <a:xfrm>
          <a:off x="0" y="0"/>
          <a:ext cx="0" cy="0"/>
          <a:chOff x="0" y="0"/>
          <a:chExt cx="0" cy="0"/>
        </a:xfrm>
      </p:grpSpPr>
      <p:sp>
        <p:nvSpPr>
          <p:cNvPr id="1724" name="Google Shape;1724;g27eff44cef2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5" name="Google Shape;1725;g27eff44cef2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9" name="Shape 1739"/>
        <p:cNvGrpSpPr/>
        <p:nvPr/>
      </p:nvGrpSpPr>
      <p:grpSpPr>
        <a:xfrm>
          <a:off x="0" y="0"/>
          <a:ext cx="0" cy="0"/>
          <a:chOff x="0" y="0"/>
          <a:chExt cx="0" cy="0"/>
        </a:xfrm>
      </p:grpSpPr>
      <p:sp>
        <p:nvSpPr>
          <p:cNvPr id="1740" name="Google Shape;1740;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1" name="Google Shape;1741;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g1ee362ba5dd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1" name="Google Shape;1831;g1ee362ba5dd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0" name="Shape 2120"/>
        <p:cNvGrpSpPr/>
        <p:nvPr/>
      </p:nvGrpSpPr>
      <p:grpSpPr>
        <a:xfrm>
          <a:off x="0" y="0"/>
          <a:ext cx="0" cy="0"/>
          <a:chOff x="0" y="0"/>
          <a:chExt cx="0" cy="0"/>
        </a:xfrm>
      </p:grpSpPr>
      <p:sp>
        <p:nvSpPr>
          <p:cNvPr id="2121" name="Google Shape;2121;g1ee362ba5dd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2" name="Google Shape;2122;g1ee362ba5dd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7" name="Shape 2127"/>
        <p:cNvGrpSpPr/>
        <p:nvPr/>
      </p:nvGrpSpPr>
      <p:grpSpPr>
        <a:xfrm>
          <a:off x="0" y="0"/>
          <a:ext cx="0" cy="0"/>
          <a:chOff x="0" y="0"/>
          <a:chExt cx="0" cy="0"/>
        </a:xfrm>
      </p:grpSpPr>
      <p:sp>
        <p:nvSpPr>
          <p:cNvPr id="2128" name="Google Shape;2128;g1ee362ba5dd_0_4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9" name="Google Shape;2129;g1ee362ba5dd_0_4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3" name="Shape 2133"/>
        <p:cNvGrpSpPr/>
        <p:nvPr/>
      </p:nvGrpSpPr>
      <p:grpSpPr>
        <a:xfrm>
          <a:off x="0" y="0"/>
          <a:ext cx="0" cy="0"/>
          <a:chOff x="0" y="0"/>
          <a:chExt cx="0" cy="0"/>
        </a:xfrm>
      </p:grpSpPr>
      <p:sp>
        <p:nvSpPr>
          <p:cNvPr id="2134" name="Google Shape;2134;g1ee362ba5dd_0_4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5" name="Google Shape;2135;g1ee362ba5dd_0_4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9" name="Shape 2139"/>
        <p:cNvGrpSpPr/>
        <p:nvPr/>
      </p:nvGrpSpPr>
      <p:grpSpPr>
        <a:xfrm>
          <a:off x="0" y="0"/>
          <a:ext cx="0" cy="0"/>
          <a:chOff x="0" y="0"/>
          <a:chExt cx="0" cy="0"/>
        </a:xfrm>
      </p:grpSpPr>
      <p:sp>
        <p:nvSpPr>
          <p:cNvPr id="2140" name="Google Shape;2140;g1ee362ba5dd_0_40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1" name="Google Shape;2141;g1ee362ba5dd_0_40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g1ee362ba5dd_0_4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7" name="Google Shape;2167;g1ee362ba5dd_0_4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1" name="Shape 2181"/>
        <p:cNvGrpSpPr/>
        <p:nvPr/>
      </p:nvGrpSpPr>
      <p:grpSpPr>
        <a:xfrm>
          <a:off x="0" y="0"/>
          <a:ext cx="0" cy="0"/>
          <a:chOff x="0" y="0"/>
          <a:chExt cx="0" cy="0"/>
        </a:xfrm>
      </p:grpSpPr>
      <p:sp>
        <p:nvSpPr>
          <p:cNvPr id="2182" name="Google Shape;2182;g1ee362ba5dd_0_4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3" name="Google Shape;2183;g1ee362ba5dd_0_4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0" name="Shape 2520"/>
        <p:cNvGrpSpPr/>
        <p:nvPr/>
      </p:nvGrpSpPr>
      <p:grpSpPr>
        <a:xfrm>
          <a:off x="0" y="0"/>
          <a:ext cx="0" cy="0"/>
          <a:chOff x="0" y="0"/>
          <a:chExt cx="0" cy="0"/>
        </a:xfrm>
      </p:grpSpPr>
      <p:sp>
        <p:nvSpPr>
          <p:cNvPr id="2521" name="Google Shape;2521;g1ee362ba5dd_0_4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2" name="Google Shape;2522;g1ee362ba5dd_0_4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1" name="Shape 4721"/>
        <p:cNvGrpSpPr/>
        <p:nvPr/>
      </p:nvGrpSpPr>
      <p:grpSpPr>
        <a:xfrm>
          <a:off x="0" y="0"/>
          <a:ext cx="0" cy="0"/>
          <a:chOff x="0" y="0"/>
          <a:chExt cx="0" cy="0"/>
        </a:xfrm>
      </p:grpSpPr>
      <p:sp>
        <p:nvSpPr>
          <p:cNvPr id="4722" name="Google Shape;4722;g1ee362ba5dd_0_65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3" name="Google Shape;4723;g1ee362ba5dd_0_65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0" name="Shape 5140"/>
        <p:cNvGrpSpPr/>
        <p:nvPr/>
      </p:nvGrpSpPr>
      <p:grpSpPr>
        <a:xfrm>
          <a:off x="0" y="0"/>
          <a:ext cx="0" cy="0"/>
          <a:chOff x="0" y="0"/>
          <a:chExt cx="0" cy="0"/>
        </a:xfrm>
      </p:grpSpPr>
      <p:sp>
        <p:nvSpPr>
          <p:cNvPr id="5141" name="Google Shape;5141;g1ee362ba5dd_0_70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2" name="Google Shape;5142;g1ee362ba5dd_0_70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0" name="Shape 5310"/>
        <p:cNvGrpSpPr/>
        <p:nvPr/>
      </p:nvGrpSpPr>
      <p:grpSpPr>
        <a:xfrm>
          <a:off x="0" y="0"/>
          <a:ext cx="0" cy="0"/>
          <a:chOff x="0" y="0"/>
          <a:chExt cx="0" cy="0"/>
        </a:xfrm>
      </p:grpSpPr>
      <p:sp>
        <p:nvSpPr>
          <p:cNvPr id="5311" name="Google Shape;5311;g1ee362ba5dd_0_7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2" name="Google Shape;5312;g1ee362ba5dd_0_7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5" name="Shape 5715"/>
        <p:cNvGrpSpPr/>
        <p:nvPr/>
      </p:nvGrpSpPr>
      <p:grpSpPr>
        <a:xfrm>
          <a:off x="0" y="0"/>
          <a:ext cx="0" cy="0"/>
          <a:chOff x="0" y="0"/>
          <a:chExt cx="0" cy="0"/>
        </a:xfrm>
      </p:grpSpPr>
      <p:sp>
        <p:nvSpPr>
          <p:cNvPr id="5716" name="Google Shape;5716;g1ee362ba5dd_0_7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7" name="Google Shape;5717;g1ee362ba5dd_0_7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5" name="Shape 6095"/>
        <p:cNvGrpSpPr/>
        <p:nvPr/>
      </p:nvGrpSpPr>
      <p:grpSpPr>
        <a:xfrm>
          <a:off x="0" y="0"/>
          <a:ext cx="0" cy="0"/>
          <a:chOff x="0" y="0"/>
          <a:chExt cx="0" cy="0"/>
        </a:xfrm>
      </p:grpSpPr>
      <p:sp>
        <p:nvSpPr>
          <p:cNvPr id="6096" name="Google Shape;6096;g1ee362ba5dd_0_7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97" name="Google Shape;6097;g1ee362ba5dd_0_7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2" name="Shape 6872"/>
        <p:cNvGrpSpPr/>
        <p:nvPr/>
      </p:nvGrpSpPr>
      <p:grpSpPr>
        <a:xfrm>
          <a:off x="0" y="0"/>
          <a:ext cx="0" cy="0"/>
          <a:chOff x="0" y="0"/>
          <a:chExt cx="0" cy="0"/>
        </a:xfrm>
      </p:grpSpPr>
      <p:sp>
        <p:nvSpPr>
          <p:cNvPr id="6873" name="Google Shape;6873;g1ee362ba5dd_0_8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4" name="Google Shape;6874;g1ee362ba5dd_0_8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9" name="Shape 8279"/>
        <p:cNvGrpSpPr/>
        <p:nvPr/>
      </p:nvGrpSpPr>
      <p:grpSpPr>
        <a:xfrm>
          <a:off x="0" y="0"/>
          <a:ext cx="0" cy="0"/>
          <a:chOff x="0" y="0"/>
          <a:chExt cx="0" cy="0"/>
        </a:xfrm>
      </p:grpSpPr>
      <p:sp>
        <p:nvSpPr>
          <p:cNvPr id="8280" name="Google Shape;8280;g1ee362ba5dd_0_10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1" name="Google Shape;8281;g1ee362ba5dd_0_10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3" name="Shape 10673"/>
        <p:cNvGrpSpPr/>
        <p:nvPr/>
      </p:nvGrpSpPr>
      <p:grpSpPr>
        <a:xfrm>
          <a:off x="0" y="0"/>
          <a:ext cx="0" cy="0"/>
          <a:chOff x="0" y="0"/>
          <a:chExt cx="0" cy="0"/>
        </a:xfrm>
      </p:grpSpPr>
      <p:sp>
        <p:nvSpPr>
          <p:cNvPr id="10674" name="Google Shape;10674;g1ee362ba5dd_0_12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75" name="Google Shape;10675;g1ee362ba5dd_0_12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7" name="Shape 12687"/>
        <p:cNvGrpSpPr/>
        <p:nvPr/>
      </p:nvGrpSpPr>
      <p:grpSpPr>
        <a:xfrm>
          <a:off x="0" y="0"/>
          <a:ext cx="0" cy="0"/>
          <a:chOff x="0" y="0"/>
          <a:chExt cx="0" cy="0"/>
        </a:xfrm>
      </p:grpSpPr>
      <p:sp>
        <p:nvSpPr>
          <p:cNvPr id="12688" name="Google Shape;12688;g1ee362ba5dd_0_14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89" name="Google Shape;12689;g1ee362ba5dd_0_14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3" name="Shape 14323"/>
        <p:cNvGrpSpPr/>
        <p:nvPr/>
      </p:nvGrpSpPr>
      <p:grpSpPr>
        <a:xfrm>
          <a:off x="0" y="0"/>
          <a:ext cx="0" cy="0"/>
          <a:chOff x="0" y="0"/>
          <a:chExt cx="0" cy="0"/>
        </a:xfrm>
      </p:grpSpPr>
      <p:sp>
        <p:nvSpPr>
          <p:cNvPr id="14324" name="Google Shape;14324;g1ee362ba5dd_0_16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25" name="Google Shape;14325;g1ee362ba5dd_0_16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65" name="Shape 15365"/>
        <p:cNvGrpSpPr/>
        <p:nvPr/>
      </p:nvGrpSpPr>
      <p:grpSpPr>
        <a:xfrm>
          <a:off x="0" y="0"/>
          <a:ext cx="0" cy="0"/>
          <a:chOff x="0" y="0"/>
          <a:chExt cx="0" cy="0"/>
        </a:xfrm>
      </p:grpSpPr>
      <p:sp>
        <p:nvSpPr>
          <p:cNvPr id="15366" name="Google Shape;15366;g1ee362ba5dd_0_17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67" name="Google Shape;15367;g1ee362ba5dd_0_17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08" name="Shape 16908"/>
        <p:cNvGrpSpPr/>
        <p:nvPr/>
      </p:nvGrpSpPr>
      <p:grpSpPr>
        <a:xfrm>
          <a:off x="0" y="0"/>
          <a:ext cx="0" cy="0"/>
          <a:chOff x="0" y="0"/>
          <a:chExt cx="0" cy="0"/>
        </a:xfrm>
      </p:grpSpPr>
      <p:sp>
        <p:nvSpPr>
          <p:cNvPr id="16909" name="Google Shape;16909;g1ee362ba5dd_0_22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10" name="Google Shape;16910;g1ee362ba5dd_0_22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1638" y="539500"/>
            <a:ext cx="4713900" cy="1964700"/>
          </a:xfrm>
          <a:prstGeom prst="rect">
            <a:avLst/>
          </a:prstGeom>
        </p:spPr>
        <p:txBody>
          <a:bodyPr anchorCtr="0" anchor="ctr" bIns="91425" lIns="91425" spcFirstLastPara="1" rIns="91425" wrap="square" tIns="91425">
            <a:noAutofit/>
          </a:bodyPr>
          <a:lstStyle>
            <a:lvl1pPr lvl="0">
              <a:spcBef>
                <a:spcPts val="0"/>
              </a:spcBef>
              <a:spcAft>
                <a:spcPts val="0"/>
              </a:spcAft>
              <a:buClr>
                <a:srgbClr val="191919"/>
              </a:buClr>
              <a:buSzPts val="5200"/>
              <a:buNone/>
              <a:defRPr sz="6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5557663" y="1742325"/>
            <a:ext cx="2864700" cy="651600"/>
          </a:xfrm>
          <a:prstGeom prst="rect">
            <a:avLst/>
          </a:prstGeom>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2847134" y="304331"/>
            <a:ext cx="544131" cy="98190"/>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 name="Google Shape;12;p2"/>
          <p:cNvSpPr/>
          <p:nvPr/>
        </p:nvSpPr>
        <p:spPr>
          <a:xfrm>
            <a:off x="932226" y="222245"/>
            <a:ext cx="482522" cy="112311"/>
          </a:xfrm>
          <a:custGeom>
            <a:rect b="b" l="l" r="r" t="t"/>
            <a:pathLst>
              <a:path extrusionOk="0" h="119480" w="513321">
                <a:moveTo>
                  <a:pt x="41" y="88598"/>
                </a:moveTo>
                <a:cubicBezTo>
                  <a:pt x="-1743" y="51105"/>
                  <a:pt x="54988" y="37166"/>
                  <a:pt x="138906" y="41747"/>
                </a:cubicBezTo>
                <a:cubicBezTo>
                  <a:pt x="190829" y="3931"/>
                  <a:pt x="242377" y="-8788"/>
                  <a:pt x="274535" y="6027"/>
                </a:cubicBezTo>
                <a:cubicBezTo>
                  <a:pt x="306698" y="20842"/>
                  <a:pt x="316963" y="33577"/>
                  <a:pt x="352124" y="24631"/>
                </a:cubicBezTo>
                <a:cubicBezTo>
                  <a:pt x="387285" y="15680"/>
                  <a:pt x="401187" y="22018"/>
                  <a:pt x="413516" y="39351"/>
                </a:cubicBezTo>
                <a:cubicBezTo>
                  <a:pt x="425845" y="56683"/>
                  <a:pt x="447547" y="56514"/>
                  <a:pt x="473187" y="53506"/>
                </a:cubicBezTo>
                <a:cubicBezTo>
                  <a:pt x="498827" y="50498"/>
                  <a:pt x="511546" y="52762"/>
                  <a:pt x="513161" y="71836"/>
                </a:cubicBezTo>
                <a:cubicBezTo>
                  <a:pt x="514776" y="90910"/>
                  <a:pt x="505793" y="114227"/>
                  <a:pt x="410455" y="112285"/>
                </a:cubicBezTo>
                <a:cubicBezTo>
                  <a:pt x="315116" y="110343"/>
                  <a:pt x="176320" y="108744"/>
                  <a:pt x="97675" y="117083"/>
                </a:cubicBezTo>
                <a:cubicBezTo>
                  <a:pt x="19025" y="125422"/>
                  <a:pt x="1107" y="111071"/>
                  <a:pt x="36" y="886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 name="Google Shape;13;p2"/>
          <p:cNvSpPr/>
          <p:nvPr/>
        </p:nvSpPr>
        <p:spPr>
          <a:xfrm>
            <a:off x="265468" y="848935"/>
            <a:ext cx="356425" cy="51847"/>
          </a:xfrm>
          <a:custGeom>
            <a:rect b="b" l="l" r="r" t="t"/>
            <a:pathLst>
              <a:path extrusionOk="0" h="55156" w="379175">
                <a:moveTo>
                  <a:pt x="458" y="23205"/>
                </a:moveTo>
                <a:cubicBezTo>
                  <a:pt x="7578" y="-1722"/>
                  <a:pt x="173581" y="-17576"/>
                  <a:pt x="230175" y="34859"/>
                </a:cubicBezTo>
                <a:cubicBezTo>
                  <a:pt x="290933" y="3229"/>
                  <a:pt x="377495" y="13220"/>
                  <a:pt x="379157" y="34859"/>
                </a:cubicBezTo>
                <a:cubicBezTo>
                  <a:pt x="380820"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sp>
        <p:nvSpPr>
          <p:cNvPr id="15" name="Google Shape;15;p3"/>
          <p:cNvSpPr txBox="1"/>
          <p:nvPr>
            <p:ph type="title"/>
          </p:nvPr>
        </p:nvSpPr>
        <p:spPr>
          <a:xfrm>
            <a:off x="1888500" y="1795850"/>
            <a:ext cx="5367000" cy="15849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3925875" y="539488"/>
            <a:ext cx="1268400" cy="12696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 name="Google Shape;17;p3"/>
          <p:cNvSpPr txBox="1"/>
          <p:nvPr>
            <p:ph idx="1" type="subTitle"/>
          </p:nvPr>
        </p:nvSpPr>
        <p:spPr>
          <a:xfrm>
            <a:off x="1876575" y="3380800"/>
            <a:ext cx="5367000" cy="47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 name="Google Shape;18;p3"/>
          <p:cNvSpPr/>
          <p:nvPr/>
        </p:nvSpPr>
        <p:spPr>
          <a:xfrm>
            <a:off x="201684" y="858681"/>
            <a:ext cx="544131" cy="98190"/>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3"/>
          <p:cNvSpPr/>
          <p:nvPr/>
        </p:nvSpPr>
        <p:spPr>
          <a:xfrm>
            <a:off x="6944986" y="255356"/>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sp>
        <p:nvSpPr>
          <p:cNvPr id="22" name="Google Shape;22;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23" name="Google Shape;23;p4"/>
          <p:cNvSpPr txBox="1"/>
          <p:nvPr>
            <p:ph idx="1" type="body"/>
          </p:nvPr>
        </p:nvSpPr>
        <p:spPr>
          <a:xfrm>
            <a:off x="720000" y="1152475"/>
            <a:ext cx="7704000" cy="349200"/>
          </a:xfrm>
          <a:prstGeom prst="rect">
            <a:avLst/>
          </a:prstGeom>
        </p:spPr>
        <p:txBody>
          <a:bodyPr anchorCtr="0" anchor="t" bIns="91425" lIns="91425" spcFirstLastPara="1" rIns="91425" wrap="square" tIns="91425">
            <a:noAutofit/>
          </a:bodyPr>
          <a:lstStyle>
            <a:lvl1pPr indent="-342900" lvl="0" marL="457200" rtl="0">
              <a:lnSpc>
                <a:spcPct val="100000"/>
              </a:lnSpc>
              <a:spcBef>
                <a:spcPts val="0"/>
              </a:spcBef>
              <a:spcAft>
                <a:spcPts val="0"/>
              </a:spcAft>
              <a:buClr>
                <a:schemeClr val="accent1"/>
              </a:buClr>
              <a:buSzPts val="1800"/>
              <a:buFont typeface="Darker Grotesque SemiBold"/>
              <a:buChar char="●"/>
              <a:defRPr sz="1200"/>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24" name="Google Shape;24;p4"/>
          <p:cNvGrpSpPr/>
          <p:nvPr/>
        </p:nvGrpSpPr>
        <p:grpSpPr>
          <a:xfrm>
            <a:off x="10" y="4518792"/>
            <a:ext cx="924348" cy="572664"/>
            <a:chOff x="2341351" y="944370"/>
            <a:chExt cx="1868125" cy="1157365"/>
          </a:xfrm>
        </p:grpSpPr>
        <p:sp>
          <p:nvSpPr>
            <p:cNvPr id="25" name="Google Shape;25;p4"/>
            <p:cNvSpPr/>
            <p:nvPr/>
          </p:nvSpPr>
          <p:spPr>
            <a:xfrm>
              <a:off x="2479806" y="1213296"/>
              <a:ext cx="1522250" cy="888439"/>
            </a:xfrm>
            <a:custGeom>
              <a:rect b="b" l="l" r="r" t="t"/>
              <a:pathLst>
                <a:path extrusionOk="0" h="888439" w="1522250">
                  <a:moveTo>
                    <a:pt x="5" y="107889"/>
                  </a:moveTo>
                  <a:cubicBezTo>
                    <a:pt x="17364" y="140913"/>
                    <a:pt x="113938" y="222730"/>
                    <a:pt x="234647" y="253578"/>
                  </a:cubicBezTo>
                  <a:cubicBezTo>
                    <a:pt x="355361" y="284427"/>
                    <a:pt x="537768" y="303501"/>
                    <a:pt x="582033" y="425408"/>
                  </a:cubicBezTo>
                  <a:cubicBezTo>
                    <a:pt x="626293" y="547316"/>
                    <a:pt x="627633" y="881285"/>
                    <a:pt x="627633" y="881285"/>
                  </a:cubicBezTo>
                  <a:cubicBezTo>
                    <a:pt x="627633" y="881285"/>
                    <a:pt x="677261" y="897383"/>
                    <a:pt x="718839" y="881285"/>
                  </a:cubicBezTo>
                  <a:cubicBezTo>
                    <a:pt x="702747" y="729722"/>
                    <a:pt x="692012" y="556705"/>
                    <a:pt x="736277" y="461472"/>
                  </a:cubicBezTo>
                  <a:cubicBezTo>
                    <a:pt x="780537" y="366244"/>
                    <a:pt x="887840" y="311249"/>
                    <a:pt x="1028668" y="275038"/>
                  </a:cubicBezTo>
                  <a:cubicBezTo>
                    <a:pt x="1169502" y="238822"/>
                    <a:pt x="1491401" y="109768"/>
                    <a:pt x="1522250" y="79067"/>
                  </a:cubicBezTo>
                  <a:cubicBezTo>
                    <a:pt x="1502131" y="59096"/>
                    <a:pt x="1448482" y="79067"/>
                    <a:pt x="1448482" y="79067"/>
                  </a:cubicBezTo>
                  <a:cubicBezTo>
                    <a:pt x="1448482" y="79067"/>
                    <a:pt x="1318379" y="150302"/>
                    <a:pt x="1205718" y="182491"/>
                  </a:cubicBezTo>
                  <a:cubicBezTo>
                    <a:pt x="1267416" y="126161"/>
                    <a:pt x="1292887" y="78450"/>
                    <a:pt x="1292887" y="78450"/>
                  </a:cubicBezTo>
                  <a:cubicBezTo>
                    <a:pt x="1292887" y="78450"/>
                    <a:pt x="1238916" y="53048"/>
                    <a:pt x="1222987" y="73504"/>
                  </a:cubicBezTo>
                  <a:cubicBezTo>
                    <a:pt x="1208399" y="107378"/>
                    <a:pt x="1157431" y="203946"/>
                    <a:pt x="1051474" y="224065"/>
                  </a:cubicBezTo>
                  <a:cubicBezTo>
                    <a:pt x="945516" y="244184"/>
                    <a:pt x="848943" y="277714"/>
                    <a:pt x="736277" y="368920"/>
                  </a:cubicBezTo>
                  <a:cubicBezTo>
                    <a:pt x="623611" y="460126"/>
                    <a:pt x="639709" y="417207"/>
                    <a:pt x="663850" y="338071"/>
                  </a:cubicBezTo>
                  <a:cubicBezTo>
                    <a:pt x="687990" y="258935"/>
                    <a:pt x="718839" y="162367"/>
                    <a:pt x="781877" y="157000"/>
                  </a:cubicBezTo>
                  <a:cubicBezTo>
                    <a:pt x="844916" y="151632"/>
                    <a:pt x="931023" y="49306"/>
                    <a:pt x="992589" y="17311"/>
                  </a:cubicBezTo>
                  <a:cubicBezTo>
                    <a:pt x="970992" y="-18704"/>
                    <a:pt x="903885" y="12651"/>
                    <a:pt x="903885" y="12651"/>
                  </a:cubicBezTo>
                  <a:cubicBezTo>
                    <a:pt x="903885" y="12651"/>
                    <a:pt x="835606" y="115421"/>
                    <a:pt x="761125" y="128832"/>
                  </a:cubicBezTo>
                  <a:cubicBezTo>
                    <a:pt x="686650" y="142243"/>
                    <a:pt x="665148" y="152508"/>
                    <a:pt x="675899" y="13923"/>
                  </a:cubicBezTo>
                  <a:cubicBezTo>
                    <a:pt x="655801" y="-2607"/>
                    <a:pt x="643783" y="14625"/>
                    <a:pt x="643783" y="14625"/>
                  </a:cubicBezTo>
                  <a:cubicBezTo>
                    <a:pt x="643783" y="14625"/>
                    <a:pt x="622271" y="75183"/>
                    <a:pt x="642385" y="104691"/>
                  </a:cubicBezTo>
                  <a:cubicBezTo>
                    <a:pt x="662504" y="134199"/>
                    <a:pt x="591417" y="96642"/>
                    <a:pt x="584714" y="65794"/>
                  </a:cubicBezTo>
                  <a:cubicBezTo>
                    <a:pt x="578006" y="34945"/>
                    <a:pt x="592784" y="15813"/>
                    <a:pt x="592784" y="15813"/>
                  </a:cubicBezTo>
                  <a:cubicBezTo>
                    <a:pt x="592784" y="15813"/>
                    <a:pt x="567244" y="-10365"/>
                    <a:pt x="548482" y="16984"/>
                  </a:cubicBezTo>
                  <a:cubicBezTo>
                    <a:pt x="529719" y="44334"/>
                    <a:pt x="539108" y="99566"/>
                    <a:pt x="583368" y="120240"/>
                  </a:cubicBezTo>
                  <a:cubicBezTo>
                    <a:pt x="627628" y="140908"/>
                    <a:pt x="662504" y="157005"/>
                    <a:pt x="649088" y="211995"/>
                  </a:cubicBezTo>
                  <a:cubicBezTo>
                    <a:pt x="635677" y="266984"/>
                    <a:pt x="627628" y="403790"/>
                    <a:pt x="592757" y="364898"/>
                  </a:cubicBezTo>
                  <a:cubicBezTo>
                    <a:pt x="557887" y="326001"/>
                    <a:pt x="466681" y="259210"/>
                    <a:pt x="305728" y="236943"/>
                  </a:cubicBezTo>
                  <a:cubicBezTo>
                    <a:pt x="258782" y="229432"/>
                    <a:pt x="297680" y="205825"/>
                    <a:pt x="328529" y="182755"/>
                  </a:cubicBezTo>
                  <a:cubicBezTo>
                    <a:pt x="359377" y="159686"/>
                    <a:pt x="405368" y="95914"/>
                    <a:pt x="386141" y="26395"/>
                  </a:cubicBezTo>
                  <a:cubicBezTo>
                    <a:pt x="370107" y="13485"/>
                    <a:pt x="361911" y="30042"/>
                    <a:pt x="361911" y="30042"/>
                  </a:cubicBezTo>
                  <a:cubicBezTo>
                    <a:pt x="361911" y="30042"/>
                    <a:pt x="366085" y="107372"/>
                    <a:pt x="324507" y="144929"/>
                  </a:cubicBezTo>
                  <a:cubicBezTo>
                    <a:pt x="282928" y="182486"/>
                    <a:pt x="264086" y="215758"/>
                    <a:pt x="254729" y="58959"/>
                  </a:cubicBezTo>
                  <a:cubicBezTo>
                    <a:pt x="237328" y="49702"/>
                    <a:pt x="215377" y="68311"/>
                    <a:pt x="215377" y="68311"/>
                  </a:cubicBezTo>
                  <a:cubicBezTo>
                    <a:pt x="215377" y="68311"/>
                    <a:pt x="231960" y="146275"/>
                    <a:pt x="230620" y="179805"/>
                  </a:cubicBezTo>
                  <a:cubicBezTo>
                    <a:pt x="229279" y="213335"/>
                    <a:pt x="229279" y="230773"/>
                    <a:pt x="147462" y="194562"/>
                  </a:cubicBezTo>
                  <a:cubicBezTo>
                    <a:pt x="65646" y="158345"/>
                    <a:pt x="44022" y="101007"/>
                    <a:pt x="44022" y="101007"/>
                  </a:cubicBezTo>
                  <a:cubicBezTo>
                    <a:pt x="44022" y="101007"/>
                    <a:pt x="17512" y="66823"/>
                    <a:pt x="0" y="10788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4"/>
            <p:cNvSpPr/>
            <p:nvPr/>
          </p:nvSpPr>
          <p:spPr>
            <a:xfrm>
              <a:off x="3113597" y="1213307"/>
              <a:ext cx="358797" cy="306013"/>
            </a:xfrm>
            <a:custGeom>
              <a:rect b="b" l="l" r="r" t="t"/>
              <a:pathLst>
                <a:path extrusionOk="0" h="306013" w="358797">
                  <a:moveTo>
                    <a:pt x="4497" y="114698"/>
                  </a:moveTo>
                  <a:cubicBezTo>
                    <a:pt x="48842" y="138232"/>
                    <a:pt x="55513" y="145146"/>
                    <a:pt x="40044" y="306014"/>
                  </a:cubicBezTo>
                  <a:cubicBezTo>
                    <a:pt x="62918" y="234990"/>
                    <a:pt x="93381" y="161655"/>
                    <a:pt x="148086" y="157000"/>
                  </a:cubicBezTo>
                  <a:cubicBezTo>
                    <a:pt x="211124" y="151632"/>
                    <a:pt x="297232" y="49306"/>
                    <a:pt x="358798" y="17311"/>
                  </a:cubicBezTo>
                  <a:cubicBezTo>
                    <a:pt x="337201" y="-18704"/>
                    <a:pt x="270093" y="12651"/>
                    <a:pt x="270093" y="12651"/>
                  </a:cubicBezTo>
                  <a:cubicBezTo>
                    <a:pt x="270093" y="12651"/>
                    <a:pt x="201814" y="115421"/>
                    <a:pt x="127333" y="128832"/>
                  </a:cubicBezTo>
                  <a:cubicBezTo>
                    <a:pt x="52858" y="142243"/>
                    <a:pt x="31356" y="152508"/>
                    <a:pt x="42107" y="13923"/>
                  </a:cubicBezTo>
                  <a:cubicBezTo>
                    <a:pt x="22009" y="-2607"/>
                    <a:pt x="9992" y="14625"/>
                    <a:pt x="9992" y="14625"/>
                  </a:cubicBezTo>
                  <a:cubicBezTo>
                    <a:pt x="9992" y="14625"/>
                    <a:pt x="-11526" y="75183"/>
                    <a:pt x="8593" y="104691"/>
                  </a:cubicBezTo>
                  <a:cubicBezTo>
                    <a:pt x="15175" y="114350"/>
                    <a:pt x="11992" y="116820"/>
                    <a:pt x="4492" y="11469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 name="Google Shape;27;p4"/>
            <p:cNvSpPr/>
            <p:nvPr/>
          </p:nvSpPr>
          <p:spPr>
            <a:xfrm>
              <a:off x="3015246" y="1572436"/>
              <a:ext cx="180443" cy="493333"/>
            </a:xfrm>
            <a:custGeom>
              <a:rect b="b" l="l" r="r" t="t"/>
              <a:pathLst>
                <a:path extrusionOk="0" h="493333" w="180443">
                  <a:moveTo>
                    <a:pt x="180443" y="493334"/>
                  </a:moveTo>
                  <a:cubicBezTo>
                    <a:pt x="170658" y="394459"/>
                    <a:pt x="164383" y="289298"/>
                    <a:pt x="174775" y="204188"/>
                  </a:cubicBezTo>
                  <a:cubicBezTo>
                    <a:pt x="103129" y="32506"/>
                    <a:pt x="5" y="5"/>
                    <a:pt x="0" y="0"/>
                  </a:cubicBezTo>
                  <a:cubicBezTo>
                    <a:pt x="20715" y="17992"/>
                    <a:pt x="36939" y="39684"/>
                    <a:pt x="46593" y="66263"/>
                  </a:cubicBezTo>
                  <a:cubicBezTo>
                    <a:pt x="75916" y="147024"/>
                    <a:pt x="86398" y="320849"/>
                    <a:pt x="90140" y="428992"/>
                  </a:cubicBezTo>
                  <a:cubicBezTo>
                    <a:pt x="121247" y="457487"/>
                    <a:pt x="154371" y="482968"/>
                    <a:pt x="180443" y="49332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4"/>
            <p:cNvSpPr/>
            <p:nvPr/>
          </p:nvSpPr>
          <p:spPr>
            <a:xfrm>
              <a:off x="2479811" y="1300961"/>
              <a:ext cx="326934" cy="187098"/>
            </a:xfrm>
            <a:custGeom>
              <a:rect b="b" l="l" r="r" t="t"/>
              <a:pathLst>
                <a:path extrusionOk="0" h="187098" w="326934">
                  <a:moveTo>
                    <a:pt x="326935" y="187099"/>
                  </a:moveTo>
                  <a:cubicBezTo>
                    <a:pt x="274478" y="148011"/>
                    <a:pt x="224080" y="122773"/>
                    <a:pt x="223906" y="122683"/>
                  </a:cubicBezTo>
                  <a:cubicBezTo>
                    <a:pt x="215515" y="130948"/>
                    <a:pt x="195723" y="128256"/>
                    <a:pt x="147462" y="106897"/>
                  </a:cubicBezTo>
                  <a:cubicBezTo>
                    <a:pt x="65646" y="70680"/>
                    <a:pt x="44022" y="13342"/>
                    <a:pt x="44022" y="13342"/>
                  </a:cubicBezTo>
                  <a:cubicBezTo>
                    <a:pt x="44022" y="13342"/>
                    <a:pt x="17512" y="-20842"/>
                    <a:pt x="0" y="20225"/>
                  </a:cubicBezTo>
                  <a:cubicBezTo>
                    <a:pt x="17359" y="53248"/>
                    <a:pt x="113932" y="135065"/>
                    <a:pt x="234641" y="165914"/>
                  </a:cubicBezTo>
                  <a:cubicBezTo>
                    <a:pt x="262883" y="173128"/>
                    <a:pt x="294497" y="179704"/>
                    <a:pt x="326935" y="1870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4"/>
            <p:cNvSpPr/>
            <p:nvPr/>
          </p:nvSpPr>
          <p:spPr>
            <a:xfrm>
              <a:off x="3069502" y="1663410"/>
              <a:ext cx="129142" cy="438325"/>
            </a:xfrm>
            <a:custGeom>
              <a:rect b="b" l="l" r="r" t="t"/>
              <a:pathLst>
                <a:path extrusionOk="0" h="438325" w="129142">
                  <a:moveTo>
                    <a:pt x="5" y="0"/>
                  </a:moveTo>
                  <a:cubicBezTo>
                    <a:pt x="36755" y="136917"/>
                    <a:pt x="37937" y="431172"/>
                    <a:pt x="37937" y="431172"/>
                  </a:cubicBezTo>
                  <a:cubicBezTo>
                    <a:pt x="37937" y="431172"/>
                    <a:pt x="87564" y="447269"/>
                    <a:pt x="129143" y="431172"/>
                  </a:cubicBezTo>
                  <a:cubicBezTo>
                    <a:pt x="125924" y="400829"/>
                    <a:pt x="122915" y="369632"/>
                    <a:pt x="120519" y="338366"/>
                  </a:cubicBezTo>
                  <a:cubicBezTo>
                    <a:pt x="90451" y="82218"/>
                    <a:pt x="84" y="74"/>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4"/>
            <p:cNvSpPr/>
            <p:nvPr/>
          </p:nvSpPr>
          <p:spPr>
            <a:xfrm>
              <a:off x="2341351" y="944370"/>
              <a:ext cx="1868125" cy="389163"/>
            </a:xfrm>
            <a:custGeom>
              <a:rect b="b" l="l" r="r" t="t"/>
              <a:pathLst>
                <a:path extrusionOk="0" h="389163" w="1868125">
                  <a:moveTo>
                    <a:pt x="683" y="385757"/>
                  </a:moveTo>
                  <a:cubicBezTo>
                    <a:pt x="-15325" y="362809"/>
                    <a:pt x="254625" y="144270"/>
                    <a:pt x="338680" y="106713"/>
                  </a:cubicBezTo>
                  <a:cubicBezTo>
                    <a:pt x="422734" y="69156"/>
                    <a:pt x="671309" y="47697"/>
                    <a:pt x="807223" y="13718"/>
                  </a:cubicBezTo>
                  <a:cubicBezTo>
                    <a:pt x="943138" y="-20261"/>
                    <a:pt x="1118393" y="11876"/>
                    <a:pt x="1322265" y="77173"/>
                  </a:cubicBezTo>
                  <a:cubicBezTo>
                    <a:pt x="1526137" y="142476"/>
                    <a:pt x="1882015" y="299554"/>
                    <a:pt x="1867707" y="347989"/>
                  </a:cubicBezTo>
                  <a:cubicBezTo>
                    <a:pt x="1862344" y="376748"/>
                    <a:pt x="1728214" y="347841"/>
                    <a:pt x="1527920" y="347989"/>
                  </a:cubicBezTo>
                  <a:cubicBezTo>
                    <a:pt x="1327627" y="348136"/>
                    <a:pt x="1366968" y="344558"/>
                    <a:pt x="1263248" y="310580"/>
                  </a:cubicBezTo>
                  <a:cubicBezTo>
                    <a:pt x="1159523" y="276601"/>
                    <a:pt x="1011095" y="278390"/>
                    <a:pt x="773245" y="283752"/>
                  </a:cubicBezTo>
                  <a:cubicBezTo>
                    <a:pt x="535395" y="289120"/>
                    <a:pt x="504994" y="292693"/>
                    <a:pt x="422729" y="319520"/>
                  </a:cubicBezTo>
                  <a:cubicBezTo>
                    <a:pt x="340464" y="346342"/>
                    <a:pt x="13202" y="403691"/>
                    <a:pt x="683" y="3857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4"/>
            <p:cNvSpPr/>
            <p:nvPr/>
          </p:nvSpPr>
          <p:spPr>
            <a:xfrm>
              <a:off x="2346852" y="1073039"/>
              <a:ext cx="1862623" cy="260495"/>
            </a:xfrm>
            <a:custGeom>
              <a:rect b="b" l="l" r="r" t="t"/>
              <a:pathLst>
                <a:path extrusionOk="0" h="260495" w="1862623">
                  <a:moveTo>
                    <a:pt x="1522419" y="219325"/>
                  </a:moveTo>
                  <a:cubicBezTo>
                    <a:pt x="1722712" y="219177"/>
                    <a:pt x="1856838" y="248084"/>
                    <a:pt x="1862205" y="219325"/>
                  </a:cubicBezTo>
                  <a:cubicBezTo>
                    <a:pt x="1869953" y="193094"/>
                    <a:pt x="1769099" y="134985"/>
                    <a:pt x="1642621" y="76850"/>
                  </a:cubicBezTo>
                  <a:lnTo>
                    <a:pt x="1642616" y="76850"/>
                  </a:lnTo>
                  <a:cubicBezTo>
                    <a:pt x="1640753" y="142126"/>
                    <a:pt x="1413780" y="84002"/>
                    <a:pt x="1250152" y="43764"/>
                  </a:cubicBezTo>
                  <a:cubicBezTo>
                    <a:pt x="1086519" y="3525"/>
                    <a:pt x="961783" y="-25983"/>
                    <a:pt x="784738" y="34374"/>
                  </a:cubicBezTo>
                  <a:cubicBezTo>
                    <a:pt x="607694" y="94731"/>
                    <a:pt x="381022" y="102780"/>
                    <a:pt x="242875" y="151062"/>
                  </a:cubicBezTo>
                  <a:cubicBezTo>
                    <a:pt x="104728" y="199348"/>
                    <a:pt x="8154" y="218122"/>
                    <a:pt x="10835" y="257082"/>
                  </a:cubicBezTo>
                  <a:cubicBezTo>
                    <a:pt x="10835" y="257082"/>
                    <a:pt x="6555" y="257747"/>
                    <a:pt x="0" y="259373"/>
                  </a:cubicBezTo>
                  <a:cubicBezTo>
                    <a:pt x="42882" y="268826"/>
                    <a:pt x="339485" y="216206"/>
                    <a:pt x="417238" y="190856"/>
                  </a:cubicBezTo>
                  <a:cubicBezTo>
                    <a:pt x="499503" y="164029"/>
                    <a:pt x="529904" y="160456"/>
                    <a:pt x="767754" y="155089"/>
                  </a:cubicBezTo>
                  <a:cubicBezTo>
                    <a:pt x="1005604" y="149721"/>
                    <a:pt x="1154032" y="147937"/>
                    <a:pt x="1257757" y="181916"/>
                  </a:cubicBezTo>
                  <a:cubicBezTo>
                    <a:pt x="1361482" y="215894"/>
                    <a:pt x="1322136" y="219467"/>
                    <a:pt x="1522430" y="219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 name="Google Shape;32;p4"/>
          <p:cNvGrpSpPr/>
          <p:nvPr/>
        </p:nvGrpSpPr>
        <p:grpSpPr>
          <a:xfrm>
            <a:off x="8492604" y="4439692"/>
            <a:ext cx="574270" cy="651764"/>
            <a:chOff x="3864017" y="1089167"/>
            <a:chExt cx="574270" cy="651764"/>
          </a:xfrm>
        </p:grpSpPr>
        <p:sp>
          <p:nvSpPr>
            <p:cNvPr id="33" name="Google Shape;33;p4"/>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4"/>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4"/>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4"/>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4"/>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4"/>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4"/>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4"/>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4"/>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4"/>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4"/>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4"/>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4"/>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 name="Google Shape;46;p4"/>
          <p:cNvSpPr/>
          <p:nvPr/>
        </p:nvSpPr>
        <p:spPr>
          <a:xfrm>
            <a:off x="7125080" y="275198"/>
            <a:ext cx="909836" cy="112411"/>
          </a:xfrm>
          <a:custGeom>
            <a:rect b="b" l="l" r="r" t="t"/>
            <a:pathLst>
              <a:path extrusionOk="0" h="162327" w="1313842">
                <a:moveTo>
                  <a:pt x="5" y="121080"/>
                </a:moveTo>
                <a:cubicBezTo>
                  <a:pt x="5" y="65837"/>
                  <a:pt x="135672" y="16209"/>
                  <a:pt x="230556" y="11217"/>
                </a:cubicBezTo>
                <a:cubicBezTo>
                  <a:pt x="325441" y="6224"/>
                  <a:pt x="288818" y="63652"/>
                  <a:pt x="418658" y="38682"/>
                </a:cubicBezTo>
                <a:cubicBezTo>
                  <a:pt x="548497" y="13713"/>
                  <a:pt x="578465" y="-11256"/>
                  <a:pt x="678342" y="5390"/>
                </a:cubicBezTo>
                <a:cubicBezTo>
                  <a:pt x="778220" y="22036"/>
                  <a:pt x="779054" y="51164"/>
                  <a:pt x="866444" y="47006"/>
                </a:cubicBezTo>
                <a:cubicBezTo>
                  <a:pt x="953839" y="42847"/>
                  <a:pt x="1020424" y="6224"/>
                  <a:pt x="1074522" y="51998"/>
                </a:cubicBezTo>
                <a:cubicBezTo>
                  <a:pt x="1128620" y="97773"/>
                  <a:pt x="1151093" y="89450"/>
                  <a:pt x="1208526" y="78630"/>
                </a:cubicBezTo>
                <a:cubicBezTo>
                  <a:pt x="1265954" y="67811"/>
                  <a:pt x="1307575" y="73637"/>
                  <a:pt x="1313396" y="110260"/>
                </a:cubicBezTo>
                <a:cubicBezTo>
                  <a:pt x="1319223" y="146883"/>
                  <a:pt x="1268450" y="156040"/>
                  <a:pt x="1132784" y="153538"/>
                </a:cubicBezTo>
                <a:cubicBezTo>
                  <a:pt x="997117" y="151042"/>
                  <a:pt x="581790" y="152704"/>
                  <a:pt x="431140" y="146878"/>
                </a:cubicBezTo>
                <a:cubicBezTo>
                  <a:pt x="280490" y="141051"/>
                  <a:pt x="119020" y="166020"/>
                  <a:pt x="60758" y="161856"/>
                </a:cubicBezTo>
                <a:cubicBezTo>
                  <a:pt x="2496" y="157697"/>
                  <a:pt x="0" y="137721"/>
                  <a:pt x="0" y="1210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4"/>
          <p:cNvSpPr/>
          <p:nvPr/>
        </p:nvSpPr>
        <p:spPr>
          <a:xfrm>
            <a:off x="3104811" y="177031"/>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 name="Google Shape;48;p4"/>
          <p:cNvSpPr/>
          <p:nvPr/>
        </p:nvSpPr>
        <p:spPr>
          <a:xfrm>
            <a:off x="328009" y="1104281"/>
            <a:ext cx="544131" cy="98190"/>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 name="Google Shape;49;p4"/>
          <p:cNvSpPr/>
          <p:nvPr/>
        </p:nvSpPr>
        <p:spPr>
          <a:xfrm>
            <a:off x="8840451" y="2389970"/>
            <a:ext cx="482522" cy="112311"/>
          </a:xfrm>
          <a:custGeom>
            <a:rect b="b" l="l" r="r" t="t"/>
            <a:pathLst>
              <a:path extrusionOk="0" h="119480" w="513321">
                <a:moveTo>
                  <a:pt x="41" y="88598"/>
                </a:moveTo>
                <a:cubicBezTo>
                  <a:pt x="-1743" y="51105"/>
                  <a:pt x="54988" y="37166"/>
                  <a:pt x="138906" y="41747"/>
                </a:cubicBezTo>
                <a:cubicBezTo>
                  <a:pt x="190829" y="3931"/>
                  <a:pt x="242377" y="-8788"/>
                  <a:pt x="274535" y="6027"/>
                </a:cubicBezTo>
                <a:cubicBezTo>
                  <a:pt x="306698" y="20842"/>
                  <a:pt x="316963" y="33577"/>
                  <a:pt x="352124" y="24631"/>
                </a:cubicBezTo>
                <a:cubicBezTo>
                  <a:pt x="387285" y="15680"/>
                  <a:pt x="401187" y="22018"/>
                  <a:pt x="413516" y="39351"/>
                </a:cubicBezTo>
                <a:cubicBezTo>
                  <a:pt x="425845" y="56683"/>
                  <a:pt x="447547" y="56514"/>
                  <a:pt x="473187" y="53506"/>
                </a:cubicBezTo>
                <a:cubicBezTo>
                  <a:pt x="498827" y="50498"/>
                  <a:pt x="511546" y="52762"/>
                  <a:pt x="513161" y="71836"/>
                </a:cubicBezTo>
                <a:cubicBezTo>
                  <a:pt x="514776" y="90910"/>
                  <a:pt x="505793" y="114227"/>
                  <a:pt x="410455" y="112285"/>
                </a:cubicBezTo>
                <a:cubicBezTo>
                  <a:pt x="315116" y="110343"/>
                  <a:pt x="176320" y="108744"/>
                  <a:pt x="97675" y="117083"/>
                </a:cubicBezTo>
                <a:cubicBezTo>
                  <a:pt x="19025" y="125422"/>
                  <a:pt x="1107" y="111071"/>
                  <a:pt x="36" y="886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0" name="Shape 50"/>
        <p:cNvGrpSpPr/>
        <p:nvPr/>
      </p:nvGrpSpPr>
      <p:grpSpPr>
        <a:xfrm>
          <a:off x="0" y="0"/>
          <a:ext cx="0" cy="0"/>
          <a:chOff x="0" y="0"/>
          <a:chExt cx="0" cy="0"/>
        </a:xfrm>
      </p:grpSpPr>
      <p:sp>
        <p:nvSpPr>
          <p:cNvPr id="51" name="Google Shape;51;p5"/>
          <p:cNvSpPr txBox="1"/>
          <p:nvPr>
            <p:ph idx="1" type="subTitle"/>
          </p:nvPr>
        </p:nvSpPr>
        <p:spPr>
          <a:xfrm>
            <a:off x="902557" y="1585875"/>
            <a:ext cx="3279600" cy="842700"/>
          </a:xfrm>
          <a:prstGeom prst="rect">
            <a:avLst/>
          </a:prstGeom>
        </p:spPr>
        <p:txBody>
          <a:bodyPr anchorCtr="0" anchor="b" bIns="91425" lIns="91425" spcFirstLastPara="1" rIns="91425" wrap="square" tIns="91425">
            <a:noAutofit/>
          </a:bodyPr>
          <a:lstStyle>
            <a:lvl1pPr lvl="0" algn="ctr">
              <a:spcBef>
                <a:spcPts val="0"/>
              </a:spcBef>
              <a:spcAft>
                <a:spcPts val="0"/>
              </a:spcAft>
              <a:buSzPts val="2400"/>
              <a:buFont typeface="Bebas Neue"/>
              <a:buNone/>
              <a:defRPr sz="1800">
                <a:latin typeface="Candal"/>
                <a:ea typeface="Candal"/>
                <a:cs typeface="Candal"/>
                <a:sym typeface="Candal"/>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 name="Google Shape;52;p5"/>
          <p:cNvSpPr txBox="1"/>
          <p:nvPr>
            <p:ph idx="2" type="subTitle"/>
          </p:nvPr>
        </p:nvSpPr>
        <p:spPr>
          <a:xfrm>
            <a:off x="4961843" y="1585875"/>
            <a:ext cx="3279600" cy="84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 name="Google Shape;53;p5"/>
          <p:cNvSpPr txBox="1"/>
          <p:nvPr>
            <p:ph idx="3" type="subTitle"/>
          </p:nvPr>
        </p:nvSpPr>
        <p:spPr>
          <a:xfrm>
            <a:off x="902557" y="2428574"/>
            <a:ext cx="3279600" cy="1623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 name="Google Shape;54;p5"/>
          <p:cNvSpPr txBox="1"/>
          <p:nvPr>
            <p:ph idx="4" type="subTitle"/>
          </p:nvPr>
        </p:nvSpPr>
        <p:spPr>
          <a:xfrm>
            <a:off x="4961843" y="2428549"/>
            <a:ext cx="3279600" cy="1623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 name="Google Shape;55;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56" name="Google Shape;56;p5"/>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57" name="Google Shape;57;p5"/>
          <p:cNvGrpSpPr/>
          <p:nvPr/>
        </p:nvGrpSpPr>
        <p:grpSpPr>
          <a:xfrm>
            <a:off x="8173303" y="4101239"/>
            <a:ext cx="970699" cy="1005514"/>
            <a:chOff x="5653205" y="551419"/>
            <a:chExt cx="1431921" cy="1483497"/>
          </a:xfrm>
        </p:grpSpPr>
        <p:sp>
          <p:nvSpPr>
            <p:cNvPr id="58" name="Google Shape;58;p5"/>
            <p:cNvSpPr/>
            <p:nvPr/>
          </p:nvSpPr>
          <p:spPr>
            <a:xfrm>
              <a:off x="6698647" y="1375249"/>
              <a:ext cx="158138" cy="597042"/>
            </a:xfrm>
            <a:custGeom>
              <a:rect b="b" l="l" r="r" t="t"/>
              <a:pathLst>
                <a:path extrusionOk="0" h="597042" w="158138">
                  <a:moveTo>
                    <a:pt x="156451" y="327053"/>
                  </a:moveTo>
                  <a:cubicBezTo>
                    <a:pt x="136791" y="380945"/>
                    <a:pt x="95666" y="496387"/>
                    <a:pt x="81173" y="590601"/>
                  </a:cubicBezTo>
                  <a:cubicBezTo>
                    <a:pt x="47110" y="605094"/>
                    <a:pt x="0" y="590601"/>
                    <a:pt x="0" y="590601"/>
                  </a:cubicBezTo>
                  <a:cubicBezTo>
                    <a:pt x="0" y="590601"/>
                    <a:pt x="37689" y="538419"/>
                    <a:pt x="48562" y="469570"/>
                  </a:cubicBezTo>
                  <a:cubicBezTo>
                    <a:pt x="59434" y="400721"/>
                    <a:pt x="92045" y="305050"/>
                    <a:pt x="69578" y="231852"/>
                  </a:cubicBezTo>
                  <a:cubicBezTo>
                    <a:pt x="47110" y="158654"/>
                    <a:pt x="16309" y="86902"/>
                    <a:pt x="3716" y="57066"/>
                  </a:cubicBezTo>
                  <a:cubicBezTo>
                    <a:pt x="3716" y="57066"/>
                    <a:pt x="24854" y="-55668"/>
                    <a:pt x="99181" y="35765"/>
                  </a:cubicBezTo>
                  <a:cubicBezTo>
                    <a:pt x="173508" y="127198"/>
                    <a:pt x="156451" y="327053"/>
                    <a:pt x="156451" y="3270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5"/>
            <p:cNvSpPr/>
            <p:nvPr/>
          </p:nvSpPr>
          <p:spPr>
            <a:xfrm>
              <a:off x="6376933" y="1341907"/>
              <a:ext cx="134531" cy="634396"/>
            </a:xfrm>
            <a:custGeom>
              <a:rect b="b" l="l" r="r" t="t"/>
              <a:pathLst>
                <a:path extrusionOk="0" h="634396" w="134531">
                  <a:moveTo>
                    <a:pt x="27582" y="174009"/>
                  </a:moveTo>
                  <a:cubicBezTo>
                    <a:pt x="27582" y="174009"/>
                    <a:pt x="33261" y="215181"/>
                    <a:pt x="39061" y="245618"/>
                  </a:cubicBezTo>
                  <a:cubicBezTo>
                    <a:pt x="44861" y="276061"/>
                    <a:pt x="28189" y="308672"/>
                    <a:pt x="48482" y="334038"/>
                  </a:cubicBezTo>
                  <a:cubicBezTo>
                    <a:pt x="68775" y="359403"/>
                    <a:pt x="64426" y="447822"/>
                    <a:pt x="70950" y="521026"/>
                  </a:cubicBezTo>
                  <a:cubicBezTo>
                    <a:pt x="77473" y="594224"/>
                    <a:pt x="52667" y="622492"/>
                    <a:pt x="52667" y="622492"/>
                  </a:cubicBezTo>
                  <a:cubicBezTo>
                    <a:pt x="52667" y="622492"/>
                    <a:pt x="100664" y="642785"/>
                    <a:pt x="134531" y="630382"/>
                  </a:cubicBezTo>
                  <a:cubicBezTo>
                    <a:pt x="128530" y="581019"/>
                    <a:pt x="112993" y="373901"/>
                    <a:pt x="121664" y="328966"/>
                  </a:cubicBezTo>
                  <a:cubicBezTo>
                    <a:pt x="130341" y="284030"/>
                    <a:pt x="121685" y="273158"/>
                    <a:pt x="118059" y="241998"/>
                  </a:cubicBezTo>
                  <a:cubicBezTo>
                    <a:pt x="114433" y="210832"/>
                    <a:pt x="120957" y="154301"/>
                    <a:pt x="121664" y="83061"/>
                  </a:cubicBezTo>
                  <a:cubicBezTo>
                    <a:pt x="121664" y="83061"/>
                    <a:pt x="62146" y="-32491"/>
                    <a:pt x="17522" y="8987"/>
                  </a:cubicBezTo>
                  <a:cubicBezTo>
                    <a:pt x="-27102" y="50466"/>
                    <a:pt x="27587" y="174009"/>
                    <a:pt x="27587" y="1740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5"/>
            <p:cNvSpPr/>
            <p:nvPr/>
          </p:nvSpPr>
          <p:spPr>
            <a:xfrm>
              <a:off x="5653205" y="551419"/>
              <a:ext cx="1431921" cy="1483497"/>
            </a:xfrm>
            <a:custGeom>
              <a:rect b="b" l="l" r="r" t="t"/>
              <a:pathLst>
                <a:path extrusionOk="0" h="1483497" w="1431921">
                  <a:moveTo>
                    <a:pt x="275757" y="131441"/>
                  </a:moveTo>
                  <a:cubicBezTo>
                    <a:pt x="275757" y="131441"/>
                    <a:pt x="454047" y="233086"/>
                    <a:pt x="543189" y="286899"/>
                  </a:cubicBezTo>
                  <a:cubicBezTo>
                    <a:pt x="632332" y="340712"/>
                    <a:pt x="898682" y="504324"/>
                    <a:pt x="995435" y="552157"/>
                  </a:cubicBezTo>
                  <a:cubicBezTo>
                    <a:pt x="1092188" y="599990"/>
                    <a:pt x="1184597" y="627171"/>
                    <a:pt x="1253631" y="700548"/>
                  </a:cubicBezTo>
                  <a:cubicBezTo>
                    <a:pt x="1322665" y="773926"/>
                    <a:pt x="1331902" y="787516"/>
                    <a:pt x="1337887" y="866335"/>
                  </a:cubicBezTo>
                  <a:cubicBezTo>
                    <a:pt x="1343866" y="945154"/>
                    <a:pt x="1341148" y="1056579"/>
                    <a:pt x="1375391" y="1116915"/>
                  </a:cubicBezTo>
                  <a:cubicBezTo>
                    <a:pt x="1409633" y="1177795"/>
                    <a:pt x="1431921" y="1226172"/>
                    <a:pt x="1431921" y="1395220"/>
                  </a:cubicBezTo>
                  <a:cubicBezTo>
                    <a:pt x="1389525" y="1337602"/>
                    <a:pt x="1356369" y="1238131"/>
                    <a:pt x="1357995" y="1145722"/>
                  </a:cubicBezTo>
                  <a:cubicBezTo>
                    <a:pt x="1357995" y="1111479"/>
                    <a:pt x="1337881" y="1079406"/>
                    <a:pt x="1323747" y="983197"/>
                  </a:cubicBezTo>
                  <a:cubicBezTo>
                    <a:pt x="1309618" y="886987"/>
                    <a:pt x="1291136" y="860894"/>
                    <a:pt x="1291136" y="860894"/>
                  </a:cubicBezTo>
                  <a:cubicBezTo>
                    <a:pt x="1291136" y="860894"/>
                    <a:pt x="1298202" y="914163"/>
                    <a:pt x="1272114" y="1026137"/>
                  </a:cubicBezTo>
                  <a:cubicBezTo>
                    <a:pt x="1246021" y="1138111"/>
                    <a:pt x="1280269" y="1172354"/>
                    <a:pt x="1290048" y="1186488"/>
                  </a:cubicBezTo>
                  <a:cubicBezTo>
                    <a:pt x="1267765" y="1250085"/>
                    <a:pt x="1225363" y="1471316"/>
                    <a:pt x="1225363" y="1471316"/>
                  </a:cubicBezTo>
                  <a:cubicBezTo>
                    <a:pt x="1225363" y="1471316"/>
                    <a:pt x="1160135" y="1494148"/>
                    <a:pt x="1132954" y="1477296"/>
                  </a:cubicBezTo>
                  <a:cubicBezTo>
                    <a:pt x="1167740" y="1418047"/>
                    <a:pt x="1214491" y="1249542"/>
                    <a:pt x="1207424" y="1189749"/>
                  </a:cubicBezTo>
                  <a:cubicBezTo>
                    <a:pt x="1200357" y="1129957"/>
                    <a:pt x="1182967" y="1044615"/>
                    <a:pt x="1157960" y="994069"/>
                  </a:cubicBezTo>
                  <a:cubicBezTo>
                    <a:pt x="1132959" y="943518"/>
                    <a:pt x="1114477" y="935364"/>
                    <a:pt x="1079690" y="866873"/>
                  </a:cubicBezTo>
                  <a:cubicBezTo>
                    <a:pt x="1011744" y="902747"/>
                    <a:pt x="907924" y="926666"/>
                    <a:pt x="766050" y="829369"/>
                  </a:cubicBezTo>
                  <a:cubicBezTo>
                    <a:pt x="753009" y="989720"/>
                    <a:pt x="746486" y="967975"/>
                    <a:pt x="746486" y="1010377"/>
                  </a:cubicBezTo>
                  <a:cubicBezTo>
                    <a:pt x="746486" y="1052779"/>
                    <a:pt x="757358" y="1053861"/>
                    <a:pt x="747573" y="1094089"/>
                  </a:cubicBezTo>
                  <a:cubicBezTo>
                    <a:pt x="737788" y="1134311"/>
                    <a:pt x="743224" y="1130506"/>
                    <a:pt x="743767" y="1224546"/>
                  </a:cubicBezTo>
                  <a:cubicBezTo>
                    <a:pt x="744311" y="1318581"/>
                    <a:pt x="744855" y="1462085"/>
                    <a:pt x="744855" y="1462085"/>
                  </a:cubicBezTo>
                  <a:cubicBezTo>
                    <a:pt x="744855" y="1462085"/>
                    <a:pt x="692673" y="1479481"/>
                    <a:pt x="663861" y="1463172"/>
                  </a:cubicBezTo>
                  <a:cubicBezTo>
                    <a:pt x="683431" y="1414252"/>
                    <a:pt x="689411" y="1407729"/>
                    <a:pt x="689955" y="1335433"/>
                  </a:cubicBezTo>
                  <a:cubicBezTo>
                    <a:pt x="690498" y="1263138"/>
                    <a:pt x="691586" y="1164210"/>
                    <a:pt x="684519" y="1140840"/>
                  </a:cubicBezTo>
                  <a:cubicBezTo>
                    <a:pt x="677452" y="1117470"/>
                    <a:pt x="659512" y="1106597"/>
                    <a:pt x="666579" y="1048979"/>
                  </a:cubicBezTo>
                  <a:cubicBezTo>
                    <a:pt x="670928" y="1022886"/>
                    <a:pt x="654076" y="907111"/>
                    <a:pt x="637773" y="820682"/>
                  </a:cubicBezTo>
                  <a:cubicBezTo>
                    <a:pt x="621464" y="734258"/>
                    <a:pt x="622008" y="584236"/>
                    <a:pt x="597551" y="559229"/>
                  </a:cubicBezTo>
                  <a:cubicBezTo>
                    <a:pt x="573088" y="534223"/>
                    <a:pt x="254017" y="255923"/>
                    <a:pt x="196399" y="222219"/>
                  </a:cubicBezTo>
                  <a:cubicBezTo>
                    <a:pt x="138781" y="254831"/>
                    <a:pt x="117580" y="251300"/>
                    <a:pt x="92579" y="256193"/>
                  </a:cubicBezTo>
                  <a:cubicBezTo>
                    <a:pt x="67578" y="261085"/>
                    <a:pt x="38223" y="283643"/>
                    <a:pt x="21646" y="271683"/>
                  </a:cubicBezTo>
                  <a:cubicBezTo>
                    <a:pt x="14304" y="265160"/>
                    <a:pt x="21646" y="259454"/>
                    <a:pt x="21646" y="259454"/>
                  </a:cubicBezTo>
                  <a:cubicBezTo>
                    <a:pt x="21646" y="259454"/>
                    <a:pt x="-3630" y="267065"/>
                    <a:pt x="445" y="243146"/>
                  </a:cubicBezTo>
                  <a:cubicBezTo>
                    <a:pt x="4519" y="219232"/>
                    <a:pt x="30612" y="202380"/>
                    <a:pt x="61593" y="169494"/>
                  </a:cubicBezTo>
                  <a:cubicBezTo>
                    <a:pt x="92579" y="136608"/>
                    <a:pt x="146118" y="82251"/>
                    <a:pt x="166775" y="56163"/>
                  </a:cubicBezTo>
                  <a:cubicBezTo>
                    <a:pt x="187432" y="30070"/>
                    <a:pt x="187976" y="35237"/>
                    <a:pt x="183353" y="20828"/>
                  </a:cubicBezTo>
                  <a:cubicBezTo>
                    <a:pt x="178735" y="6425"/>
                    <a:pt x="190420" y="-6347"/>
                    <a:pt x="204823" y="3438"/>
                  </a:cubicBezTo>
                  <a:cubicBezTo>
                    <a:pt x="219226" y="13223"/>
                    <a:pt x="214608" y="26808"/>
                    <a:pt x="201017" y="48009"/>
                  </a:cubicBezTo>
                  <a:cubicBezTo>
                    <a:pt x="187427" y="69210"/>
                    <a:pt x="179547" y="83339"/>
                    <a:pt x="184709" y="87144"/>
                  </a:cubicBezTo>
                  <a:cubicBezTo>
                    <a:pt x="189871" y="90949"/>
                    <a:pt x="208897" y="93124"/>
                    <a:pt x="219495" y="74915"/>
                  </a:cubicBezTo>
                  <a:cubicBezTo>
                    <a:pt x="230093" y="56707"/>
                    <a:pt x="245314" y="34693"/>
                    <a:pt x="240965" y="21646"/>
                  </a:cubicBezTo>
                  <a:cubicBezTo>
                    <a:pt x="236616" y="8599"/>
                    <a:pt x="248032" y="-4991"/>
                    <a:pt x="263792" y="5881"/>
                  </a:cubicBezTo>
                  <a:cubicBezTo>
                    <a:pt x="279557" y="16754"/>
                    <a:pt x="275477" y="25721"/>
                    <a:pt x="264610" y="40667"/>
                  </a:cubicBezTo>
                  <a:cubicBezTo>
                    <a:pt x="253738" y="55614"/>
                    <a:pt x="236886" y="81977"/>
                    <a:pt x="242596" y="92306"/>
                  </a:cubicBezTo>
                  <a:cubicBezTo>
                    <a:pt x="248302" y="102634"/>
                    <a:pt x="289073" y="90400"/>
                    <a:pt x="312174" y="74641"/>
                  </a:cubicBezTo>
                  <a:cubicBezTo>
                    <a:pt x="335275" y="58876"/>
                    <a:pt x="346147" y="52353"/>
                    <a:pt x="354570" y="59420"/>
                  </a:cubicBezTo>
                  <a:cubicBezTo>
                    <a:pt x="362999" y="66487"/>
                    <a:pt x="367617" y="81977"/>
                    <a:pt x="351040" y="102085"/>
                  </a:cubicBezTo>
                  <a:cubicBezTo>
                    <a:pt x="334462" y="122199"/>
                    <a:pt x="302119" y="136328"/>
                    <a:pt x="275757" y="131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5"/>
            <p:cNvSpPr/>
            <p:nvPr/>
          </p:nvSpPr>
          <p:spPr>
            <a:xfrm>
              <a:off x="5817635" y="691912"/>
              <a:ext cx="82754" cy="39508"/>
            </a:xfrm>
            <a:custGeom>
              <a:rect b="b" l="l" r="r" t="t"/>
              <a:pathLst>
                <a:path extrusionOk="0" h="39508" w="82754">
                  <a:moveTo>
                    <a:pt x="26807" y="12624"/>
                  </a:moveTo>
                  <a:cubicBezTo>
                    <a:pt x="31885" y="12930"/>
                    <a:pt x="47428" y="12750"/>
                    <a:pt x="60670" y="886"/>
                  </a:cubicBezTo>
                  <a:cubicBezTo>
                    <a:pt x="62100" y="-391"/>
                    <a:pt x="64285" y="-275"/>
                    <a:pt x="65557" y="1155"/>
                  </a:cubicBezTo>
                  <a:cubicBezTo>
                    <a:pt x="66834" y="2580"/>
                    <a:pt x="66713" y="4770"/>
                    <a:pt x="65288" y="6042"/>
                  </a:cubicBezTo>
                  <a:cubicBezTo>
                    <a:pt x="53925" y="16223"/>
                    <a:pt x="41232" y="18941"/>
                    <a:pt x="32961" y="19501"/>
                  </a:cubicBezTo>
                  <a:cubicBezTo>
                    <a:pt x="43316" y="21227"/>
                    <a:pt x="59197" y="20102"/>
                    <a:pt x="77100" y="5493"/>
                  </a:cubicBezTo>
                  <a:cubicBezTo>
                    <a:pt x="78583" y="4285"/>
                    <a:pt x="80757" y="4506"/>
                    <a:pt x="81971" y="5984"/>
                  </a:cubicBezTo>
                  <a:cubicBezTo>
                    <a:pt x="83185" y="7467"/>
                    <a:pt x="82963" y="9647"/>
                    <a:pt x="81480" y="10861"/>
                  </a:cubicBezTo>
                  <a:cubicBezTo>
                    <a:pt x="65900" y="23575"/>
                    <a:pt x="51629" y="27169"/>
                    <a:pt x="40466" y="27169"/>
                  </a:cubicBezTo>
                  <a:cubicBezTo>
                    <a:pt x="35595" y="27169"/>
                    <a:pt x="31367" y="26467"/>
                    <a:pt x="27836" y="25560"/>
                  </a:cubicBezTo>
                  <a:cubicBezTo>
                    <a:pt x="22844" y="34458"/>
                    <a:pt x="9501" y="42491"/>
                    <a:pt x="2798" y="38422"/>
                  </a:cubicBezTo>
                  <a:cubicBezTo>
                    <a:pt x="-8053" y="31835"/>
                    <a:pt x="15365" y="2517"/>
                    <a:pt x="26812" y="126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5"/>
            <p:cNvSpPr/>
            <p:nvPr/>
          </p:nvSpPr>
          <p:spPr>
            <a:xfrm>
              <a:off x="5729058" y="646765"/>
              <a:ext cx="35086" cy="63360"/>
            </a:xfrm>
            <a:custGeom>
              <a:rect b="b" l="l" r="r" t="t"/>
              <a:pathLst>
                <a:path extrusionOk="0" h="63360" w="35086">
                  <a:moveTo>
                    <a:pt x="19608" y="44767"/>
                  </a:moveTo>
                  <a:cubicBezTo>
                    <a:pt x="12013" y="40412"/>
                    <a:pt x="528" y="29556"/>
                    <a:pt x="1" y="3531"/>
                  </a:cubicBezTo>
                  <a:cubicBezTo>
                    <a:pt x="-36" y="1620"/>
                    <a:pt x="1478" y="37"/>
                    <a:pt x="3394" y="0"/>
                  </a:cubicBezTo>
                  <a:cubicBezTo>
                    <a:pt x="3416" y="0"/>
                    <a:pt x="3442" y="0"/>
                    <a:pt x="3463" y="0"/>
                  </a:cubicBezTo>
                  <a:cubicBezTo>
                    <a:pt x="5342" y="0"/>
                    <a:pt x="6883" y="1504"/>
                    <a:pt x="6925" y="3394"/>
                  </a:cubicBezTo>
                  <a:cubicBezTo>
                    <a:pt x="7310" y="22526"/>
                    <a:pt x="14161" y="31973"/>
                    <a:pt x="19888" y="36575"/>
                  </a:cubicBezTo>
                  <a:cubicBezTo>
                    <a:pt x="17317" y="31519"/>
                    <a:pt x="15264" y="24568"/>
                    <a:pt x="15364" y="15216"/>
                  </a:cubicBezTo>
                  <a:cubicBezTo>
                    <a:pt x="15385" y="13305"/>
                    <a:pt x="16826" y="11733"/>
                    <a:pt x="18864" y="11791"/>
                  </a:cubicBezTo>
                  <a:cubicBezTo>
                    <a:pt x="20780" y="11812"/>
                    <a:pt x="22310" y="13379"/>
                    <a:pt x="22289" y="15290"/>
                  </a:cubicBezTo>
                  <a:cubicBezTo>
                    <a:pt x="22152" y="28263"/>
                    <a:pt x="26654" y="35567"/>
                    <a:pt x="29905" y="39146"/>
                  </a:cubicBezTo>
                  <a:cubicBezTo>
                    <a:pt x="31229" y="39156"/>
                    <a:pt x="32475" y="39547"/>
                    <a:pt x="33568" y="40439"/>
                  </a:cubicBezTo>
                  <a:cubicBezTo>
                    <a:pt x="40714" y="46244"/>
                    <a:pt x="20706" y="67799"/>
                    <a:pt x="13638" y="62542"/>
                  </a:cubicBezTo>
                  <a:cubicBezTo>
                    <a:pt x="9654" y="59581"/>
                    <a:pt x="13734" y="50693"/>
                    <a:pt x="19603" y="4476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5"/>
            <p:cNvSpPr/>
            <p:nvPr/>
          </p:nvSpPr>
          <p:spPr>
            <a:xfrm>
              <a:off x="5669652" y="778231"/>
              <a:ext cx="55234" cy="37840"/>
            </a:xfrm>
            <a:custGeom>
              <a:rect b="b" l="l" r="r" t="t"/>
              <a:pathLst>
                <a:path extrusionOk="0" h="37840" w="55234">
                  <a:moveTo>
                    <a:pt x="5193" y="37835"/>
                  </a:moveTo>
                  <a:cubicBezTo>
                    <a:pt x="5779" y="37835"/>
                    <a:pt x="6375" y="37735"/>
                    <a:pt x="6956" y="37524"/>
                  </a:cubicBezTo>
                  <a:cubicBezTo>
                    <a:pt x="8059" y="37123"/>
                    <a:pt x="9431" y="36685"/>
                    <a:pt x="10999" y="36183"/>
                  </a:cubicBezTo>
                  <a:cubicBezTo>
                    <a:pt x="22309" y="32542"/>
                    <a:pt x="43368" y="25760"/>
                    <a:pt x="54451" y="7931"/>
                  </a:cubicBezTo>
                  <a:cubicBezTo>
                    <a:pt x="55966" y="5493"/>
                    <a:pt x="55216" y="2294"/>
                    <a:pt x="52783" y="780"/>
                  </a:cubicBezTo>
                  <a:cubicBezTo>
                    <a:pt x="50345" y="-725"/>
                    <a:pt x="47147" y="9"/>
                    <a:pt x="45627" y="2453"/>
                  </a:cubicBezTo>
                  <a:cubicBezTo>
                    <a:pt x="36565" y="17041"/>
                    <a:pt x="17860" y="23063"/>
                    <a:pt x="7816" y="26298"/>
                  </a:cubicBezTo>
                  <a:cubicBezTo>
                    <a:pt x="6117" y="26847"/>
                    <a:pt x="4634" y="27322"/>
                    <a:pt x="3430" y="27760"/>
                  </a:cubicBezTo>
                  <a:cubicBezTo>
                    <a:pt x="733" y="28731"/>
                    <a:pt x="-665" y="31708"/>
                    <a:pt x="311" y="34410"/>
                  </a:cubicBezTo>
                  <a:cubicBezTo>
                    <a:pt x="1076" y="36526"/>
                    <a:pt x="3066" y="37840"/>
                    <a:pt x="5198" y="378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5"/>
            <p:cNvSpPr/>
            <p:nvPr/>
          </p:nvSpPr>
          <p:spPr>
            <a:xfrm>
              <a:off x="5680037" y="781097"/>
              <a:ext cx="15059" cy="13154"/>
            </a:xfrm>
            <a:custGeom>
              <a:rect b="b" l="l" r="r" t="t"/>
              <a:pathLst>
                <a:path extrusionOk="0" h="13154" w="15059">
                  <a:moveTo>
                    <a:pt x="14103" y="690"/>
                  </a:moveTo>
                  <a:cubicBezTo>
                    <a:pt x="18283" y="3197"/>
                    <a:pt x="7765" y="17358"/>
                    <a:pt x="1600" y="11922"/>
                  </a:cubicBezTo>
                  <a:cubicBezTo>
                    <a:pt x="-4559" y="6486"/>
                    <a:pt x="8667" y="-2571"/>
                    <a:pt x="14103"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5"/>
            <p:cNvSpPr/>
            <p:nvPr/>
          </p:nvSpPr>
          <p:spPr>
            <a:xfrm>
              <a:off x="5665124" y="772127"/>
              <a:ext cx="10506" cy="13408"/>
            </a:xfrm>
            <a:custGeom>
              <a:rect b="b" l="l" r="r" t="t"/>
              <a:pathLst>
                <a:path extrusionOk="0" h="13408" w="10506">
                  <a:moveTo>
                    <a:pt x="8903" y="1870"/>
                  </a:moveTo>
                  <a:cubicBezTo>
                    <a:pt x="3214" y="-4664"/>
                    <a:pt x="-3057" y="7665"/>
                    <a:pt x="1656" y="12199"/>
                  </a:cubicBezTo>
                  <a:cubicBezTo>
                    <a:pt x="6370" y="16727"/>
                    <a:pt x="13795" y="7486"/>
                    <a:pt x="8903" y="1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5"/>
            <p:cNvSpPr/>
            <p:nvPr/>
          </p:nvSpPr>
          <p:spPr>
            <a:xfrm>
              <a:off x="5860371" y="740596"/>
              <a:ext cx="84230" cy="88016"/>
            </a:xfrm>
            <a:custGeom>
              <a:rect b="b" l="l" r="r" t="t"/>
              <a:pathLst>
                <a:path extrusionOk="0" h="88016" w="84230">
                  <a:moveTo>
                    <a:pt x="5" y="40036"/>
                  </a:moveTo>
                  <a:cubicBezTo>
                    <a:pt x="9157" y="26514"/>
                    <a:pt x="43584" y="-3923"/>
                    <a:pt x="60252" y="420"/>
                  </a:cubicBezTo>
                  <a:cubicBezTo>
                    <a:pt x="76924" y="4769"/>
                    <a:pt x="82719" y="23611"/>
                    <a:pt x="84166" y="53325"/>
                  </a:cubicBezTo>
                  <a:cubicBezTo>
                    <a:pt x="85617" y="83039"/>
                    <a:pt x="62431" y="88016"/>
                    <a:pt x="62431" y="88016"/>
                  </a:cubicBezTo>
                  <a:lnTo>
                    <a:pt x="0" y="400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5"/>
            <p:cNvSpPr/>
            <p:nvPr/>
          </p:nvSpPr>
          <p:spPr>
            <a:xfrm>
              <a:off x="5952239" y="700398"/>
              <a:ext cx="77353" cy="69199"/>
            </a:xfrm>
            <a:custGeom>
              <a:rect b="b" l="l" r="r" t="t"/>
              <a:pathLst>
                <a:path extrusionOk="0" h="69199" w="77353">
                  <a:moveTo>
                    <a:pt x="7392" y="0"/>
                  </a:moveTo>
                  <a:cubicBezTo>
                    <a:pt x="-86" y="20330"/>
                    <a:pt x="-3348" y="53807"/>
                    <a:pt x="4626" y="63339"/>
                  </a:cubicBezTo>
                  <a:cubicBezTo>
                    <a:pt x="12601" y="72876"/>
                    <a:pt x="47387" y="68163"/>
                    <a:pt x="61157" y="67076"/>
                  </a:cubicBezTo>
                  <a:cubicBezTo>
                    <a:pt x="74927" y="65989"/>
                    <a:pt x="77582" y="52461"/>
                    <a:pt x="77339" y="40201"/>
                  </a:cubicBezTo>
                  <a:lnTo>
                    <a:pt x="739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5"/>
            <p:cNvSpPr/>
            <p:nvPr/>
          </p:nvSpPr>
          <p:spPr>
            <a:xfrm>
              <a:off x="5965755" y="783519"/>
              <a:ext cx="57211" cy="34497"/>
            </a:xfrm>
            <a:custGeom>
              <a:rect b="b" l="l" r="r" t="t"/>
              <a:pathLst>
                <a:path extrusionOk="0" h="34497" w="57211">
                  <a:moveTo>
                    <a:pt x="168" y="18382"/>
                  </a:moveTo>
                  <a:cubicBezTo>
                    <a:pt x="-1479" y="-1769"/>
                    <a:pt x="9230" y="6058"/>
                    <a:pt x="22635" y="3884"/>
                  </a:cubicBezTo>
                  <a:cubicBezTo>
                    <a:pt x="36046" y="1709"/>
                    <a:pt x="53072" y="-5173"/>
                    <a:pt x="56334" y="7145"/>
                  </a:cubicBezTo>
                  <a:cubicBezTo>
                    <a:pt x="59596" y="19469"/>
                    <a:pt x="54555" y="32152"/>
                    <a:pt x="27723" y="34326"/>
                  </a:cubicBezTo>
                  <a:cubicBezTo>
                    <a:pt x="9589" y="35778"/>
                    <a:pt x="938" y="27797"/>
                    <a:pt x="168" y="183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5"/>
            <p:cNvSpPr/>
            <p:nvPr/>
          </p:nvSpPr>
          <p:spPr>
            <a:xfrm>
              <a:off x="6068165" y="766001"/>
              <a:ext cx="108637" cy="92374"/>
            </a:xfrm>
            <a:custGeom>
              <a:rect b="b" l="l" r="r" t="t"/>
              <a:pathLst>
                <a:path extrusionOk="0" h="92374" w="108637">
                  <a:moveTo>
                    <a:pt x="5335" y="0"/>
                  </a:moveTo>
                  <a:cubicBezTo>
                    <a:pt x="-1505" y="20679"/>
                    <a:pt x="-11290" y="75394"/>
                    <a:pt x="44517" y="89528"/>
                  </a:cubicBezTo>
                  <a:cubicBezTo>
                    <a:pt x="100325" y="103662"/>
                    <a:pt x="108638" y="60574"/>
                    <a:pt x="108638" y="60574"/>
                  </a:cubicBezTo>
                  <a:lnTo>
                    <a:pt x="5335" y="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5"/>
            <p:cNvSpPr/>
            <p:nvPr/>
          </p:nvSpPr>
          <p:spPr>
            <a:xfrm>
              <a:off x="5992707" y="855645"/>
              <a:ext cx="95057" cy="90604"/>
            </a:xfrm>
            <a:custGeom>
              <a:rect b="b" l="l" r="r" t="t"/>
              <a:pathLst>
                <a:path extrusionOk="0" h="90604" w="95057">
                  <a:moveTo>
                    <a:pt x="0" y="30585"/>
                  </a:moveTo>
                  <a:cubicBezTo>
                    <a:pt x="19961" y="4233"/>
                    <a:pt x="54499" y="-11347"/>
                    <a:pt x="75462" y="10033"/>
                  </a:cubicBezTo>
                  <a:cubicBezTo>
                    <a:pt x="96426" y="31414"/>
                    <a:pt x="108063" y="74423"/>
                    <a:pt x="70897" y="90605"/>
                  </a:cubicBezTo>
                  <a:lnTo>
                    <a:pt x="0" y="305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5"/>
            <p:cNvSpPr/>
            <p:nvPr/>
          </p:nvSpPr>
          <p:spPr>
            <a:xfrm>
              <a:off x="6109901" y="896916"/>
              <a:ext cx="78944" cy="70662"/>
            </a:xfrm>
            <a:custGeom>
              <a:rect b="b" l="l" r="r" t="t"/>
              <a:pathLst>
                <a:path extrusionOk="0" h="70662" w="78944">
                  <a:moveTo>
                    <a:pt x="3868" y="57181"/>
                  </a:moveTo>
                  <a:cubicBezTo>
                    <a:pt x="-4819" y="46758"/>
                    <a:pt x="2454" y="25657"/>
                    <a:pt x="12582" y="7897"/>
                  </a:cubicBezTo>
                  <a:cubicBezTo>
                    <a:pt x="22710" y="-9863"/>
                    <a:pt x="60035" y="4635"/>
                    <a:pt x="74169" y="28554"/>
                  </a:cubicBezTo>
                  <a:cubicBezTo>
                    <a:pt x="88303" y="52468"/>
                    <a:pt x="68733" y="72038"/>
                    <a:pt x="45901" y="70587"/>
                  </a:cubicBezTo>
                  <a:cubicBezTo>
                    <a:pt x="23074" y="69136"/>
                    <a:pt x="11115" y="65879"/>
                    <a:pt x="3868" y="5718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5"/>
            <p:cNvSpPr/>
            <p:nvPr/>
          </p:nvSpPr>
          <p:spPr>
            <a:xfrm>
              <a:off x="6214935" y="863039"/>
              <a:ext cx="76785" cy="71196"/>
            </a:xfrm>
            <a:custGeom>
              <a:rect b="b" l="l" r="r" t="t"/>
              <a:pathLst>
                <a:path extrusionOk="0" h="71196" w="76785">
                  <a:moveTo>
                    <a:pt x="22246" y="0"/>
                  </a:moveTo>
                  <a:cubicBezTo>
                    <a:pt x="-787" y="3362"/>
                    <a:pt x="-4048" y="11933"/>
                    <a:pt x="3921" y="37905"/>
                  </a:cubicBezTo>
                  <a:cubicBezTo>
                    <a:pt x="11891" y="63877"/>
                    <a:pt x="27476" y="76349"/>
                    <a:pt x="49215" y="69208"/>
                  </a:cubicBezTo>
                  <a:cubicBezTo>
                    <a:pt x="70960" y="62067"/>
                    <a:pt x="81204" y="54873"/>
                    <a:pt x="74992" y="32015"/>
                  </a:cubicBezTo>
                  <a:lnTo>
                    <a:pt x="22241"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5"/>
            <p:cNvSpPr/>
            <p:nvPr/>
          </p:nvSpPr>
          <p:spPr>
            <a:xfrm>
              <a:off x="6168712" y="979567"/>
              <a:ext cx="128724" cy="128688"/>
            </a:xfrm>
            <a:custGeom>
              <a:rect b="b" l="l" r="r" t="t"/>
              <a:pathLst>
                <a:path extrusionOk="0" h="128688" w="128724">
                  <a:moveTo>
                    <a:pt x="0" y="57571"/>
                  </a:moveTo>
                  <a:cubicBezTo>
                    <a:pt x="1589" y="30697"/>
                    <a:pt x="38549" y="-5177"/>
                    <a:pt x="79136" y="624"/>
                  </a:cubicBezTo>
                  <a:cubicBezTo>
                    <a:pt x="119722" y="6419"/>
                    <a:pt x="136754" y="28638"/>
                    <a:pt x="125158" y="57571"/>
                  </a:cubicBezTo>
                  <a:cubicBezTo>
                    <a:pt x="113563" y="86504"/>
                    <a:pt x="124372" y="131472"/>
                    <a:pt x="79468" y="128553"/>
                  </a:cubicBezTo>
                  <a:lnTo>
                    <a:pt x="0" y="5757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5"/>
            <p:cNvSpPr/>
            <p:nvPr/>
          </p:nvSpPr>
          <p:spPr>
            <a:xfrm>
              <a:off x="6296993" y="914989"/>
              <a:ext cx="121549" cy="110836"/>
            </a:xfrm>
            <a:custGeom>
              <a:rect b="b" l="l" r="r" t="t"/>
              <a:pathLst>
                <a:path extrusionOk="0" h="110836" w="121549">
                  <a:moveTo>
                    <a:pt x="25853" y="0"/>
                  </a:moveTo>
                  <a:cubicBezTo>
                    <a:pt x="10288" y="9030"/>
                    <a:pt x="-13989" y="34396"/>
                    <a:pt x="10288" y="67012"/>
                  </a:cubicBezTo>
                  <a:cubicBezTo>
                    <a:pt x="34566" y="99624"/>
                    <a:pt x="47613" y="115210"/>
                    <a:pt x="76969" y="109773"/>
                  </a:cubicBezTo>
                  <a:cubicBezTo>
                    <a:pt x="106319" y="104337"/>
                    <a:pt x="126200" y="80988"/>
                    <a:pt x="120606" y="56969"/>
                  </a:cubicBezTo>
                  <a:lnTo>
                    <a:pt x="2585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 name="Google Shape;75;p5"/>
            <p:cNvSpPr/>
            <p:nvPr/>
          </p:nvSpPr>
          <p:spPr>
            <a:xfrm>
              <a:off x="6429901" y="991026"/>
              <a:ext cx="130923" cy="130131"/>
            </a:xfrm>
            <a:custGeom>
              <a:rect b="b" l="l" r="r" t="t"/>
              <a:pathLst>
                <a:path extrusionOk="0" h="130131" w="130923">
                  <a:moveTo>
                    <a:pt x="19734" y="0"/>
                  </a:moveTo>
                  <a:cubicBezTo>
                    <a:pt x="6027" y="15253"/>
                    <a:pt x="-13543" y="30474"/>
                    <a:pt x="13632" y="72871"/>
                  </a:cubicBezTo>
                  <a:cubicBezTo>
                    <a:pt x="40813" y="115268"/>
                    <a:pt x="43346" y="130489"/>
                    <a:pt x="68717" y="130125"/>
                  </a:cubicBezTo>
                  <a:cubicBezTo>
                    <a:pt x="94082" y="129761"/>
                    <a:pt x="149003" y="113468"/>
                    <a:pt x="124984" y="61460"/>
                  </a:cubicBezTo>
                  <a:lnTo>
                    <a:pt x="1973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5"/>
            <p:cNvSpPr/>
            <p:nvPr/>
          </p:nvSpPr>
          <p:spPr>
            <a:xfrm>
              <a:off x="6581670" y="1070463"/>
              <a:ext cx="67972" cy="62957"/>
            </a:xfrm>
            <a:custGeom>
              <a:rect b="b" l="l" r="r" t="t"/>
              <a:pathLst>
                <a:path extrusionOk="0" h="62957" w="67972">
                  <a:moveTo>
                    <a:pt x="5014" y="5"/>
                  </a:moveTo>
                  <a:cubicBezTo>
                    <a:pt x="-1885" y="12999"/>
                    <a:pt x="-3700" y="43078"/>
                    <a:pt x="12973" y="56483"/>
                  </a:cubicBezTo>
                  <a:cubicBezTo>
                    <a:pt x="29640" y="69894"/>
                    <a:pt x="75303" y="62642"/>
                    <a:pt x="66965" y="33108"/>
                  </a:cubicBezTo>
                  <a:lnTo>
                    <a:pt x="501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5"/>
            <p:cNvSpPr/>
            <p:nvPr/>
          </p:nvSpPr>
          <p:spPr>
            <a:xfrm>
              <a:off x="6592243" y="1154774"/>
              <a:ext cx="28052" cy="43489"/>
            </a:xfrm>
            <a:custGeom>
              <a:rect b="b" l="l" r="r" t="t"/>
              <a:pathLst>
                <a:path extrusionOk="0" h="43489" w="28052">
                  <a:moveTo>
                    <a:pt x="23416" y="3343"/>
                  </a:moveTo>
                  <a:cubicBezTo>
                    <a:pt x="32478" y="12400"/>
                    <a:pt x="26683" y="35955"/>
                    <a:pt x="19431" y="41391"/>
                  </a:cubicBezTo>
                  <a:cubicBezTo>
                    <a:pt x="12184" y="46827"/>
                    <a:pt x="-1950" y="42114"/>
                    <a:pt x="225" y="22365"/>
                  </a:cubicBezTo>
                  <a:cubicBezTo>
                    <a:pt x="2399" y="2615"/>
                    <a:pt x="15076" y="-4996"/>
                    <a:pt x="23416" y="33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5"/>
            <p:cNvSpPr/>
            <p:nvPr/>
          </p:nvSpPr>
          <p:spPr>
            <a:xfrm>
              <a:off x="6690308" y="1123526"/>
              <a:ext cx="51691" cy="33711"/>
            </a:xfrm>
            <a:custGeom>
              <a:rect b="b" l="l" r="r" t="t"/>
              <a:pathLst>
                <a:path extrusionOk="0" h="33711" w="51691">
                  <a:moveTo>
                    <a:pt x="618" y="0"/>
                  </a:moveTo>
                  <a:cubicBezTo>
                    <a:pt x="-5071" y="19005"/>
                    <a:pt x="29820" y="50382"/>
                    <a:pt x="51692" y="22916"/>
                  </a:cubicBezTo>
                  <a:lnTo>
                    <a:pt x="61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5"/>
            <p:cNvSpPr/>
            <p:nvPr/>
          </p:nvSpPr>
          <p:spPr>
            <a:xfrm>
              <a:off x="6296627" y="1048869"/>
              <a:ext cx="145185" cy="163105"/>
            </a:xfrm>
            <a:custGeom>
              <a:rect b="b" l="l" r="r" t="t"/>
              <a:pathLst>
                <a:path extrusionOk="0" h="163105" w="145185">
                  <a:moveTo>
                    <a:pt x="16814" y="29162"/>
                  </a:moveTo>
                  <a:cubicBezTo>
                    <a:pt x="26208" y="2747"/>
                    <a:pt x="62836" y="-8553"/>
                    <a:pt x="87114" y="7222"/>
                  </a:cubicBezTo>
                  <a:cubicBezTo>
                    <a:pt x="111392" y="22998"/>
                    <a:pt x="147266" y="57061"/>
                    <a:pt x="145091" y="81344"/>
                  </a:cubicBezTo>
                  <a:cubicBezTo>
                    <a:pt x="142917" y="105622"/>
                    <a:pt x="119726" y="123741"/>
                    <a:pt x="102330" y="145485"/>
                  </a:cubicBezTo>
                  <a:cubicBezTo>
                    <a:pt x="84935" y="167230"/>
                    <a:pt x="54133" y="172661"/>
                    <a:pt x="28045" y="139685"/>
                  </a:cubicBezTo>
                  <a:cubicBezTo>
                    <a:pt x="1951" y="106709"/>
                    <a:pt x="-6018" y="83154"/>
                    <a:pt x="4490" y="64671"/>
                  </a:cubicBezTo>
                  <a:cubicBezTo>
                    <a:pt x="14998" y="46188"/>
                    <a:pt x="11013" y="45465"/>
                    <a:pt x="16814" y="291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5"/>
            <p:cNvSpPr/>
            <p:nvPr/>
          </p:nvSpPr>
          <p:spPr>
            <a:xfrm>
              <a:off x="6386008" y="1149852"/>
              <a:ext cx="190152" cy="167828"/>
            </a:xfrm>
            <a:custGeom>
              <a:rect b="b" l="l" r="r" t="t"/>
              <a:pathLst>
                <a:path extrusionOk="0" h="167828" w="190152">
                  <a:moveTo>
                    <a:pt x="52812" y="43415"/>
                  </a:moveTo>
                  <a:cubicBezTo>
                    <a:pt x="75206" y="18187"/>
                    <a:pt x="92675" y="-623"/>
                    <a:pt x="120574" y="16"/>
                  </a:cubicBezTo>
                  <a:cubicBezTo>
                    <a:pt x="148478" y="654"/>
                    <a:pt x="172392" y="10439"/>
                    <a:pt x="183992" y="43415"/>
                  </a:cubicBezTo>
                  <a:cubicBezTo>
                    <a:pt x="195588" y="76391"/>
                    <a:pt x="193054" y="121685"/>
                    <a:pt x="156811" y="148143"/>
                  </a:cubicBezTo>
                  <a:cubicBezTo>
                    <a:pt x="120574" y="174596"/>
                    <a:pt x="84336" y="172057"/>
                    <a:pt x="45924" y="154302"/>
                  </a:cubicBezTo>
                  <a:cubicBezTo>
                    <a:pt x="7513" y="136543"/>
                    <a:pt x="-6257" y="112993"/>
                    <a:pt x="2572" y="93016"/>
                  </a:cubicBezTo>
                  <a:cubicBezTo>
                    <a:pt x="13883" y="67424"/>
                    <a:pt x="35263" y="63191"/>
                    <a:pt x="52812" y="434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5"/>
            <p:cNvSpPr/>
            <p:nvPr/>
          </p:nvSpPr>
          <p:spPr>
            <a:xfrm>
              <a:off x="6272025" y="1197990"/>
              <a:ext cx="83255" cy="95961"/>
            </a:xfrm>
            <a:custGeom>
              <a:rect b="b" l="l" r="r" t="t"/>
              <a:pathLst>
                <a:path extrusionOk="0" h="95961" w="83255">
                  <a:moveTo>
                    <a:pt x="0" y="1689"/>
                  </a:moveTo>
                  <a:cubicBezTo>
                    <a:pt x="21122" y="-5816"/>
                    <a:pt x="58088" y="12667"/>
                    <a:pt x="76929" y="37668"/>
                  </a:cubicBezTo>
                  <a:cubicBezTo>
                    <a:pt x="95771" y="62675"/>
                    <a:pt x="68960" y="89987"/>
                    <a:pt x="43231" y="95175"/>
                  </a:cubicBezTo>
                  <a:cubicBezTo>
                    <a:pt x="17501" y="100364"/>
                    <a:pt x="7136" y="78176"/>
                    <a:pt x="7136" y="78176"/>
                  </a:cubicBezTo>
                  <a:lnTo>
                    <a:pt x="0" y="168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5"/>
            <p:cNvSpPr/>
            <p:nvPr/>
          </p:nvSpPr>
          <p:spPr>
            <a:xfrm>
              <a:off x="6289574" y="1335774"/>
              <a:ext cx="47372" cy="70800"/>
            </a:xfrm>
            <a:custGeom>
              <a:rect b="b" l="l" r="r" t="t"/>
              <a:pathLst>
                <a:path extrusionOk="0" h="70800" w="47372">
                  <a:moveTo>
                    <a:pt x="0" y="28521"/>
                  </a:moveTo>
                  <a:cubicBezTo>
                    <a:pt x="3932" y="628"/>
                    <a:pt x="16979" y="-1547"/>
                    <a:pt x="31113" y="628"/>
                  </a:cubicBezTo>
                  <a:cubicBezTo>
                    <a:pt x="45247" y="2802"/>
                    <a:pt x="48509" y="23818"/>
                    <a:pt x="47057" y="44840"/>
                  </a:cubicBezTo>
                  <a:cubicBezTo>
                    <a:pt x="45606" y="65856"/>
                    <a:pt x="31556" y="76844"/>
                    <a:pt x="7057" y="67366"/>
                  </a:cubicBezTo>
                  <a:lnTo>
                    <a:pt x="5" y="2852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5"/>
            <p:cNvSpPr/>
            <p:nvPr/>
          </p:nvSpPr>
          <p:spPr>
            <a:xfrm>
              <a:off x="6354846" y="1332099"/>
              <a:ext cx="74749" cy="78910"/>
            </a:xfrm>
            <a:custGeom>
              <a:rect b="b" l="l" r="r" t="t"/>
              <a:pathLst>
                <a:path extrusionOk="0" h="78910" w="74749">
                  <a:moveTo>
                    <a:pt x="63190" y="63330"/>
                  </a:moveTo>
                  <a:cubicBezTo>
                    <a:pt x="53537" y="77865"/>
                    <a:pt x="27444" y="88373"/>
                    <a:pt x="9689" y="65911"/>
                  </a:cubicBezTo>
                  <a:cubicBezTo>
                    <a:pt x="-8066" y="43443"/>
                    <a:pt x="-1711" y="13006"/>
                    <a:pt x="31165" y="2133"/>
                  </a:cubicBezTo>
                  <a:cubicBezTo>
                    <a:pt x="64045" y="-8739"/>
                    <a:pt x="82217" y="24005"/>
                    <a:pt x="71825" y="53698"/>
                  </a:cubicBezTo>
                  <a:lnTo>
                    <a:pt x="63190" y="633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5"/>
            <p:cNvSpPr/>
            <p:nvPr/>
          </p:nvSpPr>
          <p:spPr>
            <a:xfrm>
              <a:off x="6460559" y="1350900"/>
              <a:ext cx="101794" cy="92974"/>
            </a:xfrm>
            <a:custGeom>
              <a:rect b="b" l="l" r="r" t="t"/>
              <a:pathLst>
                <a:path extrusionOk="0" h="92974" w="101794">
                  <a:moveTo>
                    <a:pt x="39141" y="0"/>
                  </a:moveTo>
                  <a:cubicBezTo>
                    <a:pt x="60522" y="1087"/>
                    <a:pt x="66322" y="13770"/>
                    <a:pt x="77553" y="34427"/>
                  </a:cubicBezTo>
                  <a:cubicBezTo>
                    <a:pt x="88779" y="55069"/>
                    <a:pt x="111062" y="65719"/>
                    <a:pt x="97604" y="92974"/>
                  </a:cubicBezTo>
                  <a:cubicBezTo>
                    <a:pt x="68148" y="86810"/>
                    <a:pt x="36233" y="75241"/>
                    <a:pt x="1822" y="56441"/>
                  </a:cubicBezTo>
                  <a:cubicBezTo>
                    <a:pt x="-4332" y="26057"/>
                    <a:pt x="4376" y="364"/>
                    <a:pt x="39141"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5"/>
            <p:cNvSpPr/>
            <p:nvPr/>
          </p:nvSpPr>
          <p:spPr>
            <a:xfrm>
              <a:off x="6556228" y="1313022"/>
              <a:ext cx="102935" cy="65466"/>
            </a:xfrm>
            <a:custGeom>
              <a:rect b="b" l="l" r="r" t="t"/>
              <a:pathLst>
                <a:path extrusionOk="0" h="65466" w="102935">
                  <a:moveTo>
                    <a:pt x="3" y="31354"/>
                  </a:moveTo>
                  <a:cubicBezTo>
                    <a:pt x="-599" y="-5612"/>
                    <a:pt x="94946" y="-15027"/>
                    <a:pt x="102556" y="31354"/>
                  </a:cubicBezTo>
                  <a:cubicBezTo>
                    <a:pt x="110167" y="77741"/>
                    <a:pt x="731" y="75926"/>
                    <a:pt x="3" y="3135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5"/>
            <p:cNvSpPr/>
            <p:nvPr/>
          </p:nvSpPr>
          <p:spPr>
            <a:xfrm>
              <a:off x="6618884" y="1400472"/>
              <a:ext cx="80480" cy="48965"/>
            </a:xfrm>
            <a:custGeom>
              <a:rect b="b" l="l" r="r" t="t"/>
              <a:pathLst>
                <a:path extrusionOk="0" h="48965" w="80480">
                  <a:moveTo>
                    <a:pt x="40280" y="71"/>
                  </a:moveTo>
                  <a:cubicBezTo>
                    <a:pt x="67435" y="1523"/>
                    <a:pt x="81447" y="14485"/>
                    <a:pt x="80429" y="33000"/>
                  </a:cubicBezTo>
                  <a:cubicBezTo>
                    <a:pt x="57238" y="41724"/>
                    <a:pt x="30907" y="47952"/>
                    <a:pt x="1409" y="48965"/>
                  </a:cubicBezTo>
                  <a:cubicBezTo>
                    <a:pt x="-5378" y="19262"/>
                    <a:pt x="13131" y="-1375"/>
                    <a:pt x="40285" y="7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5"/>
            <p:cNvSpPr/>
            <p:nvPr/>
          </p:nvSpPr>
          <p:spPr>
            <a:xfrm>
              <a:off x="6616788" y="1169842"/>
              <a:ext cx="159881" cy="128325"/>
            </a:xfrm>
            <a:custGeom>
              <a:rect b="b" l="l" r="r" t="t"/>
              <a:pathLst>
                <a:path extrusionOk="0" h="128325" w="159881">
                  <a:moveTo>
                    <a:pt x="2090" y="106767"/>
                  </a:moveTo>
                  <a:cubicBezTo>
                    <a:pt x="-7458" y="83133"/>
                    <a:pt x="17718" y="12189"/>
                    <a:pt x="36924" y="2762"/>
                  </a:cubicBezTo>
                  <a:cubicBezTo>
                    <a:pt x="56129" y="-6659"/>
                    <a:pt x="109034" y="9286"/>
                    <a:pt x="135128" y="31389"/>
                  </a:cubicBezTo>
                  <a:cubicBezTo>
                    <a:pt x="161221" y="53493"/>
                    <a:pt x="165206" y="70524"/>
                    <a:pt x="153970" y="98064"/>
                  </a:cubicBezTo>
                  <a:cubicBezTo>
                    <a:pt x="142739" y="125609"/>
                    <a:pt x="139345" y="128142"/>
                    <a:pt x="99365" y="128142"/>
                  </a:cubicBezTo>
                  <a:cubicBezTo>
                    <a:pt x="59386" y="128142"/>
                    <a:pt x="12192" y="131768"/>
                    <a:pt x="2090" y="1067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5"/>
            <p:cNvSpPr/>
            <p:nvPr/>
          </p:nvSpPr>
          <p:spPr>
            <a:xfrm>
              <a:off x="6750732" y="1322573"/>
              <a:ext cx="75470" cy="86707"/>
            </a:xfrm>
            <a:custGeom>
              <a:rect b="b" l="l" r="r" t="t"/>
              <a:pathLst>
                <a:path extrusionOk="0" h="86707" w="75470">
                  <a:moveTo>
                    <a:pt x="92" y="37383"/>
                  </a:moveTo>
                  <a:cubicBezTo>
                    <a:pt x="-1786" y="7907"/>
                    <a:pt x="25457" y="-3203"/>
                    <a:pt x="41766" y="782"/>
                  </a:cubicBezTo>
                  <a:cubicBezTo>
                    <a:pt x="58075" y="4766"/>
                    <a:pt x="75829" y="30496"/>
                    <a:pt x="75465" y="48979"/>
                  </a:cubicBezTo>
                  <a:cubicBezTo>
                    <a:pt x="75101" y="67462"/>
                    <a:pt x="48511" y="93191"/>
                    <a:pt x="25932" y="85216"/>
                  </a:cubicBezTo>
                  <a:cubicBezTo>
                    <a:pt x="3354" y="77247"/>
                    <a:pt x="1179" y="54415"/>
                    <a:pt x="92" y="3738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5"/>
            <p:cNvSpPr/>
            <p:nvPr/>
          </p:nvSpPr>
          <p:spPr>
            <a:xfrm>
              <a:off x="6794228" y="1228039"/>
              <a:ext cx="57265" cy="94637"/>
            </a:xfrm>
            <a:custGeom>
              <a:rect b="b" l="l" r="r" t="t"/>
              <a:pathLst>
                <a:path extrusionOk="0" h="94637" w="57265">
                  <a:moveTo>
                    <a:pt x="20378" y="82275"/>
                  </a:moveTo>
                  <a:cubicBezTo>
                    <a:pt x="-3023" y="69555"/>
                    <a:pt x="-3900" y="58720"/>
                    <a:pt x="5886" y="27918"/>
                  </a:cubicBezTo>
                  <a:cubicBezTo>
                    <a:pt x="15671" y="-2883"/>
                    <a:pt x="21466" y="-2160"/>
                    <a:pt x="34149" y="2189"/>
                  </a:cubicBezTo>
                  <a:cubicBezTo>
                    <a:pt x="46831" y="6538"/>
                    <a:pt x="49005" y="20656"/>
                    <a:pt x="47195" y="41134"/>
                  </a:cubicBezTo>
                  <a:cubicBezTo>
                    <a:pt x="45385" y="61617"/>
                    <a:pt x="62052" y="82269"/>
                    <a:pt x="55893" y="90967"/>
                  </a:cubicBezTo>
                  <a:cubicBezTo>
                    <a:pt x="49734" y="99665"/>
                    <a:pt x="37052" y="91331"/>
                    <a:pt x="20378" y="822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5"/>
            <p:cNvSpPr/>
            <p:nvPr/>
          </p:nvSpPr>
          <p:spPr>
            <a:xfrm>
              <a:off x="6772795" y="1160956"/>
              <a:ext cx="50050" cy="40252"/>
            </a:xfrm>
            <a:custGeom>
              <a:rect b="b" l="l" r="r" t="t"/>
              <a:pathLst>
                <a:path extrusionOk="0" h="40252" w="50050">
                  <a:moveTo>
                    <a:pt x="529" y="0"/>
                  </a:moveTo>
                  <a:cubicBezTo>
                    <a:pt x="17550" y="8149"/>
                    <a:pt x="34096" y="16636"/>
                    <a:pt x="50050" y="25909"/>
                  </a:cubicBezTo>
                  <a:cubicBezTo>
                    <a:pt x="15554" y="62595"/>
                    <a:pt x="-3482" y="19628"/>
                    <a:pt x="529"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5"/>
            <p:cNvSpPr/>
            <p:nvPr/>
          </p:nvSpPr>
          <p:spPr>
            <a:xfrm>
              <a:off x="6860251" y="1236781"/>
              <a:ext cx="61668" cy="56694"/>
            </a:xfrm>
            <a:custGeom>
              <a:rect b="b" l="l" r="r" t="t"/>
              <a:pathLst>
                <a:path extrusionOk="0" h="56694" w="61668">
                  <a:moveTo>
                    <a:pt x="46580" y="15186"/>
                  </a:moveTo>
                  <a:cubicBezTo>
                    <a:pt x="51858" y="20802"/>
                    <a:pt x="56751" y="26027"/>
                    <a:pt x="61353" y="30993"/>
                  </a:cubicBezTo>
                  <a:cubicBezTo>
                    <a:pt x="61369" y="31077"/>
                    <a:pt x="65206" y="54690"/>
                    <a:pt x="45673" y="56385"/>
                  </a:cubicBezTo>
                  <a:cubicBezTo>
                    <a:pt x="26108" y="58084"/>
                    <a:pt x="-709" y="52875"/>
                    <a:pt x="14" y="38577"/>
                  </a:cubicBezTo>
                  <a:cubicBezTo>
                    <a:pt x="737" y="24290"/>
                    <a:pt x="12681" y="-4701"/>
                    <a:pt x="31950" y="651"/>
                  </a:cubicBezTo>
                  <a:cubicBezTo>
                    <a:pt x="36932" y="5295"/>
                    <a:pt x="41820" y="10119"/>
                    <a:pt x="46580" y="1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5"/>
            <p:cNvSpPr/>
            <p:nvPr/>
          </p:nvSpPr>
          <p:spPr>
            <a:xfrm>
              <a:off x="6851362" y="1329227"/>
              <a:ext cx="79203" cy="78787"/>
            </a:xfrm>
            <a:custGeom>
              <a:rect b="b" l="l" r="r" t="t"/>
              <a:pathLst>
                <a:path extrusionOk="0" h="78787" w="79203">
                  <a:moveTo>
                    <a:pt x="131" y="40515"/>
                  </a:moveTo>
                  <a:cubicBezTo>
                    <a:pt x="-1542" y="11856"/>
                    <a:pt x="12888" y="5364"/>
                    <a:pt x="37171" y="651"/>
                  </a:cubicBezTo>
                  <a:cubicBezTo>
                    <a:pt x="61449" y="-4057"/>
                    <a:pt x="79203" y="17667"/>
                    <a:pt x="79203" y="36699"/>
                  </a:cubicBezTo>
                  <a:cubicBezTo>
                    <a:pt x="79203" y="55731"/>
                    <a:pt x="48761" y="81460"/>
                    <a:pt x="29560" y="78562"/>
                  </a:cubicBezTo>
                  <a:cubicBezTo>
                    <a:pt x="10354" y="75665"/>
                    <a:pt x="1503" y="64069"/>
                    <a:pt x="131" y="405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 name="Google Shape;93;p5"/>
            <p:cNvSpPr/>
            <p:nvPr/>
          </p:nvSpPr>
          <p:spPr>
            <a:xfrm>
              <a:off x="6808800" y="1441074"/>
              <a:ext cx="65610" cy="63903"/>
            </a:xfrm>
            <a:custGeom>
              <a:rect b="b" l="l" r="r" t="t"/>
              <a:pathLst>
                <a:path extrusionOk="0" h="63903" w="65610">
                  <a:moveTo>
                    <a:pt x="1094" y="18538"/>
                  </a:moveTo>
                  <a:cubicBezTo>
                    <a:pt x="5849" y="-9635"/>
                    <a:pt x="39147" y="419"/>
                    <a:pt x="47116" y="9117"/>
                  </a:cubicBezTo>
                  <a:cubicBezTo>
                    <a:pt x="55086" y="17815"/>
                    <a:pt x="51824" y="34482"/>
                    <a:pt x="61974" y="48616"/>
                  </a:cubicBezTo>
                  <a:cubicBezTo>
                    <a:pt x="72117" y="62750"/>
                    <a:pt x="60522" y="66371"/>
                    <a:pt x="33705" y="62386"/>
                  </a:cubicBezTo>
                  <a:cubicBezTo>
                    <a:pt x="6889" y="58396"/>
                    <a:pt x="-3619" y="46442"/>
                    <a:pt x="1088" y="185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 name="Google Shape;94;p5"/>
            <p:cNvSpPr/>
            <p:nvPr/>
          </p:nvSpPr>
          <p:spPr>
            <a:xfrm>
              <a:off x="6894441" y="1447782"/>
              <a:ext cx="31285" cy="43355"/>
            </a:xfrm>
            <a:custGeom>
              <a:rect b="b" l="l" r="r" t="t"/>
              <a:pathLst>
                <a:path extrusionOk="0" h="43355" w="31285">
                  <a:moveTo>
                    <a:pt x="13297" y="43355"/>
                  </a:moveTo>
                  <a:cubicBezTo>
                    <a:pt x="905" y="43355"/>
                    <a:pt x="-3370" y="15816"/>
                    <a:pt x="2790" y="3856"/>
                  </a:cubicBezTo>
                  <a:cubicBezTo>
                    <a:pt x="8949" y="-8103"/>
                    <a:pt x="33955" y="10379"/>
                    <a:pt x="31052" y="23606"/>
                  </a:cubicBezTo>
                  <a:cubicBezTo>
                    <a:pt x="28154" y="36832"/>
                    <a:pt x="22718" y="43355"/>
                    <a:pt x="13297" y="433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5"/>
            <p:cNvSpPr/>
            <p:nvPr/>
          </p:nvSpPr>
          <p:spPr>
            <a:xfrm>
              <a:off x="6852144" y="1532394"/>
              <a:ext cx="61049" cy="48225"/>
            </a:xfrm>
            <a:custGeom>
              <a:rect b="b" l="l" r="r" t="t"/>
              <a:pathLst>
                <a:path extrusionOk="0" h="48225" w="61049">
                  <a:moveTo>
                    <a:pt x="874" y="27233"/>
                  </a:moveTo>
                  <a:cubicBezTo>
                    <a:pt x="-5781" y="4248"/>
                    <a:pt x="26968" y="-5743"/>
                    <a:pt x="51605" y="3319"/>
                  </a:cubicBezTo>
                  <a:cubicBezTo>
                    <a:pt x="76247" y="12376"/>
                    <a:pt x="46532" y="38834"/>
                    <a:pt x="32034" y="46080"/>
                  </a:cubicBezTo>
                  <a:cubicBezTo>
                    <a:pt x="17541" y="53326"/>
                    <a:pt x="4859" y="41008"/>
                    <a:pt x="869" y="272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 name="Google Shape;96;p5"/>
            <p:cNvSpPr/>
            <p:nvPr/>
          </p:nvSpPr>
          <p:spPr>
            <a:xfrm>
              <a:off x="6303508" y="1422028"/>
              <a:ext cx="75487" cy="60551"/>
            </a:xfrm>
            <a:custGeom>
              <a:rect b="b" l="l" r="r" t="t"/>
              <a:pathLst>
                <a:path extrusionOk="0" h="60551" w="75487">
                  <a:moveTo>
                    <a:pt x="3489" y="44092"/>
                  </a:moveTo>
                  <a:cubicBezTo>
                    <a:pt x="3489" y="44092"/>
                    <a:pt x="24067" y="67299"/>
                    <a:pt x="55591" y="58601"/>
                  </a:cubicBezTo>
                  <a:cubicBezTo>
                    <a:pt x="87116" y="49903"/>
                    <a:pt x="76608" y="25261"/>
                    <a:pt x="55591" y="7865"/>
                  </a:cubicBezTo>
                  <a:cubicBezTo>
                    <a:pt x="34570" y="-9525"/>
                    <a:pt x="6307" y="4968"/>
                    <a:pt x="0" y="21889"/>
                  </a:cubicBezTo>
                  <a:lnTo>
                    <a:pt x="3489" y="440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 name="Google Shape;97;p5"/>
            <p:cNvSpPr/>
            <p:nvPr/>
          </p:nvSpPr>
          <p:spPr>
            <a:xfrm>
              <a:off x="6344943" y="1512510"/>
              <a:ext cx="49505" cy="41157"/>
            </a:xfrm>
            <a:custGeom>
              <a:rect b="b" l="l" r="r" t="t"/>
              <a:pathLst>
                <a:path extrusionOk="0" h="41157" w="49505">
                  <a:moveTo>
                    <a:pt x="22" y="20300"/>
                  </a:moveTo>
                  <a:cubicBezTo>
                    <a:pt x="681" y="-737"/>
                    <a:pt x="26838" y="-3978"/>
                    <a:pt x="39157" y="3992"/>
                  </a:cubicBezTo>
                  <a:cubicBezTo>
                    <a:pt x="51480" y="11967"/>
                    <a:pt x="57275" y="32983"/>
                    <a:pt x="30459" y="39506"/>
                  </a:cubicBezTo>
                  <a:cubicBezTo>
                    <a:pt x="3642" y="46030"/>
                    <a:pt x="-343" y="31896"/>
                    <a:pt x="22" y="203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8" name="Shape 98"/>
        <p:cNvGrpSpPr/>
        <p:nvPr/>
      </p:nvGrpSpPr>
      <p:grpSpPr>
        <a:xfrm>
          <a:off x="0" y="0"/>
          <a:ext cx="0" cy="0"/>
          <a:chOff x="0" y="0"/>
          <a:chExt cx="0" cy="0"/>
        </a:xfrm>
      </p:grpSpPr>
      <p:sp>
        <p:nvSpPr>
          <p:cNvPr id="99" name="Google Shape;99;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100" name="Google Shape;100;p6"/>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101" name="Google Shape;101;p6"/>
          <p:cNvGrpSpPr/>
          <p:nvPr/>
        </p:nvGrpSpPr>
        <p:grpSpPr>
          <a:xfrm>
            <a:off x="-323290" y="4065794"/>
            <a:ext cx="975336" cy="904815"/>
            <a:chOff x="6942520" y="371524"/>
            <a:chExt cx="1571096" cy="1418205"/>
          </a:xfrm>
        </p:grpSpPr>
        <p:sp>
          <p:nvSpPr>
            <p:cNvPr id="102" name="Google Shape;102;p6"/>
            <p:cNvSpPr/>
            <p:nvPr/>
          </p:nvSpPr>
          <p:spPr>
            <a:xfrm>
              <a:off x="7163618" y="611839"/>
              <a:ext cx="651737" cy="650520"/>
            </a:xfrm>
            <a:custGeom>
              <a:rect b="b" l="l" r="r" t="t"/>
              <a:pathLst>
                <a:path extrusionOk="0" h="650520" w="651737">
                  <a:moveTo>
                    <a:pt x="609725" y="155825"/>
                  </a:moveTo>
                  <a:cubicBezTo>
                    <a:pt x="598484" y="223033"/>
                    <a:pt x="600015" y="288678"/>
                    <a:pt x="512983" y="300897"/>
                  </a:cubicBezTo>
                  <a:cubicBezTo>
                    <a:pt x="480894" y="308528"/>
                    <a:pt x="427482" y="352804"/>
                    <a:pt x="410699" y="294790"/>
                  </a:cubicBezTo>
                  <a:cubicBezTo>
                    <a:pt x="393863" y="236771"/>
                    <a:pt x="380140" y="142171"/>
                    <a:pt x="363357" y="123826"/>
                  </a:cubicBezTo>
                  <a:cubicBezTo>
                    <a:pt x="346547" y="105480"/>
                    <a:pt x="305385" y="122074"/>
                    <a:pt x="237417" y="4616"/>
                  </a:cubicBezTo>
                  <a:cubicBezTo>
                    <a:pt x="207614" y="-10553"/>
                    <a:pt x="196309" y="16522"/>
                    <a:pt x="196309" y="16522"/>
                  </a:cubicBezTo>
                  <a:cubicBezTo>
                    <a:pt x="196309" y="16522"/>
                    <a:pt x="232040" y="82574"/>
                    <a:pt x="257996" y="102424"/>
                  </a:cubicBezTo>
                  <a:cubicBezTo>
                    <a:pt x="174026" y="88686"/>
                    <a:pt x="91391" y="76811"/>
                    <a:pt x="63244" y="48395"/>
                  </a:cubicBezTo>
                  <a:cubicBezTo>
                    <a:pt x="19829" y="27616"/>
                    <a:pt x="0" y="56834"/>
                    <a:pt x="0" y="56834"/>
                  </a:cubicBezTo>
                  <a:cubicBezTo>
                    <a:pt x="44255" y="100899"/>
                    <a:pt x="236621" y="131431"/>
                    <a:pt x="323646" y="146700"/>
                  </a:cubicBezTo>
                  <a:cubicBezTo>
                    <a:pt x="348072" y="227619"/>
                    <a:pt x="380140" y="314640"/>
                    <a:pt x="360296" y="343647"/>
                  </a:cubicBezTo>
                  <a:cubicBezTo>
                    <a:pt x="340435" y="372654"/>
                    <a:pt x="241202" y="461205"/>
                    <a:pt x="204558" y="474949"/>
                  </a:cubicBezTo>
                  <a:cubicBezTo>
                    <a:pt x="204558" y="474949"/>
                    <a:pt x="246194" y="598819"/>
                    <a:pt x="340435" y="650521"/>
                  </a:cubicBezTo>
                  <a:cubicBezTo>
                    <a:pt x="294634" y="555863"/>
                    <a:pt x="257996" y="510062"/>
                    <a:pt x="283947" y="467317"/>
                  </a:cubicBezTo>
                  <a:cubicBezTo>
                    <a:pt x="309903" y="424567"/>
                    <a:pt x="345016" y="380291"/>
                    <a:pt x="465641" y="363502"/>
                  </a:cubicBezTo>
                  <a:cubicBezTo>
                    <a:pt x="586239" y="346708"/>
                    <a:pt x="627459" y="281057"/>
                    <a:pt x="635112" y="256632"/>
                  </a:cubicBezTo>
                  <a:cubicBezTo>
                    <a:pt x="642712" y="232206"/>
                    <a:pt x="651737" y="161937"/>
                    <a:pt x="651737" y="161937"/>
                  </a:cubicBezTo>
                  <a:cubicBezTo>
                    <a:pt x="651737" y="161937"/>
                    <a:pt x="630151" y="126797"/>
                    <a:pt x="609725" y="1558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 name="Google Shape;103;p6"/>
            <p:cNvSpPr/>
            <p:nvPr/>
          </p:nvSpPr>
          <p:spPr>
            <a:xfrm>
              <a:off x="6942520" y="371524"/>
              <a:ext cx="1571096" cy="412744"/>
            </a:xfrm>
            <a:custGeom>
              <a:rect b="b" l="l" r="r" t="t"/>
              <a:pathLst>
                <a:path extrusionOk="0" h="412744" w="1571096">
                  <a:moveTo>
                    <a:pt x="4286" y="240444"/>
                  </a:moveTo>
                  <a:cubicBezTo>
                    <a:pt x="-20800" y="119197"/>
                    <a:pt x="62299" y="31284"/>
                    <a:pt x="305053" y="5328"/>
                  </a:cubicBezTo>
                  <a:cubicBezTo>
                    <a:pt x="547801" y="-20628"/>
                    <a:pt x="869933" y="57299"/>
                    <a:pt x="1091337" y="45819"/>
                  </a:cubicBezTo>
                  <a:cubicBezTo>
                    <a:pt x="1312689" y="34335"/>
                    <a:pt x="1306567" y="132048"/>
                    <a:pt x="1477568" y="205331"/>
                  </a:cubicBezTo>
                  <a:cubicBezTo>
                    <a:pt x="1648569" y="278613"/>
                    <a:pt x="1579852" y="428234"/>
                    <a:pt x="1314219" y="411440"/>
                  </a:cubicBezTo>
                  <a:cubicBezTo>
                    <a:pt x="1048587" y="394646"/>
                    <a:pt x="882177" y="432816"/>
                    <a:pt x="735612" y="367165"/>
                  </a:cubicBezTo>
                  <a:cubicBezTo>
                    <a:pt x="589047" y="301514"/>
                    <a:pt x="587516" y="200750"/>
                    <a:pt x="425667" y="254188"/>
                  </a:cubicBezTo>
                  <a:cubicBezTo>
                    <a:pt x="263833" y="307620"/>
                    <a:pt x="22610" y="328996"/>
                    <a:pt x="4291" y="2404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6"/>
            <p:cNvSpPr/>
            <p:nvPr/>
          </p:nvSpPr>
          <p:spPr>
            <a:xfrm>
              <a:off x="7004407" y="371526"/>
              <a:ext cx="1372112" cy="364134"/>
            </a:xfrm>
            <a:custGeom>
              <a:rect b="b" l="l" r="r" t="t"/>
              <a:pathLst>
                <a:path extrusionOk="0" h="364134" w="1372112">
                  <a:moveTo>
                    <a:pt x="1345011" y="168479"/>
                  </a:moveTo>
                  <a:lnTo>
                    <a:pt x="1345011" y="168479"/>
                  </a:lnTo>
                  <a:cubicBezTo>
                    <a:pt x="1240774" y="103335"/>
                    <a:pt x="1215071" y="36191"/>
                    <a:pt x="1029450" y="45817"/>
                  </a:cubicBezTo>
                  <a:cubicBezTo>
                    <a:pt x="808046" y="57302"/>
                    <a:pt x="485909" y="-20625"/>
                    <a:pt x="243161" y="5326"/>
                  </a:cubicBezTo>
                  <a:cubicBezTo>
                    <a:pt x="130769" y="17344"/>
                    <a:pt x="52621" y="42651"/>
                    <a:pt x="3569" y="78392"/>
                  </a:cubicBezTo>
                  <a:cubicBezTo>
                    <a:pt x="-19432" y="130521"/>
                    <a:pt x="67594" y="128991"/>
                    <a:pt x="298124" y="110671"/>
                  </a:cubicBezTo>
                  <a:cubicBezTo>
                    <a:pt x="528638" y="92352"/>
                    <a:pt x="557666" y="118303"/>
                    <a:pt x="644697" y="223648"/>
                  </a:cubicBezTo>
                  <a:cubicBezTo>
                    <a:pt x="731728" y="328994"/>
                    <a:pt x="959202" y="373269"/>
                    <a:pt x="1150049" y="362582"/>
                  </a:cubicBezTo>
                  <a:cubicBezTo>
                    <a:pt x="1340894" y="351894"/>
                    <a:pt x="1417845" y="282776"/>
                    <a:pt x="1345011" y="16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6"/>
            <p:cNvSpPr/>
            <p:nvPr/>
          </p:nvSpPr>
          <p:spPr>
            <a:xfrm>
              <a:off x="7297960" y="1044032"/>
              <a:ext cx="462611" cy="745697"/>
            </a:xfrm>
            <a:custGeom>
              <a:rect b="b" l="l" r="r" t="t"/>
              <a:pathLst>
                <a:path extrusionOk="0" h="745697" w="462611">
                  <a:moveTo>
                    <a:pt x="424400" y="383207"/>
                  </a:moveTo>
                  <a:cubicBezTo>
                    <a:pt x="400017" y="384732"/>
                    <a:pt x="380172" y="441226"/>
                    <a:pt x="355736" y="480920"/>
                  </a:cubicBezTo>
                  <a:cubicBezTo>
                    <a:pt x="331299" y="520615"/>
                    <a:pt x="316047" y="538934"/>
                    <a:pt x="300741" y="470233"/>
                  </a:cubicBezTo>
                  <a:cubicBezTo>
                    <a:pt x="285488" y="401531"/>
                    <a:pt x="285488" y="358781"/>
                    <a:pt x="305333" y="325193"/>
                  </a:cubicBezTo>
                  <a:cubicBezTo>
                    <a:pt x="325177" y="291605"/>
                    <a:pt x="383181" y="190841"/>
                    <a:pt x="398486" y="155727"/>
                  </a:cubicBezTo>
                  <a:cubicBezTo>
                    <a:pt x="386242" y="135878"/>
                    <a:pt x="369458" y="129771"/>
                    <a:pt x="369458" y="129771"/>
                  </a:cubicBezTo>
                  <a:cubicBezTo>
                    <a:pt x="369458" y="129771"/>
                    <a:pt x="343491" y="219848"/>
                    <a:pt x="306863" y="262598"/>
                  </a:cubicBezTo>
                  <a:cubicBezTo>
                    <a:pt x="270235" y="305348"/>
                    <a:pt x="251921" y="312980"/>
                    <a:pt x="206104" y="218322"/>
                  </a:cubicBezTo>
                  <a:cubicBezTo>
                    <a:pt x="111869" y="166621"/>
                    <a:pt x="70227" y="42750"/>
                    <a:pt x="70227" y="42750"/>
                  </a:cubicBezTo>
                  <a:cubicBezTo>
                    <a:pt x="36639" y="9162"/>
                    <a:pt x="29007" y="0"/>
                    <a:pt x="29007" y="0"/>
                  </a:cubicBezTo>
                  <a:lnTo>
                    <a:pt x="0" y="19850"/>
                  </a:lnTo>
                  <a:cubicBezTo>
                    <a:pt x="0" y="19850"/>
                    <a:pt x="61070" y="88551"/>
                    <a:pt x="119083" y="189315"/>
                  </a:cubicBezTo>
                  <a:cubicBezTo>
                    <a:pt x="177097" y="290080"/>
                    <a:pt x="262582" y="427482"/>
                    <a:pt x="288549" y="728250"/>
                  </a:cubicBezTo>
                  <a:cubicBezTo>
                    <a:pt x="317577" y="754206"/>
                    <a:pt x="363336" y="743518"/>
                    <a:pt x="363336" y="743518"/>
                  </a:cubicBezTo>
                  <a:cubicBezTo>
                    <a:pt x="363336" y="743518"/>
                    <a:pt x="349613" y="624435"/>
                    <a:pt x="390833" y="514508"/>
                  </a:cubicBezTo>
                  <a:cubicBezTo>
                    <a:pt x="418331" y="448858"/>
                    <a:pt x="421392" y="430538"/>
                    <a:pt x="444298" y="454964"/>
                  </a:cubicBezTo>
                  <a:cubicBezTo>
                    <a:pt x="462612" y="459545"/>
                    <a:pt x="462612" y="439695"/>
                    <a:pt x="462612" y="439695"/>
                  </a:cubicBezTo>
                  <a:cubicBezTo>
                    <a:pt x="462612" y="439695"/>
                    <a:pt x="448836" y="381681"/>
                    <a:pt x="424400" y="3832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 name="Google Shape;106;p6"/>
          <p:cNvGrpSpPr/>
          <p:nvPr/>
        </p:nvGrpSpPr>
        <p:grpSpPr>
          <a:xfrm>
            <a:off x="8783020" y="4369560"/>
            <a:ext cx="212116" cy="601045"/>
            <a:chOff x="4756720" y="442460"/>
            <a:chExt cx="212116" cy="601045"/>
          </a:xfrm>
        </p:grpSpPr>
        <p:sp>
          <p:nvSpPr>
            <p:cNvPr id="107" name="Google Shape;107;p6"/>
            <p:cNvSpPr/>
            <p:nvPr/>
          </p:nvSpPr>
          <p:spPr>
            <a:xfrm>
              <a:off x="4756720" y="442460"/>
              <a:ext cx="212116" cy="601045"/>
            </a:xfrm>
            <a:custGeom>
              <a:rect b="b" l="l" r="r" t="t"/>
              <a:pathLst>
                <a:path extrusionOk="0" h="601045" w="212116">
                  <a:moveTo>
                    <a:pt x="109257" y="591792"/>
                  </a:moveTo>
                  <a:cubicBezTo>
                    <a:pt x="109257" y="591792"/>
                    <a:pt x="123734" y="610829"/>
                    <a:pt x="145548" y="594294"/>
                  </a:cubicBezTo>
                  <a:cubicBezTo>
                    <a:pt x="141415" y="534243"/>
                    <a:pt x="143014" y="478350"/>
                    <a:pt x="147463" y="430164"/>
                  </a:cubicBezTo>
                  <a:cubicBezTo>
                    <a:pt x="151913" y="381983"/>
                    <a:pt x="153047" y="365521"/>
                    <a:pt x="174665" y="346336"/>
                  </a:cubicBezTo>
                  <a:cubicBezTo>
                    <a:pt x="196283" y="327151"/>
                    <a:pt x="211415" y="287599"/>
                    <a:pt x="212096" y="228636"/>
                  </a:cubicBezTo>
                  <a:cubicBezTo>
                    <a:pt x="212776" y="169672"/>
                    <a:pt x="196220" y="98991"/>
                    <a:pt x="191111" y="74961"/>
                  </a:cubicBezTo>
                  <a:cubicBezTo>
                    <a:pt x="186002" y="50926"/>
                    <a:pt x="160405" y="40518"/>
                    <a:pt x="157444" y="72639"/>
                  </a:cubicBezTo>
                  <a:cubicBezTo>
                    <a:pt x="154483" y="104760"/>
                    <a:pt x="163408" y="171530"/>
                    <a:pt x="160500" y="235602"/>
                  </a:cubicBezTo>
                  <a:cubicBezTo>
                    <a:pt x="157586" y="299680"/>
                    <a:pt x="146804" y="314347"/>
                    <a:pt x="135557" y="313946"/>
                  </a:cubicBezTo>
                  <a:cubicBezTo>
                    <a:pt x="124310" y="313545"/>
                    <a:pt x="121301" y="286275"/>
                    <a:pt x="121143" y="244918"/>
                  </a:cubicBezTo>
                  <a:cubicBezTo>
                    <a:pt x="120985" y="203561"/>
                    <a:pt x="115923" y="102475"/>
                    <a:pt x="111833" y="58215"/>
                  </a:cubicBezTo>
                  <a:cubicBezTo>
                    <a:pt x="107743" y="13955"/>
                    <a:pt x="105706" y="-95"/>
                    <a:pt x="90658" y="0"/>
                  </a:cubicBezTo>
                  <a:cubicBezTo>
                    <a:pt x="75617" y="90"/>
                    <a:pt x="74561" y="37230"/>
                    <a:pt x="76836" y="91513"/>
                  </a:cubicBezTo>
                  <a:cubicBezTo>
                    <a:pt x="79111" y="145795"/>
                    <a:pt x="79226" y="204062"/>
                    <a:pt x="80251" y="260139"/>
                  </a:cubicBezTo>
                  <a:cubicBezTo>
                    <a:pt x="81274" y="316216"/>
                    <a:pt x="84668" y="392375"/>
                    <a:pt x="88969" y="433642"/>
                  </a:cubicBezTo>
                  <a:cubicBezTo>
                    <a:pt x="93266" y="474909"/>
                    <a:pt x="102401" y="495086"/>
                    <a:pt x="92199" y="495883"/>
                  </a:cubicBezTo>
                  <a:cubicBezTo>
                    <a:pt x="81997" y="496680"/>
                    <a:pt x="63578" y="475495"/>
                    <a:pt x="50906" y="405458"/>
                  </a:cubicBezTo>
                  <a:cubicBezTo>
                    <a:pt x="38234" y="335422"/>
                    <a:pt x="38355" y="246348"/>
                    <a:pt x="39785" y="198336"/>
                  </a:cubicBezTo>
                  <a:cubicBezTo>
                    <a:pt x="41216" y="150323"/>
                    <a:pt x="43802" y="74571"/>
                    <a:pt x="15323" y="73362"/>
                  </a:cubicBezTo>
                  <a:cubicBezTo>
                    <a:pt x="-6828" y="72961"/>
                    <a:pt x="1759" y="161132"/>
                    <a:pt x="1104" y="230625"/>
                  </a:cubicBezTo>
                  <a:cubicBezTo>
                    <a:pt x="450" y="300118"/>
                    <a:pt x="5189" y="367727"/>
                    <a:pt x="12890" y="414114"/>
                  </a:cubicBezTo>
                  <a:cubicBezTo>
                    <a:pt x="20595" y="460501"/>
                    <a:pt x="46319" y="501742"/>
                    <a:pt x="71542" y="523027"/>
                  </a:cubicBezTo>
                  <a:cubicBezTo>
                    <a:pt x="96760" y="544313"/>
                    <a:pt x="99741" y="539257"/>
                    <a:pt x="103663" y="558695"/>
                  </a:cubicBezTo>
                  <a:cubicBezTo>
                    <a:pt x="107584" y="578133"/>
                    <a:pt x="109279" y="591781"/>
                    <a:pt x="109279" y="59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8" name="Google Shape;108;p6"/>
            <p:cNvGrpSpPr/>
            <p:nvPr/>
          </p:nvGrpSpPr>
          <p:grpSpPr>
            <a:xfrm>
              <a:off x="4762118" y="500662"/>
              <a:ext cx="191389" cy="508466"/>
              <a:chOff x="4762118" y="500662"/>
              <a:chExt cx="191389" cy="508466"/>
            </a:xfrm>
          </p:grpSpPr>
          <p:sp>
            <p:nvSpPr>
              <p:cNvPr id="109" name="Google Shape;109;p6"/>
              <p:cNvSpPr/>
              <p:nvPr/>
            </p:nvSpPr>
            <p:spPr>
              <a:xfrm>
                <a:off x="4861651" y="972570"/>
                <a:ext cx="19897" cy="36558"/>
              </a:xfrm>
              <a:custGeom>
                <a:rect b="b" l="l" r="r" t="t"/>
                <a:pathLst>
                  <a:path extrusionOk="0" h="36558" w="19897">
                    <a:moveTo>
                      <a:pt x="15737" y="36559"/>
                    </a:moveTo>
                    <a:cubicBezTo>
                      <a:pt x="13499" y="36559"/>
                      <a:pt x="11652" y="34786"/>
                      <a:pt x="11578" y="32532"/>
                    </a:cubicBezTo>
                    <a:cubicBezTo>
                      <a:pt x="11039" y="16229"/>
                      <a:pt x="1761" y="7610"/>
                      <a:pt x="1365" y="7251"/>
                    </a:cubicBezTo>
                    <a:cubicBezTo>
                      <a:pt x="-329" y="5710"/>
                      <a:pt x="-466" y="3082"/>
                      <a:pt x="1064" y="1382"/>
                    </a:cubicBezTo>
                    <a:cubicBezTo>
                      <a:pt x="2595" y="-322"/>
                      <a:pt x="5208" y="-470"/>
                      <a:pt x="6917" y="1050"/>
                    </a:cubicBezTo>
                    <a:cubicBezTo>
                      <a:pt x="7419" y="1498"/>
                      <a:pt x="19236" y="12244"/>
                      <a:pt x="19896" y="32257"/>
                    </a:cubicBezTo>
                    <a:cubicBezTo>
                      <a:pt x="19970" y="34553"/>
                      <a:pt x="18170" y="36480"/>
                      <a:pt x="15874" y="36554"/>
                    </a:cubicBezTo>
                    <a:cubicBezTo>
                      <a:pt x="15827" y="36554"/>
                      <a:pt x="15779" y="36554"/>
                      <a:pt x="15737" y="365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6"/>
              <p:cNvSpPr/>
              <p:nvPr/>
            </p:nvSpPr>
            <p:spPr>
              <a:xfrm>
                <a:off x="4874231" y="936978"/>
                <a:ext cx="11166" cy="38214"/>
              </a:xfrm>
              <a:custGeom>
                <a:rect b="b" l="l" r="r" t="t"/>
                <a:pathLst>
                  <a:path extrusionOk="0" h="38214" w="11166">
                    <a:moveTo>
                      <a:pt x="6999" y="38215"/>
                    </a:moveTo>
                    <a:cubicBezTo>
                      <a:pt x="5131" y="38215"/>
                      <a:pt x="3437" y="36948"/>
                      <a:pt x="2967" y="35058"/>
                    </a:cubicBezTo>
                    <a:cubicBezTo>
                      <a:pt x="-368" y="21663"/>
                      <a:pt x="1" y="4774"/>
                      <a:pt x="22" y="4062"/>
                    </a:cubicBezTo>
                    <a:cubicBezTo>
                      <a:pt x="75" y="1766"/>
                      <a:pt x="1922" y="-87"/>
                      <a:pt x="4281" y="3"/>
                    </a:cubicBezTo>
                    <a:cubicBezTo>
                      <a:pt x="6577" y="56"/>
                      <a:pt x="8398" y="1967"/>
                      <a:pt x="8340" y="4262"/>
                    </a:cubicBezTo>
                    <a:cubicBezTo>
                      <a:pt x="8340" y="4426"/>
                      <a:pt x="7981" y="20756"/>
                      <a:pt x="11042" y="33048"/>
                    </a:cubicBezTo>
                    <a:cubicBezTo>
                      <a:pt x="11596" y="35280"/>
                      <a:pt x="10240" y="37534"/>
                      <a:pt x="8007" y="38088"/>
                    </a:cubicBezTo>
                    <a:cubicBezTo>
                      <a:pt x="7670" y="38172"/>
                      <a:pt x="7332" y="38215"/>
                      <a:pt x="6999" y="382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6"/>
              <p:cNvSpPr/>
              <p:nvPr/>
            </p:nvSpPr>
            <p:spPr>
              <a:xfrm>
                <a:off x="4865233" y="849528"/>
                <a:ext cx="17135" cy="49527"/>
              </a:xfrm>
              <a:custGeom>
                <a:rect b="b" l="l" r="r" t="t"/>
                <a:pathLst>
                  <a:path extrusionOk="0" h="49527" w="17135">
                    <a:moveTo>
                      <a:pt x="12983" y="49527"/>
                    </a:moveTo>
                    <a:cubicBezTo>
                      <a:pt x="11579" y="49527"/>
                      <a:pt x="10212" y="48820"/>
                      <a:pt x="9426" y="47532"/>
                    </a:cubicBezTo>
                    <a:cubicBezTo>
                      <a:pt x="1530" y="34607"/>
                      <a:pt x="63" y="5589"/>
                      <a:pt x="5" y="4360"/>
                    </a:cubicBezTo>
                    <a:cubicBezTo>
                      <a:pt x="-106" y="2064"/>
                      <a:pt x="1668" y="116"/>
                      <a:pt x="3963" y="5"/>
                    </a:cubicBezTo>
                    <a:cubicBezTo>
                      <a:pt x="6286" y="-111"/>
                      <a:pt x="8212" y="1668"/>
                      <a:pt x="8317" y="3964"/>
                    </a:cubicBezTo>
                    <a:cubicBezTo>
                      <a:pt x="8692" y="11749"/>
                      <a:pt x="10893" y="33973"/>
                      <a:pt x="16525" y="43194"/>
                    </a:cubicBezTo>
                    <a:cubicBezTo>
                      <a:pt x="17723" y="45157"/>
                      <a:pt x="17105" y="47717"/>
                      <a:pt x="15142" y="48915"/>
                    </a:cubicBezTo>
                    <a:cubicBezTo>
                      <a:pt x="14466" y="49327"/>
                      <a:pt x="13717" y="49527"/>
                      <a:pt x="12978" y="495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6"/>
              <p:cNvSpPr/>
              <p:nvPr/>
            </p:nvSpPr>
            <p:spPr>
              <a:xfrm>
                <a:off x="4778509" y="848074"/>
                <a:ext cx="19029" cy="38377"/>
              </a:xfrm>
              <a:custGeom>
                <a:rect b="b" l="l" r="r" t="t"/>
                <a:pathLst>
                  <a:path extrusionOk="0" h="38377" w="19029">
                    <a:moveTo>
                      <a:pt x="14871" y="38372"/>
                    </a:moveTo>
                    <a:cubicBezTo>
                      <a:pt x="13773" y="38372"/>
                      <a:pt x="12670" y="37940"/>
                      <a:pt x="11852" y="37079"/>
                    </a:cubicBezTo>
                    <a:cubicBezTo>
                      <a:pt x="2579" y="27321"/>
                      <a:pt x="125" y="5529"/>
                      <a:pt x="25" y="4605"/>
                    </a:cubicBezTo>
                    <a:cubicBezTo>
                      <a:pt x="-223" y="2320"/>
                      <a:pt x="1429" y="272"/>
                      <a:pt x="3714" y="24"/>
                    </a:cubicBezTo>
                    <a:cubicBezTo>
                      <a:pt x="5994" y="-219"/>
                      <a:pt x="8052" y="1422"/>
                      <a:pt x="8300" y="3708"/>
                    </a:cubicBezTo>
                    <a:cubicBezTo>
                      <a:pt x="8902" y="9223"/>
                      <a:pt x="11800" y="24946"/>
                      <a:pt x="17885" y="31348"/>
                    </a:cubicBezTo>
                    <a:cubicBezTo>
                      <a:pt x="19468" y="33015"/>
                      <a:pt x="19400" y="35649"/>
                      <a:pt x="17737" y="37232"/>
                    </a:cubicBezTo>
                    <a:cubicBezTo>
                      <a:pt x="16935" y="37998"/>
                      <a:pt x="15900" y="38378"/>
                      <a:pt x="14871" y="383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6"/>
              <p:cNvSpPr/>
              <p:nvPr/>
            </p:nvSpPr>
            <p:spPr>
              <a:xfrm>
                <a:off x="4777706" y="789795"/>
                <a:ext cx="14525" cy="37270"/>
              </a:xfrm>
              <a:custGeom>
                <a:rect b="b" l="l" r="r" t="t"/>
                <a:pathLst>
                  <a:path extrusionOk="0" h="37270" w="14525">
                    <a:moveTo>
                      <a:pt x="10371" y="37271"/>
                    </a:moveTo>
                    <a:cubicBezTo>
                      <a:pt x="8935" y="37271"/>
                      <a:pt x="7537" y="36526"/>
                      <a:pt x="6766" y="35191"/>
                    </a:cubicBezTo>
                    <a:cubicBezTo>
                      <a:pt x="-3056" y="18234"/>
                      <a:pt x="660" y="3698"/>
                      <a:pt x="823" y="3086"/>
                    </a:cubicBezTo>
                    <a:cubicBezTo>
                      <a:pt x="1414" y="870"/>
                      <a:pt x="3694" y="-450"/>
                      <a:pt x="5916" y="141"/>
                    </a:cubicBezTo>
                    <a:cubicBezTo>
                      <a:pt x="8128" y="732"/>
                      <a:pt x="9447" y="3002"/>
                      <a:pt x="8867" y="5213"/>
                    </a:cubicBezTo>
                    <a:cubicBezTo>
                      <a:pt x="8730" y="5751"/>
                      <a:pt x="5969" y="17220"/>
                      <a:pt x="13965" y="31022"/>
                    </a:cubicBezTo>
                    <a:cubicBezTo>
                      <a:pt x="15115" y="33011"/>
                      <a:pt x="14440" y="35555"/>
                      <a:pt x="12450" y="36711"/>
                    </a:cubicBezTo>
                    <a:cubicBezTo>
                      <a:pt x="11791" y="37091"/>
                      <a:pt x="11078" y="37271"/>
                      <a:pt x="10365" y="372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6"/>
              <p:cNvSpPr/>
              <p:nvPr/>
            </p:nvSpPr>
            <p:spPr>
              <a:xfrm>
                <a:off x="4762118" y="649602"/>
                <a:ext cx="14794" cy="37702"/>
              </a:xfrm>
              <a:custGeom>
                <a:rect b="b" l="l" r="r" t="t"/>
                <a:pathLst>
                  <a:path extrusionOk="0" h="37702" w="14794">
                    <a:moveTo>
                      <a:pt x="10410" y="37691"/>
                    </a:moveTo>
                    <a:cubicBezTo>
                      <a:pt x="10236" y="37691"/>
                      <a:pt x="10062" y="37681"/>
                      <a:pt x="9883" y="37660"/>
                    </a:cubicBezTo>
                    <a:cubicBezTo>
                      <a:pt x="7602" y="37370"/>
                      <a:pt x="5987" y="35290"/>
                      <a:pt x="6278" y="33010"/>
                    </a:cubicBezTo>
                    <a:cubicBezTo>
                      <a:pt x="7756" y="21325"/>
                      <a:pt x="488" y="6125"/>
                      <a:pt x="414" y="5972"/>
                    </a:cubicBezTo>
                    <a:cubicBezTo>
                      <a:pt x="-583" y="3903"/>
                      <a:pt x="282" y="1412"/>
                      <a:pt x="2351" y="414"/>
                    </a:cubicBezTo>
                    <a:cubicBezTo>
                      <a:pt x="4425" y="-583"/>
                      <a:pt x="6911" y="282"/>
                      <a:pt x="7909" y="2351"/>
                    </a:cubicBezTo>
                    <a:cubicBezTo>
                      <a:pt x="8252" y="3064"/>
                      <a:pt x="16321" y="19953"/>
                      <a:pt x="14538" y="34060"/>
                    </a:cubicBezTo>
                    <a:cubicBezTo>
                      <a:pt x="14274" y="36161"/>
                      <a:pt x="12479" y="37702"/>
                      <a:pt x="10416" y="377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6"/>
              <p:cNvSpPr/>
              <p:nvPr/>
            </p:nvSpPr>
            <p:spPr>
              <a:xfrm>
                <a:off x="4769164" y="579790"/>
                <a:ext cx="9868" cy="36146"/>
              </a:xfrm>
              <a:custGeom>
                <a:rect b="b" l="l" r="r" t="t"/>
                <a:pathLst>
                  <a:path extrusionOk="0" h="36146" w="9868">
                    <a:moveTo>
                      <a:pt x="4166" y="36142"/>
                    </a:moveTo>
                    <a:cubicBezTo>
                      <a:pt x="3897" y="36142"/>
                      <a:pt x="3622" y="36115"/>
                      <a:pt x="3348" y="36057"/>
                    </a:cubicBezTo>
                    <a:cubicBezTo>
                      <a:pt x="1094" y="35609"/>
                      <a:pt x="-368" y="33418"/>
                      <a:pt x="81" y="31159"/>
                    </a:cubicBezTo>
                    <a:cubicBezTo>
                      <a:pt x="3306" y="15004"/>
                      <a:pt x="260" y="5567"/>
                      <a:pt x="229" y="5478"/>
                    </a:cubicBezTo>
                    <a:cubicBezTo>
                      <a:pt x="-500" y="3298"/>
                      <a:pt x="683" y="939"/>
                      <a:pt x="2862" y="216"/>
                    </a:cubicBezTo>
                    <a:cubicBezTo>
                      <a:pt x="5037" y="-513"/>
                      <a:pt x="7401" y="664"/>
                      <a:pt x="8124" y="2849"/>
                    </a:cubicBezTo>
                    <a:cubicBezTo>
                      <a:pt x="8283" y="3314"/>
                      <a:pt x="11893" y="14497"/>
                      <a:pt x="8240" y="32796"/>
                    </a:cubicBezTo>
                    <a:cubicBezTo>
                      <a:pt x="7845" y="34775"/>
                      <a:pt x="6108" y="36147"/>
                      <a:pt x="4161" y="361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6"/>
              <p:cNvSpPr/>
              <p:nvPr/>
            </p:nvSpPr>
            <p:spPr>
              <a:xfrm>
                <a:off x="4846367" y="500662"/>
                <a:ext cx="15524" cy="52210"/>
              </a:xfrm>
              <a:custGeom>
                <a:rect b="b" l="l" r="r" t="t"/>
                <a:pathLst>
                  <a:path extrusionOk="0" h="52210" w="15524">
                    <a:moveTo>
                      <a:pt x="4578" y="52211"/>
                    </a:moveTo>
                    <a:cubicBezTo>
                      <a:pt x="2525" y="52211"/>
                      <a:pt x="736" y="50691"/>
                      <a:pt x="456" y="48600"/>
                    </a:cubicBezTo>
                    <a:cubicBezTo>
                      <a:pt x="-2124" y="29215"/>
                      <a:pt x="7064" y="3808"/>
                      <a:pt x="7455" y="2731"/>
                    </a:cubicBezTo>
                    <a:cubicBezTo>
                      <a:pt x="8246" y="572"/>
                      <a:pt x="10637" y="-536"/>
                      <a:pt x="12791" y="256"/>
                    </a:cubicBezTo>
                    <a:cubicBezTo>
                      <a:pt x="14949" y="1042"/>
                      <a:pt x="16058" y="3433"/>
                      <a:pt x="15271" y="5592"/>
                    </a:cubicBezTo>
                    <a:cubicBezTo>
                      <a:pt x="15182" y="5834"/>
                      <a:pt x="6394" y="30165"/>
                      <a:pt x="8706" y="47497"/>
                    </a:cubicBezTo>
                    <a:cubicBezTo>
                      <a:pt x="9012" y="49778"/>
                      <a:pt x="7407" y="51868"/>
                      <a:pt x="5133" y="52174"/>
                    </a:cubicBezTo>
                    <a:cubicBezTo>
                      <a:pt x="4948" y="52200"/>
                      <a:pt x="4763" y="52211"/>
                      <a:pt x="4578" y="52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6"/>
              <p:cNvSpPr/>
              <p:nvPr/>
            </p:nvSpPr>
            <p:spPr>
              <a:xfrm>
                <a:off x="4851227" y="585615"/>
                <a:ext cx="10831" cy="41622"/>
              </a:xfrm>
              <a:custGeom>
                <a:rect b="b" l="l" r="r" t="t"/>
                <a:pathLst>
                  <a:path extrusionOk="0" h="41622" w="10831">
                    <a:moveTo>
                      <a:pt x="4364" y="41622"/>
                    </a:moveTo>
                    <a:cubicBezTo>
                      <a:pt x="2237" y="41622"/>
                      <a:pt x="421" y="40002"/>
                      <a:pt x="226" y="37838"/>
                    </a:cubicBezTo>
                    <a:cubicBezTo>
                      <a:pt x="-877" y="25741"/>
                      <a:pt x="2411" y="4424"/>
                      <a:pt x="2553" y="3522"/>
                    </a:cubicBezTo>
                    <a:cubicBezTo>
                      <a:pt x="2907" y="1252"/>
                      <a:pt x="5029" y="-300"/>
                      <a:pt x="7309" y="49"/>
                    </a:cubicBezTo>
                    <a:cubicBezTo>
                      <a:pt x="9578" y="402"/>
                      <a:pt x="11135" y="2529"/>
                      <a:pt x="10782" y="4804"/>
                    </a:cubicBezTo>
                    <a:cubicBezTo>
                      <a:pt x="10750" y="5015"/>
                      <a:pt x="7509" y="26005"/>
                      <a:pt x="8517" y="37078"/>
                    </a:cubicBezTo>
                    <a:cubicBezTo>
                      <a:pt x="8728" y="39369"/>
                      <a:pt x="7039" y="41390"/>
                      <a:pt x="4754" y="41601"/>
                    </a:cubicBezTo>
                    <a:cubicBezTo>
                      <a:pt x="4628" y="41612"/>
                      <a:pt x="4496" y="41617"/>
                      <a:pt x="4369" y="416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6"/>
              <p:cNvSpPr/>
              <p:nvPr/>
            </p:nvSpPr>
            <p:spPr>
              <a:xfrm>
                <a:off x="4849163" y="728142"/>
                <a:ext cx="19208" cy="36883"/>
              </a:xfrm>
              <a:custGeom>
                <a:rect b="b" l="l" r="r" t="t"/>
                <a:pathLst>
                  <a:path extrusionOk="0" h="36883" w="19208">
                    <a:moveTo>
                      <a:pt x="14982" y="36883"/>
                    </a:moveTo>
                    <a:cubicBezTo>
                      <a:pt x="14887" y="36883"/>
                      <a:pt x="14792" y="36883"/>
                      <a:pt x="14692" y="36873"/>
                    </a:cubicBezTo>
                    <a:cubicBezTo>
                      <a:pt x="12396" y="36714"/>
                      <a:pt x="10670" y="34730"/>
                      <a:pt x="10823" y="32434"/>
                    </a:cubicBezTo>
                    <a:cubicBezTo>
                      <a:pt x="11794" y="18342"/>
                      <a:pt x="1260" y="7148"/>
                      <a:pt x="1154" y="7037"/>
                    </a:cubicBezTo>
                    <a:cubicBezTo>
                      <a:pt x="-434" y="5375"/>
                      <a:pt x="-376" y="2741"/>
                      <a:pt x="1286" y="1152"/>
                    </a:cubicBezTo>
                    <a:cubicBezTo>
                      <a:pt x="2949" y="-436"/>
                      <a:pt x="5582" y="-373"/>
                      <a:pt x="7171" y="1284"/>
                    </a:cubicBezTo>
                    <a:cubicBezTo>
                      <a:pt x="7709" y="1849"/>
                      <a:pt x="20350" y="15292"/>
                      <a:pt x="19125" y="33004"/>
                    </a:cubicBezTo>
                    <a:cubicBezTo>
                      <a:pt x="18972" y="35199"/>
                      <a:pt x="17146" y="36878"/>
                      <a:pt x="14977" y="36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6"/>
              <p:cNvSpPr/>
              <p:nvPr/>
            </p:nvSpPr>
            <p:spPr>
              <a:xfrm>
                <a:off x="4915250" y="750855"/>
                <a:ext cx="15476" cy="36046"/>
              </a:xfrm>
              <a:custGeom>
                <a:rect b="b" l="l" r="r" t="t"/>
                <a:pathLst>
                  <a:path extrusionOk="0" h="36046" w="15476">
                    <a:moveTo>
                      <a:pt x="4513" y="36046"/>
                    </a:moveTo>
                    <a:cubicBezTo>
                      <a:pt x="2471" y="36046"/>
                      <a:pt x="692" y="34542"/>
                      <a:pt x="397" y="32468"/>
                    </a:cubicBezTo>
                    <a:cubicBezTo>
                      <a:pt x="-2047" y="15157"/>
                      <a:pt x="7585" y="2194"/>
                      <a:pt x="7997" y="1651"/>
                    </a:cubicBezTo>
                    <a:cubicBezTo>
                      <a:pt x="9385" y="-181"/>
                      <a:pt x="11997" y="-545"/>
                      <a:pt x="13828" y="843"/>
                    </a:cubicBezTo>
                    <a:cubicBezTo>
                      <a:pt x="15655" y="2226"/>
                      <a:pt x="16019" y="4828"/>
                      <a:pt x="14641" y="6659"/>
                    </a:cubicBezTo>
                    <a:cubicBezTo>
                      <a:pt x="14530" y="6813"/>
                      <a:pt x="6698" y="17532"/>
                      <a:pt x="8641" y="31302"/>
                    </a:cubicBezTo>
                    <a:cubicBezTo>
                      <a:pt x="8962" y="33576"/>
                      <a:pt x="7379" y="35682"/>
                      <a:pt x="5104" y="36004"/>
                    </a:cubicBezTo>
                    <a:cubicBezTo>
                      <a:pt x="4904" y="36031"/>
                      <a:pt x="4708" y="36046"/>
                      <a:pt x="4519" y="36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6"/>
              <p:cNvSpPr/>
              <p:nvPr/>
            </p:nvSpPr>
            <p:spPr>
              <a:xfrm>
                <a:off x="4938789" y="682130"/>
                <a:ext cx="14718" cy="35325"/>
              </a:xfrm>
              <a:custGeom>
                <a:rect b="b" l="l" r="r" t="t"/>
                <a:pathLst>
                  <a:path extrusionOk="0" h="35325" w="14718">
                    <a:moveTo>
                      <a:pt x="4181" y="35326"/>
                    </a:moveTo>
                    <a:cubicBezTo>
                      <a:pt x="1938" y="35326"/>
                      <a:pt x="91" y="33542"/>
                      <a:pt x="22" y="31283"/>
                    </a:cubicBezTo>
                    <a:cubicBezTo>
                      <a:pt x="-448" y="14832"/>
                      <a:pt x="6667" y="2566"/>
                      <a:pt x="6968" y="2049"/>
                    </a:cubicBezTo>
                    <a:cubicBezTo>
                      <a:pt x="8129" y="70"/>
                      <a:pt x="10683" y="-590"/>
                      <a:pt x="12668" y="576"/>
                    </a:cubicBezTo>
                    <a:cubicBezTo>
                      <a:pt x="14647" y="1743"/>
                      <a:pt x="15307" y="4287"/>
                      <a:pt x="14146" y="6266"/>
                    </a:cubicBezTo>
                    <a:cubicBezTo>
                      <a:pt x="14035" y="6456"/>
                      <a:pt x="7950" y="17133"/>
                      <a:pt x="8345" y="31045"/>
                    </a:cubicBezTo>
                    <a:cubicBezTo>
                      <a:pt x="8409" y="33341"/>
                      <a:pt x="6598" y="35257"/>
                      <a:pt x="4303" y="35326"/>
                    </a:cubicBezTo>
                    <a:cubicBezTo>
                      <a:pt x="4266" y="35326"/>
                      <a:pt x="4223" y="35326"/>
                      <a:pt x="4181" y="353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 name="Google Shape;121;p6"/>
              <p:cNvSpPr/>
              <p:nvPr/>
            </p:nvSpPr>
            <p:spPr>
              <a:xfrm>
                <a:off x="4939220" y="555160"/>
                <a:ext cx="9876" cy="39876"/>
              </a:xfrm>
              <a:custGeom>
                <a:rect b="b" l="l" r="r" t="t"/>
                <a:pathLst>
                  <a:path extrusionOk="0" h="39876" w="9876">
                    <a:moveTo>
                      <a:pt x="5423" y="39877"/>
                    </a:moveTo>
                    <a:cubicBezTo>
                      <a:pt x="3607" y="39877"/>
                      <a:pt x="1934" y="38679"/>
                      <a:pt x="1417" y="36842"/>
                    </a:cubicBezTo>
                    <a:cubicBezTo>
                      <a:pt x="-1813" y="25363"/>
                      <a:pt x="1470" y="4394"/>
                      <a:pt x="1607" y="3507"/>
                    </a:cubicBezTo>
                    <a:cubicBezTo>
                      <a:pt x="1971" y="1238"/>
                      <a:pt x="4098" y="-303"/>
                      <a:pt x="6368" y="50"/>
                    </a:cubicBezTo>
                    <a:cubicBezTo>
                      <a:pt x="8637" y="409"/>
                      <a:pt x="10184" y="2542"/>
                      <a:pt x="9825" y="4811"/>
                    </a:cubicBezTo>
                    <a:cubicBezTo>
                      <a:pt x="8943" y="10358"/>
                      <a:pt x="7154" y="26519"/>
                      <a:pt x="9424" y="34583"/>
                    </a:cubicBezTo>
                    <a:cubicBezTo>
                      <a:pt x="10046" y="36795"/>
                      <a:pt x="8758" y="39096"/>
                      <a:pt x="6542" y="39713"/>
                    </a:cubicBezTo>
                    <a:cubicBezTo>
                      <a:pt x="6167" y="39819"/>
                      <a:pt x="5787" y="39872"/>
                      <a:pt x="5412" y="398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2" name="Shape 122"/>
        <p:cNvGrpSpPr/>
        <p:nvPr/>
      </p:nvGrpSpPr>
      <p:grpSpPr>
        <a:xfrm>
          <a:off x="0" y="0"/>
          <a:ext cx="0" cy="0"/>
          <a:chOff x="0" y="0"/>
          <a:chExt cx="0" cy="0"/>
        </a:xfrm>
      </p:grpSpPr>
      <p:sp>
        <p:nvSpPr>
          <p:cNvPr id="123" name="Google Shape;123;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124" name="Google Shape;124;p7"/>
          <p:cNvSpPr txBox="1"/>
          <p:nvPr>
            <p:ph idx="1" type="body"/>
          </p:nvPr>
        </p:nvSpPr>
        <p:spPr>
          <a:xfrm>
            <a:off x="726450" y="1564025"/>
            <a:ext cx="4015200" cy="2723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4"/>
              </a:buClr>
              <a:buSzPts val="1400"/>
              <a:buChar char="●"/>
              <a:defRPr sz="1400"/>
            </a:lvl1pPr>
            <a:lvl2pPr indent="-317500" lvl="1" marL="914400" rtl="0">
              <a:lnSpc>
                <a:spcPct val="115000"/>
              </a:lnSpc>
              <a:spcBef>
                <a:spcPts val="160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125" name="Google Shape;125;p7"/>
          <p:cNvSpPr/>
          <p:nvPr>
            <p:ph idx="2" type="pic"/>
          </p:nvPr>
        </p:nvSpPr>
        <p:spPr>
          <a:xfrm>
            <a:off x="4976975" y="1374425"/>
            <a:ext cx="3232800" cy="2913000"/>
          </a:xfrm>
          <a:prstGeom prst="rect">
            <a:avLst/>
          </a:prstGeom>
          <a:noFill/>
          <a:ln>
            <a:noFill/>
          </a:ln>
        </p:spPr>
      </p:sp>
      <p:sp>
        <p:nvSpPr>
          <p:cNvPr id="126" name="Google Shape;126;p7"/>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127" name="Google Shape;127;p7"/>
          <p:cNvGrpSpPr/>
          <p:nvPr/>
        </p:nvGrpSpPr>
        <p:grpSpPr>
          <a:xfrm>
            <a:off x="44079" y="4390855"/>
            <a:ext cx="574270" cy="651764"/>
            <a:chOff x="3864017" y="1089167"/>
            <a:chExt cx="574270" cy="651764"/>
          </a:xfrm>
        </p:grpSpPr>
        <p:sp>
          <p:nvSpPr>
            <p:cNvPr id="128" name="Google Shape;128;p7"/>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7"/>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7"/>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 name="Google Shape;131;p7"/>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7"/>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7"/>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7"/>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7"/>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7"/>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7"/>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7"/>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7"/>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7"/>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1" name="Google Shape;141;p7"/>
          <p:cNvSpPr/>
          <p:nvPr/>
        </p:nvSpPr>
        <p:spPr>
          <a:xfrm>
            <a:off x="5939205" y="211148"/>
            <a:ext cx="909836" cy="112411"/>
          </a:xfrm>
          <a:custGeom>
            <a:rect b="b" l="l" r="r" t="t"/>
            <a:pathLst>
              <a:path extrusionOk="0" h="162327" w="1313842">
                <a:moveTo>
                  <a:pt x="5" y="121080"/>
                </a:moveTo>
                <a:cubicBezTo>
                  <a:pt x="5" y="65837"/>
                  <a:pt x="135672" y="16209"/>
                  <a:pt x="230556" y="11217"/>
                </a:cubicBezTo>
                <a:cubicBezTo>
                  <a:pt x="325441" y="6224"/>
                  <a:pt x="288818" y="63652"/>
                  <a:pt x="418658" y="38682"/>
                </a:cubicBezTo>
                <a:cubicBezTo>
                  <a:pt x="548497" y="13713"/>
                  <a:pt x="578465" y="-11256"/>
                  <a:pt x="678342" y="5390"/>
                </a:cubicBezTo>
                <a:cubicBezTo>
                  <a:pt x="778220" y="22036"/>
                  <a:pt x="779054" y="51164"/>
                  <a:pt x="866444" y="47006"/>
                </a:cubicBezTo>
                <a:cubicBezTo>
                  <a:pt x="953839" y="42847"/>
                  <a:pt x="1020424" y="6224"/>
                  <a:pt x="1074522" y="51998"/>
                </a:cubicBezTo>
                <a:cubicBezTo>
                  <a:pt x="1128620" y="97773"/>
                  <a:pt x="1151093" y="89450"/>
                  <a:pt x="1208526" y="78630"/>
                </a:cubicBezTo>
                <a:cubicBezTo>
                  <a:pt x="1265954" y="67811"/>
                  <a:pt x="1307575" y="73637"/>
                  <a:pt x="1313396" y="110260"/>
                </a:cubicBezTo>
                <a:cubicBezTo>
                  <a:pt x="1319223" y="146883"/>
                  <a:pt x="1268450" y="156040"/>
                  <a:pt x="1132784" y="153538"/>
                </a:cubicBezTo>
                <a:cubicBezTo>
                  <a:pt x="997117" y="151042"/>
                  <a:pt x="581790" y="152704"/>
                  <a:pt x="431140" y="146878"/>
                </a:cubicBezTo>
                <a:cubicBezTo>
                  <a:pt x="280490" y="141051"/>
                  <a:pt x="119020" y="166020"/>
                  <a:pt x="60758" y="161856"/>
                </a:cubicBezTo>
                <a:cubicBezTo>
                  <a:pt x="2496" y="157697"/>
                  <a:pt x="0" y="137721"/>
                  <a:pt x="0" y="1210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7"/>
          <p:cNvSpPr/>
          <p:nvPr/>
        </p:nvSpPr>
        <p:spPr>
          <a:xfrm>
            <a:off x="-240362" y="211141"/>
            <a:ext cx="1332832" cy="240512"/>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7"/>
          <p:cNvSpPr/>
          <p:nvPr/>
        </p:nvSpPr>
        <p:spPr>
          <a:xfrm>
            <a:off x="8840451" y="2389970"/>
            <a:ext cx="482522" cy="112311"/>
          </a:xfrm>
          <a:custGeom>
            <a:rect b="b" l="l" r="r" t="t"/>
            <a:pathLst>
              <a:path extrusionOk="0" h="119480" w="513321">
                <a:moveTo>
                  <a:pt x="41" y="88598"/>
                </a:moveTo>
                <a:cubicBezTo>
                  <a:pt x="-1743" y="51105"/>
                  <a:pt x="54988" y="37166"/>
                  <a:pt x="138906" y="41747"/>
                </a:cubicBezTo>
                <a:cubicBezTo>
                  <a:pt x="190829" y="3931"/>
                  <a:pt x="242377" y="-8788"/>
                  <a:pt x="274535" y="6027"/>
                </a:cubicBezTo>
                <a:cubicBezTo>
                  <a:pt x="306698" y="20842"/>
                  <a:pt x="316963" y="33577"/>
                  <a:pt x="352124" y="24631"/>
                </a:cubicBezTo>
                <a:cubicBezTo>
                  <a:pt x="387285" y="15680"/>
                  <a:pt x="401187" y="22018"/>
                  <a:pt x="413516" y="39351"/>
                </a:cubicBezTo>
                <a:cubicBezTo>
                  <a:pt x="425845" y="56683"/>
                  <a:pt x="447547" y="56514"/>
                  <a:pt x="473187" y="53506"/>
                </a:cubicBezTo>
                <a:cubicBezTo>
                  <a:pt x="498827" y="50498"/>
                  <a:pt x="511546" y="52762"/>
                  <a:pt x="513161" y="71836"/>
                </a:cubicBezTo>
                <a:cubicBezTo>
                  <a:pt x="514776" y="90910"/>
                  <a:pt x="505793" y="114227"/>
                  <a:pt x="410455" y="112285"/>
                </a:cubicBezTo>
                <a:cubicBezTo>
                  <a:pt x="315116" y="110343"/>
                  <a:pt x="176320" y="108744"/>
                  <a:pt x="97675" y="117083"/>
                </a:cubicBezTo>
                <a:cubicBezTo>
                  <a:pt x="19025" y="125422"/>
                  <a:pt x="1107" y="111071"/>
                  <a:pt x="36" y="886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7"/>
          <p:cNvSpPr/>
          <p:nvPr/>
        </p:nvSpPr>
        <p:spPr>
          <a:xfrm>
            <a:off x="-240339" y="1948881"/>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45" name="Shape 145"/>
        <p:cNvGrpSpPr/>
        <p:nvPr/>
      </p:nvGrpSpPr>
      <p:grpSpPr>
        <a:xfrm>
          <a:off x="0" y="0"/>
          <a:ext cx="0" cy="0"/>
          <a:chOff x="0" y="0"/>
          <a:chExt cx="0" cy="0"/>
        </a:xfrm>
      </p:grpSpPr>
      <p:sp>
        <p:nvSpPr>
          <p:cNvPr id="146" name="Google Shape;146;p8"/>
          <p:cNvSpPr txBox="1"/>
          <p:nvPr>
            <p:ph type="title"/>
          </p:nvPr>
        </p:nvSpPr>
        <p:spPr>
          <a:xfrm>
            <a:off x="1230000" y="820175"/>
            <a:ext cx="6684000" cy="21060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5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7" name="Shape 147"/>
        <p:cNvGrpSpPr/>
        <p:nvPr/>
      </p:nvGrpSpPr>
      <p:grpSpPr>
        <a:xfrm>
          <a:off x="0" y="0"/>
          <a:ext cx="0" cy="0"/>
          <a:chOff x="0" y="0"/>
          <a:chExt cx="0" cy="0"/>
        </a:xfrm>
      </p:grpSpPr>
      <p:sp>
        <p:nvSpPr>
          <p:cNvPr id="148" name="Google Shape;148;p9"/>
          <p:cNvSpPr txBox="1"/>
          <p:nvPr>
            <p:ph idx="1" type="subTitle"/>
          </p:nvPr>
        </p:nvSpPr>
        <p:spPr>
          <a:xfrm>
            <a:off x="785934" y="1115525"/>
            <a:ext cx="3658800" cy="3066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49" name="Google Shape;149;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150" name="Google Shape;150;p9"/>
          <p:cNvSpPr txBox="1"/>
          <p:nvPr>
            <p:ph idx="2" type="subTitle"/>
          </p:nvPr>
        </p:nvSpPr>
        <p:spPr>
          <a:xfrm>
            <a:off x="4699266" y="1115525"/>
            <a:ext cx="3658800" cy="3066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51" name="Google Shape;151;p9"/>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152" name="Google Shape;152;p9"/>
          <p:cNvGrpSpPr/>
          <p:nvPr/>
        </p:nvGrpSpPr>
        <p:grpSpPr>
          <a:xfrm>
            <a:off x="8587108" y="4642293"/>
            <a:ext cx="403345" cy="325531"/>
            <a:chOff x="2421083" y="1884593"/>
            <a:chExt cx="403345" cy="325531"/>
          </a:xfrm>
        </p:grpSpPr>
        <p:sp>
          <p:nvSpPr>
            <p:cNvPr id="153" name="Google Shape;153;p9"/>
            <p:cNvSpPr/>
            <p:nvPr/>
          </p:nvSpPr>
          <p:spPr>
            <a:xfrm>
              <a:off x="2660893" y="2081946"/>
              <a:ext cx="163263" cy="127471"/>
            </a:xfrm>
            <a:custGeom>
              <a:rect b="b" l="l" r="r" t="t"/>
              <a:pathLst>
                <a:path extrusionOk="0" h="127471" w="163263">
                  <a:moveTo>
                    <a:pt x="34380" y="123323"/>
                  </a:moveTo>
                  <a:cubicBezTo>
                    <a:pt x="34380" y="123323"/>
                    <a:pt x="56483" y="67821"/>
                    <a:pt x="85955" y="59962"/>
                  </a:cubicBezTo>
                  <a:cubicBezTo>
                    <a:pt x="115426" y="52104"/>
                    <a:pt x="122794" y="72244"/>
                    <a:pt x="143916" y="69293"/>
                  </a:cubicBezTo>
                  <a:cubicBezTo>
                    <a:pt x="165037" y="66343"/>
                    <a:pt x="168964" y="42276"/>
                    <a:pt x="155210" y="21651"/>
                  </a:cubicBezTo>
                  <a:cubicBezTo>
                    <a:pt x="141456" y="1020"/>
                    <a:pt x="99218" y="-10280"/>
                    <a:pt x="54029" y="12810"/>
                  </a:cubicBezTo>
                  <a:cubicBezTo>
                    <a:pt x="8840" y="35895"/>
                    <a:pt x="982" y="97783"/>
                    <a:pt x="0" y="125782"/>
                  </a:cubicBezTo>
                  <a:cubicBezTo>
                    <a:pt x="20631" y="130696"/>
                    <a:pt x="34385" y="123328"/>
                    <a:pt x="34385" y="1233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9"/>
            <p:cNvSpPr/>
            <p:nvPr/>
          </p:nvSpPr>
          <p:spPr>
            <a:xfrm>
              <a:off x="2620046" y="1944934"/>
              <a:ext cx="204382" cy="265190"/>
            </a:xfrm>
            <a:custGeom>
              <a:rect b="b" l="l" r="r" t="t"/>
              <a:pathLst>
                <a:path extrusionOk="0" h="265190" w="204382">
                  <a:moveTo>
                    <a:pt x="40842" y="262788"/>
                  </a:moveTo>
                  <a:cubicBezTo>
                    <a:pt x="40842" y="262788"/>
                    <a:pt x="32984" y="190582"/>
                    <a:pt x="93399" y="120345"/>
                  </a:cubicBezTo>
                  <a:cubicBezTo>
                    <a:pt x="153814" y="50108"/>
                    <a:pt x="208724" y="48139"/>
                    <a:pt x="204112" y="12778"/>
                  </a:cubicBezTo>
                  <a:cubicBezTo>
                    <a:pt x="200971" y="-5885"/>
                    <a:pt x="137611" y="-10798"/>
                    <a:pt x="79159" y="45194"/>
                  </a:cubicBezTo>
                  <a:cubicBezTo>
                    <a:pt x="20707" y="101192"/>
                    <a:pt x="-9255" y="192551"/>
                    <a:pt x="2536" y="262788"/>
                  </a:cubicBezTo>
                  <a:cubicBezTo>
                    <a:pt x="25130" y="268192"/>
                    <a:pt x="40848" y="262788"/>
                    <a:pt x="40848" y="262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9"/>
            <p:cNvSpPr/>
            <p:nvPr/>
          </p:nvSpPr>
          <p:spPr>
            <a:xfrm>
              <a:off x="2595655" y="1884593"/>
              <a:ext cx="159646" cy="325530"/>
            </a:xfrm>
            <a:custGeom>
              <a:rect b="b" l="l" r="r" t="t"/>
              <a:pathLst>
                <a:path extrusionOk="0" h="325530" w="159646">
                  <a:moveTo>
                    <a:pt x="26921" y="323129"/>
                  </a:moveTo>
                  <a:cubicBezTo>
                    <a:pt x="26921" y="323129"/>
                    <a:pt x="1873" y="205244"/>
                    <a:pt x="76042" y="112412"/>
                  </a:cubicBezTo>
                  <a:cubicBezTo>
                    <a:pt x="150211" y="19575"/>
                    <a:pt x="166910" y="14176"/>
                    <a:pt x="157088" y="3367"/>
                  </a:cubicBezTo>
                  <a:cubicBezTo>
                    <a:pt x="147266" y="-7437"/>
                    <a:pt x="70637" y="5330"/>
                    <a:pt x="31344" y="77536"/>
                  </a:cubicBezTo>
                  <a:cubicBezTo>
                    <a:pt x="-7949" y="149742"/>
                    <a:pt x="-5986" y="249941"/>
                    <a:pt x="13663" y="323129"/>
                  </a:cubicBezTo>
                  <a:cubicBezTo>
                    <a:pt x="22013" y="328533"/>
                    <a:pt x="26927" y="323129"/>
                    <a:pt x="26927" y="3231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9"/>
            <p:cNvSpPr/>
            <p:nvPr/>
          </p:nvSpPr>
          <p:spPr>
            <a:xfrm>
              <a:off x="2492429" y="1927682"/>
              <a:ext cx="116878" cy="282026"/>
            </a:xfrm>
            <a:custGeom>
              <a:rect b="b" l="l" r="r" t="t"/>
              <a:pathLst>
                <a:path extrusionOk="0" h="282026" w="116878">
                  <a:moveTo>
                    <a:pt x="103220" y="195068"/>
                  </a:moveTo>
                  <a:cubicBezTo>
                    <a:pt x="103220" y="195068"/>
                    <a:pt x="84462" y="68833"/>
                    <a:pt x="60886" y="29539"/>
                  </a:cubicBezTo>
                  <a:cubicBezTo>
                    <a:pt x="37310" y="-9754"/>
                    <a:pt x="17661" y="-11232"/>
                    <a:pt x="4398" y="33471"/>
                  </a:cubicBezTo>
                  <a:cubicBezTo>
                    <a:pt x="-8865" y="78169"/>
                    <a:pt x="8821" y="144480"/>
                    <a:pt x="44673" y="192123"/>
                  </a:cubicBezTo>
                  <a:cubicBezTo>
                    <a:pt x="80530" y="239766"/>
                    <a:pt x="103214" y="278083"/>
                    <a:pt x="103214" y="278083"/>
                  </a:cubicBezTo>
                  <a:cubicBezTo>
                    <a:pt x="103214" y="278083"/>
                    <a:pt x="110983" y="285450"/>
                    <a:pt x="116879" y="280046"/>
                  </a:cubicBezTo>
                  <a:cubicBezTo>
                    <a:pt x="113443" y="235839"/>
                    <a:pt x="103214" y="195073"/>
                    <a:pt x="103214" y="195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9"/>
            <p:cNvSpPr/>
            <p:nvPr/>
          </p:nvSpPr>
          <p:spPr>
            <a:xfrm>
              <a:off x="2421083" y="2098193"/>
              <a:ext cx="174565" cy="107815"/>
            </a:xfrm>
            <a:custGeom>
              <a:rect b="b" l="l" r="r" t="t"/>
              <a:pathLst>
                <a:path extrusionOk="0" h="107815" w="174565">
                  <a:moveTo>
                    <a:pt x="174566" y="107566"/>
                  </a:moveTo>
                  <a:cubicBezTo>
                    <a:pt x="174566" y="107566"/>
                    <a:pt x="154827" y="36838"/>
                    <a:pt x="102761" y="11293"/>
                  </a:cubicBezTo>
                  <a:cubicBezTo>
                    <a:pt x="50695" y="-14252"/>
                    <a:pt x="-2648" y="5984"/>
                    <a:pt x="102" y="47483"/>
                  </a:cubicBezTo>
                  <a:cubicBezTo>
                    <a:pt x="2065" y="77113"/>
                    <a:pt x="47792" y="55991"/>
                    <a:pt x="71347" y="45182"/>
                  </a:cubicBezTo>
                  <a:cubicBezTo>
                    <a:pt x="94902" y="34378"/>
                    <a:pt x="142054" y="39287"/>
                    <a:pt x="162685" y="99702"/>
                  </a:cubicBezTo>
                  <a:cubicBezTo>
                    <a:pt x="168090" y="110015"/>
                    <a:pt x="174566" y="107561"/>
                    <a:pt x="174566" y="1075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9"/>
            <p:cNvSpPr/>
            <p:nvPr/>
          </p:nvSpPr>
          <p:spPr>
            <a:xfrm>
              <a:off x="2421102" y="2107923"/>
              <a:ext cx="174552" cy="98085"/>
            </a:xfrm>
            <a:custGeom>
              <a:rect b="b" l="l" r="r" t="t"/>
              <a:pathLst>
                <a:path extrusionOk="0" h="98085" w="174552">
                  <a:moveTo>
                    <a:pt x="174547" y="97835"/>
                  </a:moveTo>
                  <a:cubicBezTo>
                    <a:pt x="174547" y="97835"/>
                    <a:pt x="172008" y="88742"/>
                    <a:pt x="166356" y="75901"/>
                  </a:cubicBezTo>
                  <a:cubicBezTo>
                    <a:pt x="166335" y="75853"/>
                    <a:pt x="143983" y="27097"/>
                    <a:pt x="98325" y="7458"/>
                  </a:cubicBezTo>
                  <a:cubicBezTo>
                    <a:pt x="52809" y="-12117"/>
                    <a:pt x="14619" y="10730"/>
                    <a:pt x="152" y="31298"/>
                  </a:cubicBezTo>
                  <a:cubicBezTo>
                    <a:pt x="-12" y="33393"/>
                    <a:pt x="-59" y="35536"/>
                    <a:pt x="89" y="37753"/>
                  </a:cubicBezTo>
                  <a:cubicBezTo>
                    <a:pt x="2052" y="67383"/>
                    <a:pt x="47779" y="46261"/>
                    <a:pt x="71334" y="35452"/>
                  </a:cubicBezTo>
                  <a:cubicBezTo>
                    <a:pt x="94889" y="24648"/>
                    <a:pt x="142041" y="29556"/>
                    <a:pt x="162672" y="89972"/>
                  </a:cubicBezTo>
                  <a:cubicBezTo>
                    <a:pt x="168076" y="100284"/>
                    <a:pt x="174552" y="97830"/>
                    <a:pt x="174552" y="97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9"/>
            <p:cNvSpPr/>
            <p:nvPr/>
          </p:nvSpPr>
          <p:spPr>
            <a:xfrm>
              <a:off x="2656515" y="1958657"/>
              <a:ext cx="167872" cy="249059"/>
            </a:xfrm>
            <a:custGeom>
              <a:rect b="b" l="l" r="r" t="t"/>
              <a:pathLst>
                <a:path extrusionOk="0" h="249059" w="167872">
                  <a:moveTo>
                    <a:pt x="56930" y="106622"/>
                  </a:moveTo>
                  <a:cubicBezTo>
                    <a:pt x="116231" y="37678"/>
                    <a:pt x="170187" y="34490"/>
                    <a:pt x="167796" y="950"/>
                  </a:cubicBezTo>
                  <a:lnTo>
                    <a:pt x="167643" y="1013"/>
                  </a:lnTo>
                  <a:cubicBezTo>
                    <a:pt x="167643" y="1013"/>
                    <a:pt x="84438" y="-15195"/>
                    <a:pt x="33845" y="82059"/>
                  </a:cubicBezTo>
                  <a:cubicBezTo>
                    <a:pt x="-16748" y="179314"/>
                    <a:pt x="4373" y="249060"/>
                    <a:pt x="4373" y="249060"/>
                  </a:cubicBezTo>
                  <a:cubicBezTo>
                    <a:pt x="4373" y="249060"/>
                    <a:pt x="-3485" y="176854"/>
                    <a:pt x="56930" y="1066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9"/>
            <p:cNvSpPr/>
            <p:nvPr/>
          </p:nvSpPr>
          <p:spPr>
            <a:xfrm>
              <a:off x="2687797" y="2086254"/>
              <a:ext cx="136359" cy="121468"/>
            </a:xfrm>
            <a:custGeom>
              <a:rect b="b" l="l" r="r" t="t"/>
              <a:pathLst>
                <a:path extrusionOk="0" h="121468" w="136359">
                  <a:moveTo>
                    <a:pt x="120458" y="8935"/>
                  </a:moveTo>
                  <a:cubicBezTo>
                    <a:pt x="117766" y="6988"/>
                    <a:pt x="85930" y="-14604"/>
                    <a:pt x="39892" y="17343"/>
                  </a:cubicBezTo>
                  <a:cubicBezTo>
                    <a:pt x="-8168" y="50688"/>
                    <a:pt x="620" y="121242"/>
                    <a:pt x="646" y="121469"/>
                  </a:cubicBezTo>
                  <a:cubicBezTo>
                    <a:pt x="5011" y="120324"/>
                    <a:pt x="7476" y="119020"/>
                    <a:pt x="7476" y="119020"/>
                  </a:cubicBezTo>
                  <a:cubicBezTo>
                    <a:pt x="7476" y="119020"/>
                    <a:pt x="29579" y="63518"/>
                    <a:pt x="59050" y="55660"/>
                  </a:cubicBezTo>
                  <a:cubicBezTo>
                    <a:pt x="88522" y="47801"/>
                    <a:pt x="95890" y="67941"/>
                    <a:pt x="117012" y="64991"/>
                  </a:cubicBezTo>
                  <a:cubicBezTo>
                    <a:pt x="138133" y="62041"/>
                    <a:pt x="142060" y="37974"/>
                    <a:pt x="128306" y="17348"/>
                  </a:cubicBezTo>
                  <a:cubicBezTo>
                    <a:pt x="126285" y="14313"/>
                    <a:pt x="123630" y="11490"/>
                    <a:pt x="120458" y="89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 name="Google Shape;161;p9"/>
            <p:cNvGrpSpPr/>
            <p:nvPr/>
          </p:nvGrpSpPr>
          <p:grpSpPr>
            <a:xfrm>
              <a:off x="2682316" y="2083087"/>
              <a:ext cx="140110" cy="118787"/>
              <a:chOff x="2682316" y="2083087"/>
              <a:chExt cx="140110" cy="118787"/>
            </a:xfrm>
          </p:grpSpPr>
          <p:sp>
            <p:nvSpPr>
              <p:cNvPr id="162" name="Google Shape;162;p9"/>
              <p:cNvSpPr/>
              <p:nvPr/>
            </p:nvSpPr>
            <p:spPr>
              <a:xfrm>
                <a:off x="2767389" y="2083087"/>
                <a:ext cx="55037" cy="59834"/>
              </a:xfrm>
              <a:custGeom>
                <a:rect b="b" l="l" r="r" t="t"/>
                <a:pathLst>
                  <a:path extrusionOk="0" h="59834" w="55037">
                    <a:moveTo>
                      <a:pt x="296" y="0"/>
                    </a:moveTo>
                    <a:lnTo>
                      <a:pt x="0" y="3568"/>
                    </a:lnTo>
                    <a:cubicBezTo>
                      <a:pt x="16245" y="4919"/>
                      <a:pt x="48904" y="31250"/>
                      <a:pt x="52245" y="59835"/>
                    </a:cubicBezTo>
                    <a:cubicBezTo>
                      <a:pt x="53396" y="58278"/>
                      <a:pt x="54325" y="56547"/>
                      <a:pt x="55037" y="54689"/>
                    </a:cubicBezTo>
                    <a:cubicBezTo>
                      <a:pt x="48783" y="25977"/>
                      <a:pt x="17084" y="1393"/>
                      <a:pt x="29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9"/>
              <p:cNvSpPr/>
              <p:nvPr/>
            </p:nvSpPr>
            <p:spPr>
              <a:xfrm>
                <a:off x="2734550" y="2093711"/>
                <a:ext cx="71894" cy="57733"/>
              </a:xfrm>
              <a:custGeom>
                <a:rect b="b" l="l" r="r" t="t"/>
                <a:pathLst>
                  <a:path extrusionOk="0" h="57733" w="71894">
                    <a:moveTo>
                      <a:pt x="52388" y="24732"/>
                    </a:moveTo>
                    <a:cubicBezTo>
                      <a:pt x="35752" y="9077"/>
                      <a:pt x="13749" y="-1272"/>
                      <a:pt x="0" y="126"/>
                    </a:cubicBezTo>
                    <a:lnTo>
                      <a:pt x="364" y="3689"/>
                    </a:lnTo>
                    <a:cubicBezTo>
                      <a:pt x="12947" y="2406"/>
                      <a:pt x="34243" y="12577"/>
                      <a:pt x="49933" y="27344"/>
                    </a:cubicBezTo>
                    <a:cubicBezTo>
                      <a:pt x="60880" y="37646"/>
                      <a:pt x="67292" y="48286"/>
                      <a:pt x="68342" y="57734"/>
                    </a:cubicBezTo>
                    <a:cubicBezTo>
                      <a:pt x="68971" y="57686"/>
                      <a:pt x="69604" y="57618"/>
                      <a:pt x="70253" y="57528"/>
                    </a:cubicBezTo>
                    <a:cubicBezTo>
                      <a:pt x="70813" y="57449"/>
                      <a:pt x="71356" y="57348"/>
                      <a:pt x="71894" y="57243"/>
                    </a:cubicBezTo>
                    <a:cubicBezTo>
                      <a:pt x="70702" y="46951"/>
                      <a:pt x="63909" y="35577"/>
                      <a:pt x="52388" y="24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9"/>
              <p:cNvSpPr/>
              <p:nvPr/>
            </p:nvSpPr>
            <p:spPr>
              <a:xfrm>
                <a:off x="2703992" y="2114942"/>
                <a:ext cx="78386" cy="31373"/>
              </a:xfrm>
              <a:custGeom>
                <a:rect b="b" l="l" r="r" t="t"/>
                <a:pathLst>
                  <a:path extrusionOk="0" h="31373" w="78386">
                    <a:moveTo>
                      <a:pt x="46566" y="4119"/>
                    </a:moveTo>
                    <a:cubicBezTo>
                      <a:pt x="29149" y="-1835"/>
                      <a:pt x="9569" y="-1280"/>
                      <a:pt x="0" y="5433"/>
                    </a:cubicBezTo>
                    <a:lnTo>
                      <a:pt x="2058" y="8362"/>
                    </a:lnTo>
                    <a:cubicBezTo>
                      <a:pt x="10761" y="2250"/>
                      <a:pt x="28996" y="1897"/>
                      <a:pt x="45410" y="7507"/>
                    </a:cubicBezTo>
                    <a:cubicBezTo>
                      <a:pt x="53496" y="10273"/>
                      <a:pt x="66981" y="16574"/>
                      <a:pt x="73499" y="29141"/>
                    </a:cubicBezTo>
                    <a:cubicBezTo>
                      <a:pt x="75172" y="29864"/>
                      <a:pt x="76787" y="30624"/>
                      <a:pt x="78386" y="31373"/>
                    </a:cubicBezTo>
                    <a:cubicBezTo>
                      <a:pt x="72227" y="15102"/>
                      <a:pt x="55977" y="7338"/>
                      <a:pt x="46566" y="4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 name="Google Shape;165;p9"/>
              <p:cNvSpPr/>
              <p:nvPr/>
            </p:nvSpPr>
            <p:spPr>
              <a:xfrm>
                <a:off x="2690718" y="2133426"/>
                <a:ext cx="65539" cy="14941"/>
              </a:xfrm>
              <a:custGeom>
                <a:rect b="b" l="l" r="r" t="t"/>
                <a:pathLst>
                  <a:path extrusionOk="0" h="14941" w="65539">
                    <a:moveTo>
                      <a:pt x="0" y="12192"/>
                    </a:moveTo>
                    <a:lnTo>
                      <a:pt x="2296" y="14942"/>
                    </a:lnTo>
                    <a:cubicBezTo>
                      <a:pt x="14984" y="4344"/>
                      <a:pt x="42766" y="-353"/>
                      <a:pt x="59745" y="7648"/>
                    </a:cubicBezTo>
                    <a:cubicBezTo>
                      <a:pt x="61782" y="7236"/>
                      <a:pt x="63714" y="6962"/>
                      <a:pt x="65540" y="6809"/>
                    </a:cubicBezTo>
                    <a:cubicBezTo>
                      <a:pt x="47754" y="-5035"/>
                      <a:pt x="14915" y="-264"/>
                      <a:pt x="0" y="121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 name="Google Shape;166;p9"/>
              <p:cNvSpPr/>
              <p:nvPr/>
            </p:nvSpPr>
            <p:spPr>
              <a:xfrm>
                <a:off x="2684242" y="2148222"/>
                <a:ext cx="48513" cy="18021"/>
              </a:xfrm>
              <a:custGeom>
                <a:rect b="b" l="l" r="r" t="t"/>
                <a:pathLst>
                  <a:path extrusionOk="0" h="18021" w="48513">
                    <a:moveTo>
                      <a:pt x="0" y="16307"/>
                    </a:moveTo>
                    <a:lnTo>
                      <a:pt x="3146" y="18022"/>
                    </a:lnTo>
                    <a:cubicBezTo>
                      <a:pt x="9817" y="5767"/>
                      <a:pt x="33551" y="2146"/>
                      <a:pt x="45099" y="4051"/>
                    </a:cubicBezTo>
                    <a:cubicBezTo>
                      <a:pt x="46218" y="3033"/>
                      <a:pt x="47353" y="2078"/>
                      <a:pt x="48514" y="1164"/>
                    </a:cubicBezTo>
                    <a:cubicBezTo>
                      <a:pt x="36697" y="-2145"/>
                      <a:pt x="8223" y="1207"/>
                      <a:pt x="5" y="16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9"/>
              <p:cNvSpPr/>
              <p:nvPr/>
            </p:nvSpPr>
            <p:spPr>
              <a:xfrm>
                <a:off x="2682316" y="2165853"/>
                <a:ext cx="34923" cy="18984"/>
              </a:xfrm>
              <a:custGeom>
                <a:rect b="b" l="l" r="r" t="t"/>
                <a:pathLst>
                  <a:path extrusionOk="0" h="18984" w="34923">
                    <a:moveTo>
                      <a:pt x="5" y="16958"/>
                    </a:moveTo>
                    <a:lnTo>
                      <a:pt x="2956" y="18985"/>
                    </a:lnTo>
                    <a:cubicBezTo>
                      <a:pt x="8809" y="10466"/>
                      <a:pt x="22948" y="4586"/>
                      <a:pt x="32263" y="3716"/>
                    </a:cubicBezTo>
                    <a:cubicBezTo>
                      <a:pt x="33129" y="2470"/>
                      <a:pt x="34016" y="1230"/>
                      <a:pt x="34923" y="6"/>
                    </a:cubicBezTo>
                    <a:cubicBezTo>
                      <a:pt x="24188" y="-227"/>
                      <a:pt x="6903" y="6919"/>
                      <a:pt x="0" y="169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9"/>
              <p:cNvSpPr/>
              <p:nvPr/>
            </p:nvSpPr>
            <p:spPr>
              <a:xfrm>
                <a:off x="2682453" y="2185075"/>
                <a:ext cx="22567" cy="16799"/>
              </a:xfrm>
              <a:custGeom>
                <a:rect b="b" l="l" r="r" t="t"/>
                <a:pathLst>
                  <a:path extrusionOk="0" h="16799" w="22567">
                    <a:moveTo>
                      <a:pt x="5" y="14419"/>
                    </a:moveTo>
                    <a:lnTo>
                      <a:pt x="2681" y="16799"/>
                    </a:lnTo>
                    <a:cubicBezTo>
                      <a:pt x="2787" y="16683"/>
                      <a:pt x="11675" y="6803"/>
                      <a:pt x="20362" y="4117"/>
                    </a:cubicBezTo>
                    <a:cubicBezTo>
                      <a:pt x="21053" y="2787"/>
                      <a:pt x="21792" y="1415"/>
                      <a:pt x="22568" y="0"/>
                    </a:cubicBezTo>
                    <a:cubicBezTo>
                      <a:pt x="11764" y="1388"/>
                      <a:pt x="517" y="13839"/>
                      <a:pt x="0" y="144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9" name="Google Shape;169;p9"/>
            <p:cNvGrpSpPr/>
            <p:nvPr/>
          </p:nvGrpSpPr>
          <p:grpSpPr>
            <a:xfrm>
              <a:off x="2651377" y="1969101"/>
              <a:ext cx="170051" cy="181372"/>
              <a:chOff x="2651377" y="1969101"/>
              <a:chExt cx="170051" cy="181372"/>
            </a:xfrm>
          </p:grpSpPr>
          <p:sp>
            <p:nvSpPr>
              <p:cNvPr id="170" name="Google Shape;170;p9"/>
              <p:cNvSpPr/>
              <p:nvPr/>
            </p:nvSpPr>
            <p:spPr>
              <a:xfrm>
                <a:off x="2728924" y="1969101"/>
                <a:ext cx="92504" cy="17802"/>
              </a:xfrm>
              <a:custGeom>
                <a:rect b="b" l="l" r="r" t="t"/>
                <a:pathLst>
                  <a:path extrusionOk="0" h="17802" w="92504">
                    <a:moveTo>
                      <a:pt x="0" y="14657"/>
                    </a:moveTo>
                    <a:lnTo>
                      <a:pt x="1710" y="17802"/>
                    </a:lnTo>
                    <a:cubicBezTo>
                      <a:pt x="21169" y="7215"/>
                      <a:pt x="74713" y="-1625"/>
                      <a:pt x="90625" y="7563"/>
                    </a:cubicBezTo>
                    <a:cubicBezTo>
                      <a:pt x="91327" y="6566"/>
                      <a:pt x="91950" y="5552"/>
                      <a:pt x="92504" y="4513"/>
                    </a:cubicBezTo>
                    <a:cubicBezTo>
                      <a:pt x="73958" y="-6365"/>
                      <a:pt x="18520" y="4576"/>
                      <a:pt x="0" y="1465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9"/>
              <p:cNvSpPr/>
              <p:nvPr/>
            </p:nvSpPr>
            <p:spPr>
              <a:xfrm>
                <a:off x="2693119" y="1988327"/>
                <a:ext cx="113404" cy="38915"/>
              </a:xfrm>
              <a:custGeom>
                <a:rect b="b" l="l" r="r" t="t"/>
                <a:pathLst>
                  <a:path extrusionOk="0" h="38915" w="113404">
                    <a:moveTo>
                      <a:pt x="0" y="36556"/>
                    </a:moveTo>
                    <a:lnTo>
                      <a:pt x="2697" y="38915"/>
                    </a:lnTo>
                    <a:cubicBezTo>
                      <a:pt x="17945" y="21483"/>
                      <a:pt x="65814" y="261"/>
                      <a:pt x="109056" y="3997"/>
                    </a:cubicBezTo>
                    <a:cubicBezTo>
                      <a:pt x="110570" y="2936"/>
                      <a:pt x="112027" y="1886"/>
                      <a:pt x="113405" y="852"/>
                    </a:cubicBezTo>
                    <a:cubicBezTo>
                      <a:pt x="68047" y="-4701"/>
                      <a:pt x="16219" y="18015"/>
                      <a:pt x="0" y="36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9"/>
              <p:cNvSpPr/>
              <p:nvPr/>
            </p:nvSpPr>
            <p:spPr>
              <a:xfrm>
                <a:off x="2672325" y="2010258"/>
                <a:ext cx="103112" cy="57728"/>
              </a:xfrm>
              <a:custGeom>
                <a:rect b="b" l="l" r="r" t="t"/>
                <a:pathLst>
                  <a:path extrusionOk="0" h="57728" w="103112">
                    <a:moveTo>
                      <a:pt x="0" y="55681"/>
                    </a:moveTo>
                    <a:lnTo>
                      <a:pt x="2940" y="57729"/>
                    </a:lnTo>
                    <a:cubicBezTo>
                      <a:pt x="18013" y="36074"/>
                      <a:pt x="63318" y="11194"/>
                      <a:pt x="96452" y="4676"/>
                    </a:cubicBezTo>
                    <a:cubicBezTo>
                      <a:pt x="98716" y="3056"/>
                      <a:pt x="100944" y="1494"/>
                      <a:pt x="103113" y="0"/>
                    </a:cubicBezTo>
                    <a:cubicBezTo>
                      <a:pt x="68833" y="4159"/>
                      <a:pt x="16604" y="31820"/>
                      <a:pt x="0" y="55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9"/>
              <p:cNvSpPr/>
              <p:nvPr/>
            </p:nvSpPr>
            <p:spPr>
              <a:xfrm>
                <a:off x="2659310" y="2045192"/>
                <a:ext cx="73060" cy="63576"/>
              </a:xfrm>
              <a:custGeom>
                <a:rect b="b" l="l" r="r" t="t"/>
                <a:pathLst>
                  <a:path extrusionOk="0" h="63576" w="73060">
                    <a:moveTo>
                      <a:pt x="0" y="61882"/>
                    </a:moveTo>
                    <a:lnTo>
                      <a:pt x="3156" y="63577"/>
                    </a:lnTo>
                    <a:cubicBezTo>
                      <a:pt x="13759" y="43843"/>
                      <a:pt x="43663" y="19845"/>
                      <a:pt x="65186" y="7906"/>
                    </a:cubicBezTo>
                    <a:cubicBezTo>
                      <a:pt x="67831" y="5141"/>
                      <a:pt x="70454" y="2528"/>
                      <a:pt x="73061" y="0"/>
                    </a:cubicBezTo>
                    <a:cubicBezTo>
                      <a:pt x="51100" y="9352"/>
                      <a:pt x="12793" y="38074"/>
                      <a:pt x="0" y="61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9"/>
              <p:cNvSpPr/>
              <p:nvPr/>
            </p:nvSpPr>
            <p:spPr>
              <a:xfrm>
                <a:off x="2651377" y="2095252"/>
                <a:ext cx="40158" cy="55221"/>
              </a:xfrm>
              <a:custGeom>
                <a:rect b="b" l="l" r="r" t="t"/>
                <a:pathLst>
                  <a:path extrusionOk="0" h="55221" w="40158">
                    <a:moveTo>
                      <a:pt x="0" y="54399"/>
                    </a:moveTo>
                    <a:lnTo>
                      <a:pt x="3489" y="55222"/>
                    </a:lnTo>
                    <a:cubicBezTo>
                      <a:pt x="7901" y="36496"/>
                      <a:pt x="19275" y="19776"/>
                      <a:pt x="35868" y="7315"/>
                    </a:cubicBezTo>
                    <a:cubicBezTo>
                      <a:pt x="37230" y="4887"/>
                      <a:pt x="38655" y="2449"/>
                      <a:pt x="40159" y="0"/>
                    </a:cubicBezTo>
                    <a:cubicBezTo>
                      <a:pt x="19396" y="13279"/>
                      <a:pt x="5162" y="32506"/>
                      <a:pt x="0" y="54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5" name="Google Shape;175;p9"/>
            <p:cNvSpPr/>
            <p:nvPr/>
          </p:nvSpPr>
          <p:spPr>
            <a:xfrm>
              <a:off x="2595655" y="1891190"/>
              <a:ext cx="158302" cy="316532"/>
            </a:xfrm>
            <a:custGeom>
              <a:rect b="b" l="l" r="r" t="t"/>
              <a:pathLst>
                <a:path extrusionOk="0" h="316532" w="158302">
                  <a:moveTo>
                    <a:pt x="156048" y="10513"/>
                  </a:moveTo>
                  <a:cubicBezTo>
                    <a:pt x="156993" y="9157"/>
                    <a:pt x="157737" y="7948"/>
                    <a:pt x="158302" y="6845"/>
                  </a:cubicBezTo>
                  <a:cubicBezTo>
                    <a:pt x="135249" y="7220"/>
                    <a:pt x="95459" y="22246"/>
                    <a:pt x="70036" y="38248"/>
                  </a:cubicBezTo>
                  <a:cubicBezTo>
                    <a:pt x="91115" y="12567"/>
                    <a:pt x="110823" y="792"/>
                    <a:pt x="112184" y="0"/>
                  </a:cubicBezTo>
                  <a:cubicBezTo>
                    <a:pt x="85410" y="9817"/>
                    <a:pt x="52814" y="31493"/>
                    <a:pt x="31344" y="70939"/>
                  </a:cubicBezTo>
                  <a:cubicBezTo>
                    <a:pt x="-7949" y="143145"/>
                    <a:pt x="-5986" y="243345"/>
                    <a:pt x="13663" y="316532"/>
                  </a:cubicBezTo>
                  <a:cubicBezTo>
                    <a:pt x="13663" y="316500"/>
                    <a:pt x="12159" y="294587"/>
                    <a:pt x="12223" y="263379"/>
                  </a:cubicBezTo>
                  <a:cubicBezTo>
                    <a:pt x="14898" y="240864"/>
                    <a:pt x="22303" y="221257"/>
                    <a:pt x="29148" y="207133"/>
                  </a:cubicBezTo>
                  <a:cubicBezTo>
                    <a:pt x="30125" y="202521"/>
                    <a:pt x="31239" y="197844"/>
                    <a:pt x="32505" y="193126"/>
                  </a:cubicBezTo>
                  <a:cubicBezTo>
                    <a:pt x="26404" y="203692"/>
                    <a:pt x="17833" y="221030"/>
                    <a:pt x="12497" y="242310"/>
                  </a:cubicBezTo>
                  <a:cubicBezTo>
                    <a:pt x="12824" y="229279"/>
                    <a:pt x="13463" y="215314"/>
                    <a:pt x="14582" y="201074"/>
                  </a:cubicBezTo>
                  <a:cubicBezTo>
                    <a:pt x="20482" y="189743"/>
                    <a:pt x="31576" y="176358"/>
                    <a:pt x="40411" y="168584"/>
                  </a:cubicBezTo>
                  <a:cubicBezTo>
                    <a:pt x="41256" y="166357"/>
                    <a:pt x="42153" y="164124"/>
                    <a:pt x="43077" y="161887"/>
                  </a:cubicBezTo>
                  <a:cubicBezTo>
                    <a:pt x="34880" y="167608"/>
                    <a:pt x="23148" y="180407"/>
                    <a:pt x="15289" y="192730"/>
                  </a:cubicBezTo>
                  <a:cubicBezTo>
                    <a:pt x="16133" y="183526"/>
                    <a:pt x="17189" y="174263"/>
                    <a:pt x="18493" y="165122"/>
                  </a:cubicBezTo>
                  <a:cubicBezTo>
                    <a:pt x="26003" y="154450"/>
                    <a:pt x="44248" y="141741"/>
                    <a:pt x="55263" y="136706"/>
                  </a:cubicBezTo>
                  <a:cubicBezTo>
                    <a:pt x="56197" y="135038"/>
                    <a:pt x="57158" y="133381"/>
                    <a:pt x="58145" y="131719"/>
                  </a:cubicBezTo>
                  <a:cubicBezTo>
                    <a:pt x="48629" y="134795"/>
                    <a:pt x="30130" y="146544"/>
                    <a:pt x="19548" y="158145"/>
                  </a:cubicBezTo>
                  <a:cubicBezTo>
                    <a:pt x="20393" y="152819"/>
                    <a:pt x="21337" y="147552"/>
                    <a:pt x="22377" y="142374"/>
                  </a:cubicBezTo>
                  <a:cubicBezTo>
                    <a:pt x="32320" y="128932"/>
                    <a:pt x="60631" y="111299"/>
                    <a:pt x="77087" y="104506"/>
                  </a:cubicBezTo>
                  <a:cubicBezTo>
                    <a:pt x="78538" y="102691"/>
                    <a:pt x="79969" y="100912"/>
                    <a:pt x="81378" y="99165"/>
                  </a:cubicBezTo>
                  <a:cubicBezTo>
                    <a:pt x="67392" y="103456"/>
                    <a:pt x="38327" y="120340"/>
                    <a:pt x="23892" y="135218"/>
                  </a:cubicBezTo>
                  <a:cubicBezTo>
                    <a:pt x="25333" y="128768"/>
                    <a:pt x="26942" y="122493"/>
                    <a:pt x="28737" y="116471"/>
                  </a:cubicBezTo>
                  <a:cubicBezTo>
                    <a:pt x="42486" y="97101"/>
                    <a:pt x="85568" y="76877"/>
                    <a:pt x="104510" y="70976"/>
                  </a:cubicBezTo>
                  <a:cubicBezTo>
                    <a:pt x="105867" y="69356"/>
                    <a:pt x="107192" y="67778"/>
                    <a:pt x="108490" y="66237"/>
                  </a:cubicBezTo>
                  <a:cubicBezTo>
                    <a:pt x="93754" y="69599"/>
                    <a:pt x="51431" y="87939"/>
                    <a:pt x="31545" y="107773"/>
                  </a:cubicBezTo>
                  <a:cubicBezTo>
                    <a:pt x="33930" y="100822"/>
                    <a:pt x="36543" y="94241"/>
                    <a:pt x="39329" y="88024"/>
                  </a:cubicBezTo>
                  <a:cubicBezTo>
                    <a:pt x="53284" y="74570"/>
                    <a:pt x="100552" y="44086"/>
                    <a:pt x="131924" y="38992"/>
                  </a:cubicBezTo>
                  <a:cubicBezTo>
                    <a:pt x="133164" y="37578"/>
                    <a:pt x="134351" y="36222"/>
                    <a:pt x="135497" y="34918"/>
                  </a:cubicBezTo>
                  <a:cubicBezTo>
                    <a:pt x="107587" y="37652"/>
                    <a:pt x="63723" y="63197"/>
                    <a:pt x="43235" y="79779"/>
                  </a:cubicBezTo>
                  <a:cubicBezTo>
                    <a:pt x="49341" y="67509"/>
                    <a:pt x="56055" y="56789"/>
                    <a:pt x="62837" y="47537"/>
                  </a:cubicBezTo>
                  <a:cubicBezTo>
                    <a:pt x="85220" y="30522"/>
                    <a:pt x="130419" y="11986"/>
                    <a:pt x="156054" y="10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9"/>
            <p:cNvSpPr/>
            <p:nvPr/>
          </p:nvSpPr>
          <p:spPr>
            <a:xfrm>
              <a:off x="2492447" y="1927696"/>
              <a:ext cx="116866" cy="282000"/>
            </a:xfrm>
            <a:custGeom>
              <a:rect b="b" l="l" r="r" t="t"/>
              <a:pathLst>
                <a:path extrusionOk="0" h="282000" w="116866">
                  <a:moveTo>
                    <a:pt x="103202" y="195053"/>
                  </a:moveTo>
                  <a:cubicBezTo>
                    <a:pt x="103202" y="195053"/>
                    <a:pt x="84445" y="68818"/>
                    <a:pt x="60869" y="29525"/>
                  </a:cubicBezTo>
                  <a:cubicBezTo>
                    <a:pt x="46022" y="4777"/>
                    <a:pt x="32738" y="-4950"/>
                    <a:pt x="21617" y="2386"/>
                  </a:cubicBezTo>
                  <a:cubicBezTo>
                    <a:pt x="21638" y="2502"/>
                    <a:pt x="26125" y="24595"/>
                    <a:pt x="36680" y="59228"/>
                  </a:cubicBezTo>
                  <a:cubicBezTo>
                    <a:pt x="20842" y="46672"/>
                    <a:pt x="7114" y="43717"/>
                    <a:pt x="2079" y="43047"/>
                  </a:cubicBezTo>
                  <a:cubicBezTo>
                    <a:pt x="1857" y="44218"/>
                    <a:pt x="1641" y="45395"/>
                    <a:pt x="1451" y="46593"/>
                  </a:cubicBezTo>
                  <a:cubicBezTo>
                    <a:pt x="6254" y="47258"/>
                    <a:pt x="21644" y="50488"/>
                    <a:pt x="38623" y="65530"/>
                  </a:cubicBezTo>
                  <a:cubicBezTo>
                    <a:pt x="40016" y="69979"/>
                    <a:pt x="41494" y="74603"/>
                    <a:pt x="43077" y="79400"/>
                  </a:cubicBezTo>
                  <a:cubicBezTo>
                    <a:pt x="28362" y="67256"/>
                    <a:pt x="7188" y="64855"/>
                    <a:pt x="10" y="64380"/>
                  </a:cubicBezTo>
                  <a:cubicBezTo>
                    <a:pt x="-6" y="65572"/>
                    <a:pt x="-1" y="66781"/>
                    <a:pt x="10" y="67984"/>
                  </a:cubicBezTo>
                  <a:cubicBezTo>
                    <a:pt x="7895" y="68575"/>
                    <a:pt x="32384" y="71647"/>
                    <a:pt x="45568" y="86858"/>
                  </a:cubicBezTo>
                  <a:cubicBezTo>
                    <a:pt x="46983" y="91033"/>
                    <a:pt x="48471" y="95318"/>
                    <a:pt x="50023" y="99699"/>
                  </a:cubicBezTo>
                  <a:cubicBezTo>
                    <a:pt x="32970" y="86911"/>
                    <a:pt x="8491" y="80440"/>
                    <a:pt x="480" y="78577"/>
                  </a:cubicBezTo>
                  <a:cubicBezTo>
                    <a:pt x="580" y="79833"/>
                    <a:pt x="691" y="81089"/>
                    <a:pt x="818" y="82356"/>
                  </a:cubicBezTo>
                  <a:cubicBezTo>
                    <a:pt x="10460" y="84726"/>
                    <a:pt x="36992" y="92241"/>
                    <a:pt x="52398" y="106301"/>
                  </a:cubicBezTo>
                  <a:cubicBezTo>
                    <a:pt x="54820" y="112972"/>
                    <a:pt x="57406" y="119855"/>
                    <a:pt x="60156" y="126911"/>
                  </a:cubicBezTo>
                  <a:cubicBezTo>
                    <a:pt x="42016" y="115115"/>
                    <a:pt x="14075" y="106797"/>
                    <a:pt x="4317" y="104116"/>
                  </a:cubicBezTo>
                  <a:cubicBezTo>
                    <a:pt x="4607" y="105446"/>
                    <a:pt x="4913" y="106776"/>
                    <a:pt x="5230" y="108106"/>
                  </a:cubicBezTo>
                  <a:cubicBezTo>
                    <a:pt x="17158" y="111510"/>
                    <a:pt x="46545" y="120720"/>
                    <a:pt x="62542" y="132954"/>
                  </a:cubicBezTo>
                  <a:cubicBezTo>
                    <a:pt x="63602" y="135614"/>
                    <a:pt x="64674" y="138290"/>
                    <a:pt x="65782" y="140992"/>
                  </a:cubicBezTo>
                  <a:cubicBezTo>
                    <a:pt x="68511" y="147674"/>
                    <a:pt x="71086" y="154229"/>
                    <a:pt x="73530" y="160652"/>
                  </a:cubicBezTo>
                  <a:cubicBezTo>
                    <a:pt x="53743" y="143373"/>
                    <a:pt x="22325" y="133968"/>
                    <a:pt x="12138" y="131260"/>
                  </a:cubicBezTo>
                  <a:cubicBezTo>
                    <a:pt x="12640" y="132648"/>
                    <a:pt x="13152" y="134036"/>
                    <a:pt x="13674" y="135424"/>
                  </a:cubicBezTo>
                  <a:cubicBezTo>
                    <a:pt x="26790" y="139177"/>
                    <a:pt x="59702" y="150049"/>
                    <a:pt x="76507" y="168580"/>
                  </a:cubicBezTo>
                  <a:cubicBezTo>
                    <a:pt x="78301" y="173430"/>
                    <a:pt x="80011" y="178191"/>
                    <a:pt x="81642" y="182845"/>
                  </a:cubicBezTo>
                  <a:cubicBezTo>
                    <a:pt x="63750" y="168474"/>
                    <a:pt x="29370" y="154894"/>
                    <a:pt x="20456" y="151501"/>
                  </a:cubicBezTo>
                  <a:cubicBezTo>
                    <a:pt x="21195" y="153084"/>
                    <a:pt x="21950" y="154662"/>
                    <a:pt x="22726" y="156235"/>
                  </a:cubicBezTo>
                  <a:cubicBezTo>
                    <a:pt x="36284" y="161597"/>
                    <a:pt x="70749" y="176095"/>
                    <a:pt x="84054" y="189823"/>
                  </a:cubicBezTo>
                  <a:cubicBezTo>
                    <a:pt x="86904" y="198183"/>
                    <a:pt x="89490" y="206158"/>
                    <a:pt x="91818" y="213673"/>
                  </a:cubicBezTo>
                  <a:cubicBezTo>
                    <a:pt x="75404" y="194035"/>
                    <a:pt x="46634" y="183204"/>
                    <a:pt x="36042" y="179732"/>
                  </a:cubicBezTo>
                  <a:cubicBezTo>
                    <a:pt x="37129" y="181410"/>
                    <a:pt x="38243" y="183073"/>
                    <a:pt x="39372" y="184719"/>
                  </a:cubicBezTo>
                  <a:cubicBezTo>
                    <a:pt x="53949" y="190066"/>
                    <a:pt x="83722" y="203260"/>
                    <a:pt x="95280" y="225110"/>
                  </a:cubicBezTo>
                  <a:cubicBezTo>
                    <a:pt x="105429" y="259464"/>
                    <a:pt x="109683" y="281620"/>
                    <a:pt x="109699" y="281710"/>
                  </a:cubicBezTo>
                  <a:cubicBezTo>
                    <a:pt x="111995" y="282290"/>
                    <a:pt x="114570" y="282132"/>
                    <a:pt x="116866" y="280026"/>
                  </a:cubicBezTo>
                  <a:cubicBezTo>
                    <a:pt x="113430" y="235819"/>
                    <a:pt x="103202" y="195053"/>
                    <a:pt x="103202" y="1950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 name="Google Shape;177;p9"/>
            <p:cNvGrpSpPr/>
            <p:nvPr/>
          </p:nvGrpSpPr>
          <p:grpSpPr>
            <a:xfrm>
              <a:off x="2428426" y="2104267"/>
              <a:ext cx="105329" cy="56276"/>
              <a:chOff x="2428426" y="2104267"/>
              <a:chExt cx="105329" cy="56276"/>
            </a:xfrm>
          </p:grpSpPr>
          <p:sp>
            <p:nvSpPr>
              <p:cNvPr id="178" name="Google Shape;178;p9"/>
              <p:cNvSpPr/>
              <p:nvPr/>
            </p:nvSpPr>
            <p:spPr>
              <a:xfrm>
                <a:off x="2428426" y="2110985"/>
                <a:ext cx="24869" cy="49025"/>
              </a:xfrm>
              <a:custGeom>
                <a:rect b="b" l="l" r="r" t="t"/>
                <a:pathLst>
                  <a:path extrusionOk="0" h="49025" w="24869">
                    <a:moveTo>
                      <a:pt x="24869" y="2708"/>
                    </a:moveTo>
                    <a:lnTo>
                      <a:pt x="22520" y="0"/>
                    </a:lnTo>
                    <a:cubicBezTo>
                      <a:pt x="6967" y="13480"/>
                      <a:pt x="1568" y="38058"/>
                      <a:pt x="0" y="47664"/>
                    </a:cubicBezTo>
                    <a:cubicBezTo>
                      <a:pt x="1056" y="48234"/>
                      <a:pt x="2196" y="48693"/>
                      <a:pt x="3425" y="49026"/>
                    </a:cubicBezTo>
                    <a:cubicBezTo>
                      <a:pt x="4792" y="40502"/>
                      <a:pt x="9928" y="15649"/>
                      <a:pt x="24869" y="27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9"/>
              <p:cNvSpPr/>
              <p:nvPr/>
            </p:nvSpPr>
            <p:spPr>
              <a:xfrm>
                <a:off x="2443241" y="2106525"/>
                <a:ext cx="26082" cy="54018"/>
              </a:xfrm>
              <a:custGeom>
                <a:rect b="b" l="l" r="r" t="t"/>
                <a:pathLst>
                  <a:path extrusionOk="0" h="54018" w="26082">
                    <a:moveTo>
                      <a:pt x="26083" y="2787"/>
                    </a:moveTo>
                    <a:lnTo>
                      <a:pt x="23824" y="0"/>
                    </a:lnTo>
                    <a:cubicBezTo>
                      <a:pt x="2734" y="17090"/>
                      <a:pt x="206" y="44328"/>
                      <a:pt x="0" y="54018"/>
                    </a:cubicBezTo>
                    <a:cubicBezTo>
                      <a:pt x="1182" y="53892"/>
                      <a:pt x="2396" y="53707"/>
                      <a:pt x="3631" y="53491"/>
                    </a:cubicBezTo>
                    <a:cubicBezTo>
                      <a:pt x="3990" y="43859"/>
                      <a:pt x="6819" y="18393"/>
                      <a:pt x="26083" y="2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9"/>
              <p:cNvSpPr/>
              <p:nvPr/>
            </p:nvSpPr>
            <p:spPr>
              <a:xfrm>
                <a:off x="2461260" y="2104267"/>
                <a:ext cx="27903" cy="51997"/>
              </a:xfrm>
              <a:custGeom>
                <a:rect b="b" l="l" r="r" t="t"/>
                <a:pathLst>
                  <a:path extrusionOk="0" h="51997" w="27903">
                    <a:moveTo>
                      <a:pt x="27899" y="3003"/>
                    </a:moveTo>
                    <a:lnTo>
                      <a:pt x="25946" y="0"/>
                    </a:lnTo>
                    <a:cubicBezTo>
                      <a:pt x="9358" y="10788"/>
                      <a:pt x="1979" y="42006"/>
                      <a:pt x="0" y="51997"/>
                    </a:cubicBezTo>
                    <a:cubicBezTo>
                      <a:pt x="1319" y="51559"/>
                      <a:pt x="2639" y="51105"/>
                      <a:pt x="3964" y="50630"/>
                    </a:cubicBezTo>
                    <a:cubicBezTo>
                      <a:pt x="6413" y="39362"/>
                      <a:pt x="13622" y="12287"/>
                      <a:pt x="27904" y="30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9"/>
              <p:cNvSpPr/>
              <p:nvPr/>
            </p:nvSpPr>
            <p:spPr>
              <a:xfrm>
                <a:off x="2477879" y="2106188"/>
                <a:ext cx="28954" cy="43700"/>
              </a:xfrm>
              <a:custGeom>
                <a:rect b="b" l="l" r="r" t="t"/>
                <a:pathLst>
                  <a:path extrusionOk="0" h="43700" w="28954">
                    <a:moveTo>
                      <a:pt x="28954" y="3473"/>
                    </a:moveTo>
                    <a:lnTo>
                      <a:pt x="28078" y="0"/>
                    </a:lnTo>
                    <a:cubicBezTo>
                      <a:pt x="10075" y="4550"/>
                      <a:pt x="1847" y="35641"/>
                      <a:pt x="0" y="43700"/>
                    </a:cubicBezTo>
                    <a:cubicBezTo>
                      <a:pt x="1409" y="43099"/>
                      <a:pt x="2792" y="42497"/>
                      <a:pt x="4143" y="41906"/>
                    </a:cubicBezTo>
                    <a:cubicBezTo>
                      <a:pt x="6771" y="31757"/>
                      <a:pt x="14567" y="7115"/>
                      <a:pt x="28954" y="3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9"/>
              <p:cNvSpPr/>
              <p:nvPr/>
            </p:nvSpPr>
            <p:spPr>
              <a:xfrm>
                <a:off x="2498458" y="2110663"/>
                <a:ext cx="21860" cy="30479"/>
              </a:xfrm>
              <a:custGeom>
                <a:rect b="b" l="l" r="r" t="t"/>
                <a:pathLst>
                  <a:path extrusionOk="0" h="30479" w="21860">
                    <a:moveTo>
                      <a:pt x="21861" y="3346"/>
                    </a:moveTo>
                    <a:lnTo>
                      <a:pt x="20583" y="0"/>
                    </a:lnTo>
                    <a:cubicBezTo>
                      <a:pt x="8049" y="4787"/>
                      <a:pt x="1926" y="23360"/>
                      <a:pt x="0" y="30479"/>
                    </a:cubicBezTo>
                    <a:cubicBezTo>
                      <a:pt x="1309" y="30089"/>
                      <a:pt x="2649" y="29735"/>
                      <a:pt x="4043" y="29434"/>
                    </a:cubicBezTo>
                    <a:cubicBezTo>
                      <a:pt x="6328" y="21861"/>
                      <a:pt x="11938" y="7135"/>
                      <a:pt x="21855" y="33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9"/>
              <p:cNvSpPr/>
              <p:nvPr/>
            </p:nvSpPr>
            <p:spPr>
              <a:xfrm>
                <a:off x="2513879" y="2118374"/>
                <a:ext cx="19876" cy="20562"/>
              </a:xfrm>
              <a:custGeom>
                <a:rect b="b" l="l" r="r" t="t"/>
                <a:pathLst>
                  <a:path extrusionOk="0" h="20562" w="19876">
                    <a:moveTo>
                      <a:pt x="19871" y="3452"/>
                    </a:moveTo>
                    <a:lnTo>
                      <a:pt x="18900" y="0"/>
                    </a:lnTo>
                    <a:cubicBezTo>
                      <a:pt x="9648" y="2607"/>
                      <a:pt x="2850" y="14572"/>
                      <a:pt x="0" y="20467"/>
                    </a:cubicBezTo>
                    <a:cubicBezTo>
                      <a:pt x="1304" y="20452"/>
                      <a:pt x="2628" y="20494"/>
                      <a:pt x="3969" y="20562"/>
                    </a:cubicBezTo>
                    <a:cubicBezTo>
                      <a:pt x="6909" y="14836"/>
                      <a:pt x="12698" y="5468"/>
                      <a:pt x="19876" y="3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4" name="Google Shape;184;p9"/>
          <p:cNvGrpSpPr/>
          <p:nvPr/>
        </p:nvGrpSpPr>
        <p:grpSpPr>
          <a:xfrm>
            <a:off x="196683" y="4642293"/>
            <a:ext cx="403345" cy="325531"/>
            <a:chOff x="2421083" y="1884593"/>
            <a:chExt cx="403345" cy="325531"/>
          </a:xfrm>
        </p:grpSpPr>
        <p:sp>
          <p:nvSpPr>
            <p:cNvPr id="185" name="Google Shape;185;p9"/>
            <p:cNvSpPr/>
            <p:nvPr/>
          </p:nvSpPr>
          <p:spPr>
            <a:xfrm>
              <a:off x="2660893" y="2081946"/>
              <a:ext cx="163263" cy="127471"/>
            </a:xfrm>
            <a:custGeom>
              <a:rect b="b" l="l" r="r" t="t"/>
              <a:pathLst>
                <a:path extrusionOk="0" h="127471" w="163263">
                  <a:moveTo>
                    <a:pt x="34380" y="123323"/>
                  </a:moveTo>
                  <a:cubicBezTo>
                    <a:pt x="34380" y="123323"/>
                    <a:pt x="56483" y="67821"/>
                    <a:pt x="85955" y="59962"/>
                  </a:cubicBezTo>
                  <a:cubicBezTo>
                    <a:pt x="115426" y="52104"/>
                    <a:pt x="122794" y="72244"/>
                    <a:pt x="143916" y="69293"/>
                  </a:cubicBezTo>
                  <a:cubicBezTo>
                    <a:pt x="165037" y="66343"/>
                    <a:pt x="168964" y="42276"/>
                    <a:pt x="155210" y="21651"/>
                  </a:cubicBezTo>
                  <a:cubicBezTo>
                    <a:pt x="141456" y="1020"/>
                    <a:pt x="99218" y="-10280"/>
                    <a:pt x="54029" y="12810"/>
                  </a:cubicBezTo>
                  <a:cubicBezTo>
                    <a:pt x="8840" y="35895"/>
                    <a:pt x="982" y="97783"/>
                    <a:pt x="0" y="125782"/>
                  </a:cubicBezTo>
                  <a:cubicBezTo>
                    <a:pt x="20631" y="130696"/>
                    <a:pt x="34385" y="123328"/>
                    <a:pt x="34385" y="1233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9"/>
            <p:cNvSpPr/>
            <p:nvPr/>
          </p:nvSpPr>
          <p:spPr>
            <a:xfrm>
              <a:off x="2620046" y="1944934"/>
              <a:ext cx="204382" cy="265190"/>
            </a:xfrm>
            <a:custGeom>
              <a:rect b="b" l="l" r="r" t="t"/>
              <a:pathLst>
                <a:path extrusionOk="0" h="265190" w="204382">
                  <a:moveTo>
                    <a:pt x="40842" y="262788"/>
                  </a:moveTo>
                  <a:cubicBezTo>
                    <a:pt x="40842" y="262788"/>
                    <a:pt x="32984" y="190582"/>
                    <a:pt x="93399" y="120345"/>
                  </a:cubicBezTo>
                  <a:cubicBezTo>
                    <a:pt x="153814" y="50108"/>
                    <a:pt x="208724" y="48139"/>
                    <a:pt x="204112" y="12778"/>
                  </a:cubicBezTo>
                  <a:cubicBezTo>
                    <a:pt x="200971" y="-5885"/>
                    <a:pt x="137611" y="-10798"/>
                    <a:pt x="79159" y="45194"/>
                  </a:cubicBezTo>
                  <a:cubicBezTo>
                    <a:pt x="20707" y="101192"/>
                    <a:pt x="-9255" y="192551"/>
                    <a:pt x="2536" y="262788"/>
                  </a:cubicBezTo>
                  <a:cubicBezTo>
                    <a:pt x="25130" y="268192"/>
                    <a:pt x="40848" y="262788"/>
                    <a:pt x="40848" y="262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9"/>
            <p:cNvSpPr/>
            <p:nvPr/>
          </p:nvSpPr>
          <p:spPr>
            <a:xfrm>
              <a:off x="2595655" y="1884593"/>
              <a:ext cx="159646" cy="325530"/>
            </a:xfrm>
            <a:custGeom>
              <a:rect b="b" l="l" r="r" t="t"/>
              <a:pathLst>
                <a:path extrusionOk="0" h="325530" w="159646">
                  <a:moveTo>
                    <a:pt x="26921" y="323129"/>
                  </a:moveTo>
                  <a:cubicBezTo>
                    <a:pt x="26921" y="323129"/>
                    <a:pt x="1873" y="205244"/>
                    <a:pt x="76042" y="112412"/>
                  </a:cubicBezTo>
                  <a:cubicBezTo>
                    <a:pt x="150211" y="19575"/>
                    <a:pt x="166910" y="14176"/>
                    <a:pt x="157088" y="3367"/>
                  </a:cubicBezTo>
                  <a:cubicBezTo>
                    <a:pt x="147266" y="-7437"/>
                    <a:pt x="70637" y="5330"/>
                    <a:pt x="31344" y="77536"/>
                  </a:cubicBezTo>
                  <a:cubicBezTo>
                    <a:pt x="-7949" y="149742"/>
                    <a:pt x="-5986" y="249941"/>
                    <a:pt x="13663" y="323129"/>
                  </a:cubicBezTo>
                  <a:cubicBezTo>
                    <a:pt x="22013" y="328533"/>
                    <a:pt x="26927" y="323129"/>
                    <a:pt x="26927" y="3231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9"/>
            <p:cNvSpPr/>
            <p:nvPr/>
          </p:nvSpPr>
          <p:spPr>
            <a:xfrm>
              <a:off x="2492429" y="1927682"/>
              <a:ext cx="116878" cy="282026"/>
            </a:xfrm>
            <a:custGeom>
              <a:rect b="b" l="l" r="r" t="t"/>
              <a:pathLst>
                <a:path extrusionOk="0" h="282026" w="116878">
                  <a:moveTo>
                    <a:pt x="103220" y="195068"/>
                  </a:moveTo>
                  <a:cubicBezTo>
                    <a:pt x="103220" y="195068"/>
                    <a:pt x="84462" y="68833"/>
                    <a:pt x="60886" y="29539"/>
                  </a:cubicBezTo>
                  <a:cubicBezTo>
                    <a:pt x="37310" y="-9754"/>
                    <a:pt x="17661" y="-11232"/>
                    <a:pt x="4398" y="33471"/>
                  </a:cubicBezTo>
                  <a:cubicBezTo>
                    <a:pt x="-8865" y="78169"/>
                    <a:pt x="8821" y="144480"/>
                    <a:pt x="44673" y="192123"/>
                  </a:cubicBezTo>
                  <a:cubicBezTo>
                    <a:pt x="80530" y="239766"/>
                    <a:pt x="103214" y="278083"/>
                    <a:pt x="103214" y="278083"/>
                  </a:cubicBezTo>
                  <a:cubicBezTo>
                    <a:pt x="103214" y="278083"/>
                    <a:pt x="110983" y="285450"/>
                    <a:pt x="116879" y="280046"/>
                  </a:cubicBezTo>
                  <a:cubicBezTo>
                    <a:pt x="113443" y="235839"/>
                    <a:pt x="103214" y="195073"/>
                    <a:pt x="103214" y="195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9"/>
            <p:cNvSpPr/>
            <p:nvPr/>
          </p:nvSpPr>
          <p:spPr>
            <a:xfrm>
              <a:off x="2421083" y="2098193"/>
              <a:ext cx="174565" cy="107815"/>
            </a:xfrm>
            <a:custGeom>
              <a:rect b="b" l="l" r="r" t="t"/>
              <a:pathLst>
                <a:path extrusionOk="0" h="107815" w="174565">
                  <a:moveTo>
                    <a:pt x="174566" y="107566"/>
                  </a:moveTo>
                  <a:cubicBezTo>
                    <a:pt x="174566" y="107566"/>
                    <a:pt x="154827" y="36838"/>
                    <a:pt x="102761" y="11293"/>
                  </a:cubicBezTo>
                  <a:cubicBezTo>
                    <a:pt x="50695" y="-14252"/>
                    <a:pt x="-2648" y="5984"/>
                    <a:pt x="102" y="47483"/>
                  </a:cubicBezTo>
                  <a:cubicBezTo>
                    <a:pt x="2065" y="77113"/>
                    <a:pt x="47792" y="55991"/>
                    <a:pt x="71347" y="45182"/>
                  </a:cubicBezTo>
                  <a:cubicBezTo>
                    <a:pt x="94902" y="34378"/>
                    <a:pt x="142054" y="39287"/>
                    <a:pt x="162685" y="99702"/>
                  </a:cubicBezTo>
                  <a:cubicBezTo>
                    <a:pt x="168090" y="110015"/>
                    <a:pt x="174566" y="107561"/>
                    <a:pt x="174566" y="1075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9"/>
            <p:cNvSpPr/>
            <p:nvPr/>
          </p:nvSpPr>
          <p:spPr>
            <a:xfrm>
              <a:off x="2421102" y="2107923"/>
              <a:ext cx="174552" cy="98085"/>
            </a:xfrm>
            <a:custGeom>
              <a:rect b="b" l="l" r="r" t="t"/>
              <a:pathLst>
                <a:path extrusionOk="0" h="98085" w="174552">
                  <a:moveTo>
                    <a:pt x="174547" y="97835"/>
                  </a:moveTo>
                  <a:cubicBezTo>
                    <a:pt x="174547" y="97835"/>
                    <a:pt x="172008" y="88742"/>
                    <a:pt x="166356" y="75901"/>
                  </a:cubicBezTo>
                  <a:cubicBezTo>
                    <a:pt x="166335" y="75853"/>
                    <a:pt x="143983" y="27097"/>
                    <a:pt x="98325" y="7458"/>
                  </a:cubicBezTo>
                  <a:cubicBezTo>
                    <a:pt x="52809" y="-12117"/>
                    <a:pt x="14619" y="10730"/>
                    <a:pt x="152" y="31298"/>
                  </a:cubicBezTo>
                  <a:cubicBezTo>
                    <a:pt x="-12" y="33393"/>
                    <a:pt x="-59" y="35536"/>
                    <a:pt x="89" y="37753"/>
                  </a:cubicBezTo>
                  <a:cubicBezTo>
                    <a:pt x="2052" y="67383"/>
                    <a:pt x="47779" y="46261"/>
                    <a:pt x="71334" y="35452"/>
                  </a:cubicBezTo>
                  <a:cubicBezTo>
                    <a:pt x="94889" y="24648"/>
                    <a:pt x="142041" y="29556"/>
                    <a:pt x="162672" y="89972"/>
                  </a:cubicBezTo>
                  <a:cubicBezTo>
                    <a:pt x="168076" y="100284"/>
                    <a:pt x="174552" y="97830"/>
                    <a:pt x="174552" y="97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9"/>
            <p:cNvSpPr/>
            <p:nvPr/>
          </p:nvSpPr>
          <p:spPr>
            <a:xfrm>
              <a:off x="2656515" y="1958657"/>
              <a:ext cx="167872" cy="249059"/>
            </a:xfrm>
            <a:custGeom>
              <a:rect b="b" l="l" r="r" t="t"/>
              <a:pathLst>
                <a:path extrusionOk="0" h="249059" w="167872">
                  <a:moveTo>
                    <a:pt x="56930" y="106622"/>
                  </a:moveTo>
                  <a:cubicBezTo>
                    <a:pt x="116231" y="37678"/>
                    <a:pt x="170187" y="34490"/>
                    <a:pt x="167796" y="950"/>
                  </a:cubicBezTo>
                  <a:lnTo>
                    <a:pt x="167643" y="1013"/>
                  </a:lnTo>
                  <a:cubicBezTo>
                    <a:pt x="167643" y="1013"/>
                    <a:pt x="84438" y="-15195"/>
                    <a:pt x="33845" y="82059"/>
                  </a:cubicBezTo>
                  <a:cubicBezTo>
                    <a:pt x="-16748" y="179314"/>
                    <a:pt x="4373" y="249060"/>
                    <a:pt x="4373" y="249060"/>
                  </a:cubicBezTo>
                  <a:cubicBezTo>
                    <a:pt x="4373" y="249060"/>
                    <a:pt x="-3485" y="176854"/>
                    <a:pt x="56930" y="1066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9"/>
            <p:cNvSpPr/>
            <p:nvPr/>
          </p:nvSpPr>
          <p:spPr>
            <a:xfrm>
              <a:off x="2687797" y="2086254"/>
              <a:ext cx="136359" cy="121468"/>
            </a:xfrm>
            <a:custGeom>
              <a:rect b="b" l="l" r="r" t="t"/>
              <a:pathLst>
                <a:path extrusionOk="0" h="121468" w="136359">
                  <a:moveTo>
                    <a:pt x="120458" y="8935"/>
                  </a:moveTo>
                  <a:cubicBezTo>
                    <a:pt x="117766" y="6988"/>
                    <a:pt x="85930" y="-14604"/>
                    <a:pt x="39892" y="17343"/>
                  </a:cubicBezTo>
                  <a:cubicBezTo>
                    <a:pt x="-8168" y="50688"/>
                    <a:pt x="620" y="121242"/>
                    <a:pt x="646" y="121469"/>
                  </a:cubicBezTo>
                  <a:cubicBezTo>
                    <a:pt x="5011" y="120324"/>
                    <a:pt x="7476" y="119020"/>
                    <a:pt x="7476" y="119020"/>
                  </a:cubicBezTo>
                  <a:cubicBezTo>
                    <a:pt x="7476" y="119020"/>
                    <a:pt x="29579" y="63518"/>
                    <a:pt x="59050" y="55660"/>
                  </a:cubicBezTo>
                  <a:cubicBezTo>
                    <a:pt x="88522" y="47801"/>
                    <a:pt x="95890" y="67941"/>
                    <a:pt x="117012" y="64991"/>
                  </a:cubicBezTo>
                  <a:cubicBezTo>
                    <a:pt x="138133" y="62041"/>
                    <a:pt x="142060" y="37974"/>
                    <a:pt x="128306" y="17348"/>
                  </a:cubicBezTo>
                  <a:cubicBezTo>
                    <a:pt x="126285" y="14313"/>
                    <a:pt x="123630" y="11490"/>
                    <a:pt x="120458" y="89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3" name="Google Shape;193;p9"/>
            <p:cNvGrpSpPr/>
            <p:nvPr/>
          </p:nvGrpSpPr>
          <p:grpSpPr>
            <a:xfrm>
              <a:off x="2682316" y="2083087"/>
              <a:ext cx="140110" cy="118787"/>
              <a:chOff x="2682316" y="2083087"/>
              <a:chExt cx="140110" cy="118787"/>
            </a:xfrm>
          </p:grpSpPr>
          <p:sp>
            <p:nvSpPr>
              <p:cNvPr id="194" name="Google Shape;194;p9"/>
              <p:cNvSpPr/>
              <p:nvPr/>
            </p:nvSpPr>
            <p:spPr>
              <a:xfrm>
                <a:off x="2767389" y="2083087"/>
                <a:ext cx="55037" cy="59834"/>
              </a:xfrm>
              <a:custGeom>
                <a:rect b="b" l="l" r="r" t="t"/>
                <a:pathLst>
                  <a:path extrusionOk="0" h="59834" w="55037">
                    <a:moveTo>
                      <a:pt x="296" y="0"/>
                    </a:moveTo>
                    <a:lnTo>
                      <a:pt x="0" y="3568"/>
                    </a:lnTo>
                    <a:cubicBezTo>
                      <a:pt x="16245" y="4919"/>
                      <a:pt x="48904" y="31250"/>
                      <a:pt x="52245" y="59835"/>
                    </a:cubicBezTo>
                    <a:cubicBezTo>
                      <a:pt x="53396" y="58278"/>
                      <a:pt x="54325" y="56547"/>
                      <a:pt x="55037" y="54689"/>
                    </a:cubicBezTo>
                    <a:cubicBezTo>
                      <a:pt x="48783" y="25977"/>
                      <a:pt x="17084" y="1393"/>
                      <a:pt x="29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9"/>
              <p:cNvSpPr/>
              <p:nvPr/>
            </p:nvSpPr>
            <p:spPr>
              <a:xfrm>
                <a:off x="2734550" y="2093711"/>
                <a:ext cx="71894" cy="57733"/>
              </a:xfrm>
              <a:custGeom>
                <a:rect b="b" l="l" r="r" t="t"/>
                <a:pathLst>
                  <a:path extrusionOk="0" h="57733" w="71894">
                    <a:moveTo>
                      <a:pt x="52388" y="24732"/>
                    </a:moveTo>
                    <a:cubicBezTo>
                      <a:pt x="35752" y="9077"/>
                      <a:pt x="13749" y="-1272"/>
                      <a:pt x="0" y="126"/>
                    </a:cubicBezTo>
                    <a:lnTo>
                      <a:pt x="364" y="3689"/>
                    </a:lnTo>
                    <a:cubicBezTo>
                      <a:pt x="12947" y="2406"/>
                      <a:pt x="34243" y="12577"/>
                      <a:pt x="49933" y="27344"/>
                    </a:cubicBezTo>
                    <a:cubicBezTo>
                      <a:pt x="60880" y="37646"/>
                      <a:pt x="67292" y="48286"/>
                      <a:pt x="68342" y="57734"/>
                    </a:cubicBezTo>
                    <a:cubicBezTo>
                      <a:pt x="68971" y="57686"/>
                      <a:pt x="69604" y="57618"/>
                      <a:pt x="70253" y="57528"/>
                    </a:cubicBezTo>
                    <a:cubicBezTo>
                      <a:pt x="70813" y="57449"/>
                      <a:pt x="71356" y="57348"/>
                      <a:pt x="71894" y="57243"/>
                    </a:cubicBezTo>
                    <a:cubicBezTo>
                      <a:pt x="70702" y="46951"/>
                      <a:pt x="63909" y="35577"/>
                      <a:pt x="52388" y="24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9"/>
              <p:cNvSpPr/>
              <p:nvPr/>
            </p:nvSpPr>
            <p:spPr>
              <a:xfrm>
                <a:off x="2703992" y="2114942"/>
                <a:ext cx="78386" cy="31373"/>
              </a:xfrm>
              <a:custGeom>
                <a:rect b="b" l="l" r="r" t="t"/>
                <a:pathLst>
                  <a:path extrusionOk="0" h="31373" w="78386">
                    <a:moveTo>
                      <a:pt x="46566" y="4119"/>
                    </a:moveTo>
                    <a:cubicBezTo>
                      <a:pt x="29149" y="-1835"/>
                      <a:pt x="9569" y="-1280"/>
                      <a:pt x="0" y="5433"/>
                    </a:cubicBezTo>
                    <a:lnTo>
                      <a:pt x="2058" y="8362"/>
                    </a:lnTo>
                    <a:cubicBezTo>
                      <a:pt x="10761" y="2250"/>
                      <a:pt x="28996" y="1897"/>
                      <a:pt x="45410" y="7507"/>
                    </a:cubicBezTo>
                    <a:cubicBezTo>
                      <a:pt x="53496" y="10273"/>
                      <a:pt x="66981" y="16574"/>
                      <a:pt x="73499" y="29141"/>
                    </a:cubicBezTo>
                    <a:cubicBezTo>
                      <a:pt x="75172" y="29864"/>
                      <a:pt x="76787" y="30624"/>
                      <a:pt x="78386" y="31373"/>
                    </a:cubicBezTo>
                    <a:cubicBezTo>
                      <a:pt x="72227" y="15102"/>
                      <a:pt x="55977" y="7338"/>
                      <a:pt x="46566" y="4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9"/>
              <p:cNvSpPr/>
              <p:nvPr/>
            </p:nvSpPr>
            <p:spPr>
              <a:xfrm>
                <a:off x="2690718" y="2133426"/>
                <a:ext cx="65539" cy="14941"/>
              </a:xfrm>
              <a:custGeom>
                <a:rect b="b" l="l" r="r" t="t"/>
                <a:pathLst>
                  <a:path extrusionOk="0" h="14941" w="65539">
                    <a:moveTo>
                      <a:pt x="0" y="12192"/>
                    </a:moveTo>
                    <a:lnTo>
                      <a:pt x="2296" y="14942"/>
                    </a:lnTo>
                    <a:cubicBezTo>
                      <a:pt x="14984" y="4344"/>
                      <a:pt x="42766" y="-353"/>
                      <a:pt x="59745" y="7648"/>
                    </a:cubicBezTo>
                    <a:cubicBezTo>
                      <a:pt x="61782" y="7236"/>
                      <a:pt x="63714" y="6962"/>
                      <a:pt x="65540" y="6809"/>
                    </a:cubicBezTo>
                    <a:cubicBezTo>
                      <a:pt x="47754" y="-5035"/>
                      <a:pt x="14915" y="-264"/>
                      <a:pt x="0" y="121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9"/>
              <p:cNvSpPr/>
              <p:nvPr/>
            </p:nvSpPr>
            <p:spPr>
              <a:xfrm>
                <a:off x="2684242" y="2148222"/>
                <a:ext cx="48513" cy="18021"/>
              </a:xfrm>
              <a:custGeom>
                <a:rect b="b" l="l" r="r" t="t"/>
                <a:pathLst>
                  <a:path extrusionOk="0" h="18021" w="48513">
                    <a:moveTo>
                      <a:pt x="0" y="16307"/>
                    </a:moveTo>
                    <a:lnTo>
                      <a:pt x="3146" y="18022"/>
                    </a:lnTo>
                    <a:cubicBezTo>
                      <a:pt x="9817" y="5767"/>
                      <a:pt x="33551" y="2146"/>
                      <a:pt x="45099" y="4051"/>
                    </a:cubicBezTo>
                    <a:cubicBezTo>
                      <a:pt x="46218" y="3033"/>
                      <a:pt x="47353" y="2078"/>
                      <a:pt x="48514" y="1164"/>
                    </a:cubicBezTo>
                    <a:cubicBezTo>
                      <a:pt x="36697" y="-2145"/>
                      <a:pt x="8223" y="1207"/>
                      <a:pt x="5" y="16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9"/>
              <p:cNvSpPr/>
              <p:nvPr/>
            </p:nvSpPr>
            <p:spPr>
              <a:xfrm>
                <a:off x="2682316" y="2165853"/>
                <a:ext cx="34923" cy="18984"/>
              </a:xfrm>
              <a:custGeom>
                <a:rect b="b" l="l" r="r" t="t"/>
                <a:pathLst>
                  <a:path extrusionOk="0" h="18984" w="34923">
                    <a:moveTo>
                      <a:pt x="5" y="16958"/>
                    </a:moveTo>
                    <a:lnTo>
                      <a:pt x="2956" y="18985"/>
                    </a:lnTo>
                    <a:cubicBezTo>
                      <a:pt x="8809" y="10466"/>
                      <a:pt x="22948" y="4586"/>
                      <a:pt x="32263" y="3716"/>
                    </a:cubicBezTo>
                    <a:cubicBezTo>
                      <a:pt x="33129" y="2470"/>
                      <a:pt x="34016" y="1230"/>
                      <a:pt x="34923" y="6"/>
                    </a:cubicBezTo>
                    <a:cubicBezTo>
                      <a:pt x="24188" y="-227"/>
                      <a:pt x="6903" y="6919"/>
                      <a:pt x="0" y="169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9"/>
              <p:cNvSpPr/>
              <p:nvPr/>
            </p:nvSpPr>
            <p:spPr>
              <a:xfrm>
                <a:off x="2682453" y="2185075"/>
                <a:ext cx="22567" cy="16799"/>
              </a:xfrm>
              <a:custGeom>
                <a:rect b="b" l="l" r="r" t="t"/>
                <a:pathLst>
                  <a:path extrusionOk="0" h="16799" w="22567">
                    <a:moveTo>
                      <a:pt x="5" y="14419"/>
                    </a:moveTo>
                    <a:lnTo>
                      <a:pt x="2681" y="16799"/>
                    </a:lnTo>
                    <a:cubicBezTo>
                      <a:pt x="2787" y="16683"/>
                      <a:pt x="11675" y="6803"/>
                      <a:pt x="20362" y="4117"/>
                    </a:cubicBezTo>
                    <a:cubicBezTo>
                      <a:pt x="21053" y="2787"/>
                      <a:pt x="21792" y="1415"/>
                      <a:pt x="22568" y="0"/>
                    </a:cubicBezTo>
                    <a:cubicBezTo>
                      <a:pt x="11764" y="1388"/>
                      <a:pt x="517" y="13839"/>
                      <a:pt x="0" y="144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 name="Google Shape;201;p9"/>
            <p:cNvGrpSpPr/>
            <p:nvPr/>
          </p:nvGrpSpPr>
          <p:grpSpPr>
            <a:xfrm>
              <a:off x="2651377" y="1969101"/>
              <a:ext cx="170051" cy="181372"/>
              <a:chOff x="2651377" y="1969101"/>
              <a:chExt cx="170051" cy="181372"/>
            </a:xfrm>
          </p:grpSpPr>
          <p:sp>
            <p:nvSpPr>
              <p:cNvPr id="202" name="Google Shape;202;p9"/>
              <p:cNvSpPr/>
              <p:nvPr/>
            </p:nvSpPr>
            <p:spPr>
              <a:xfrm>
                <a:off x="2728924" y="1969101"/>
                <a:ext cx="92504" cy="17802"/>
              </a:xfrm>
              <a:custGeom>
                <a:rect b="b" l="l" r="r" t="t"/>
                <a:pathLst>
                  <a:path extrusionOk="0" h="17802" w="92504">
                    <a:moveTo>
                      <a:pt x="0" y="14657"/>
                    </a:moveTo>
                    <a:lnTo>
                      <a:pt x="1710" y="17802"/>
                    </a:lnTo>
                    <a:cubicBezTo>
                      <a:pt x="21169" y="7215"/>
                      <a:pt x="74713" y="-1625"/>
                      <a:pt x="90625" y="7563"/>
                    </a:cubicBezTo>
                    <a:cubicBezTo>
                      <a:pt x="91327" y="6566"/>
                      <a:pt x="91950" y="5552"/>
                      <a:pt x="92504" y="4513"/>
                    </a:cubicBezTo>
                    <a:cubicBezTo>
                      <a:pt x="73958" y="-6365"/>
                      <a:pt x="18520" y="4576"/>
                      <a:pt x="0" y="1465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9"/>
              <p:cNvSpPr/>
              <p:nvPr/>
            </p:nvSpPr>
            <p:spPr>
              <a:xfrm>
                <a:off x="2693119" y="1988327"/>
                <a:ext cx="113404" cy="38915"/>
              </a:xfrm>
              <a:custGeom>
                <a:rect b="b" l="l" r="r" t="t"/>
                <a:pathLst>
                  <a:path extrusionOk="0" h="38915" w="113404">
                    <a:moveTo>
                      <a:pt x="0" y="36556"/>
                    </a:moveTo>
                    <a:lnTo>
                      <a:pt x="2697" y="38915"/>
                    </a:lnTo>
                    <a:cubicBezTo>
                      <a:pt x="17945" y="21483"/>
                      <a:pt x="65814" y="261"/>
                      <a:pt x="109056" y="3997"/>
                    </a:cubicBezTo>
                    <a:cubicBezTo>
                      <a:pt x="110570" y="2936"/>
                      <a:pt x="112027" y="1886"/>
                      <a:pt x="113405" y="852"/>
                    </a:cubicBezTo>
                    <a:cubicBezTo>
                      <a:pt x="68047" y="-4701"/>
                      <a:pt x="16219" y="18015"/>
                      <a:pt x="0" y="36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9"/>
              <p:cNvSpPr/>
              <p:nvPr/>
            </p:nvSpPr>
            <p:spPr>
              <a:xfrm>
                <a:off x="2672325" y="2010258"/>
                <a:ext cx="103112" cy="57728"/>
              </a:xfrm>
              <a:custGeom>
                <a:rect b="b" l="l" r="r" t="t"/>
                <a:pathLst>
                  <a:path extrusionOk="0" h="57728" w="103112">
                    <a:moveTo>
                      <a:pt x="0" y="55681"/>
                    </a:moveTo>
                    <a:lnTo>
                      <a:pt x="2940" y="57729"/>
                    </a:lnTo>
                    <a:cubicBezTo>
                      <a:pt x="18013" y="36074"/>
                      <a:pt x="63318" y="11194"/>
                      <a:pt x="96452" y="4676"/>
                    </a:cubicBezTo>
                    <a:cubicBezTo>
                      <a:pt x="98716" y="3056"/>
                      <a:pt x="100944" y="1494"/>
                      <a:pt x="103113" y="0"/>
                    </a:cubicBezTo>
                    <a:cubicBezTo>
                      <a:pt x="68833" y="4159"/>
                      <a:pt x="16604" y="31820"/>
                      <a:pt x="0" y="55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9"/>
              <p:cNvSpPr/>
              <p:nvPr/>
            </p:nvSpPr>
            <p:spPr>
              <a:xfrm>
                <a:off x="2659310" y="2045192"/>
                <a:ext cx="73060" cy="63576"/>
              </a:xfrm>
              <a:custGeom>
                <a:rect b="b" l="l" r="r" t="t"/>
                <a:pathLst>
                  <a:path extrusionOk="0" h="63576" w="73060">
                    <a:moveTo>
                      <a:pt x="0" y="61882"/>
                    </a:moveTo>
                    <a:lnTo>
                      <a:pt x="3156" y="63577"/>
                    </a:lnTo>
                    <a:cubicBezTo>
                      <a:pt x="13759" y="43843"/>
                      <a:pt x="43663" y="19845"/>
                      <a:pt x="65186" y="7906"/>
                    </a:cubicBezTo>
                    <a:cubicBezTo>
                      <a:pt x="67831" y="5141"/>
                      <a:pt x="70454" y="2528"/>
                      <a:pt x="73061" y="0"/>
                    </a:cubicBezTo>
                    <a:cubicBezTo>
                      <a:pt x="51100" y="9352"/>
                      <a:pt x="12793" y="38074"/>
                      <a:pt x="0" y="61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9"/>
              <p:cNvSpPr/>
              <p:nvPr/>
            </p:nvSpPr>
            <p:spPr>
              <a:xfrm>
                <a:off x="2651377" y="2095252"/>
                <a:ext cx="40158" cy="55221"/>
              </a:xfrm>
              <a:custGeom>
                <a:rect b="b" l="l" r="r" t="t"/>
                <a:pathLst>
                  <a:path extrusionOk="0" h="55221" w="40158">
                    <a:moveTo>
                      <a:pt x="0" y="54399"/>
                    </a:moveTo>
                    <a:lnTo>
                      <a:pt x="3489" y="55222"/>
                    </a:lnTo>
                    <a:cubicBezTo>
                      <a:pt x="7901" y="36496"/>
                      <a:pt x="19275" y="19776"/>
                      <a:pt x="35868" y="7315"/>
                    </a:cubicBezTo>
                    <a:cubicBezTo>
                      <a:pt x="37230" y="4887"/>
                      <a:pt x="38655" y="2449"/>
                      <a:pt x="40159" y="0"/>
                    </a:cubicBezTo>
                    <a:cubicBezTo>
                      <a:pt x="19396" y="13279"/>
                      <a:pt x="5162" y="32506"/>
                      <a:pt x="0" y="54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7" name="Google Shape;207;p9"/>
            <p:cNvSpPr/>
            <p:nvPr/>
          </p:nvSpPr>
          <p:spPr>
            <a:xfrm>
              <a:off x="2595655" y="1891190"/>
              <a:ext cx="158302" cy="316532"/>
            </a:xfrm>
            <a:custGeom>
              <a:rect b="b" l="l" r="r" t="t"/>
              <a:pathLst>
                <a:path extrusionOk="0" h="316532" w="158302">
                  <a:moveTo>
                    <a:pt x="156048" y="10513"/>
                  </a:moveTo>
                  <a:cubicBezTo>
                    <a:pt x="156993" y="9157"/>
                    <a:pt x="157737" y="7948"/>
                    <a:pt x="158302" y="6845"/>
                  </a:cubicBezTo>
                  <a:cubicBezTo>
                    <a:pt x="135249" y="7220"/>
                    <a:pt x="95459" y="22246"/>
                    <a:pt x="70036" y="38248"/>
                  </a:cubicBezTo>
                  <a:cubicBezTo>
                    <a:pt x="91115" y="12567"/>
                    <a:pt x="110823" y="792"/>
                    <a:pt x="112184" y="0"/>
                  </a:cubicBezTo>
                  <a:cubicBezTo>
                    <a:pt x="85410" y="9817"/>
                    <a:pt x="52814" y="31493"/>
                    <a:pt x="31344" y="70939"/>
                  </a:cubicBezTo>
                  <a:cubicBezTo>
                    <a:pt x="-7949" y="143145"/>
                    <a:pt x="-5986" y="243345"/>
                    <a:pt x="13663" y="316532"/>
                  </a:cubicBezTo>
                  <a:cubicBezTo>
                    <a:pt x="13663" y="316500"/>
                    <a:pt x="12159" y="294587"/>
                    <a:pt x="12223" y="263379"/>
                  </a:cubicBezTo>
                  <a:cubicBezTo>
                    <a:pt x="14898" y="240864"/>
                    <a:pt x="22303" y="221257"/>
                    <a:pt x="29148" y="207133"/>
                  </a:cubicBezTo>
                  <a:cubicBezTo>
                    <a:pt x="30125" y="202521"/>
                    <a:pt x="31239" y="197844"/>
                    <a:pt x="32505" y="193126"/>
                  </a:cubicBezTo>
                  <a:cubicBezTo>
                    <a:pt x="26404" y="203692"/>
                    <a:pt x="17833" y="221030"/>
                    <a:pt x="12497" y="242310"/>
                  </a:cubicBezTo>
                  <a:cubicBezTo>
                    <a:pt x="12824" y="229279"/>
                    <a:pt x="13463" y="215314"/>
                    <a:pt x="14582" y="201074"/>
                  </a:cubicBezTo>
                  <a:cubicBezTo>
                    <a:pt x="20482" y="189743"/>
                    <a:pt x="31576" y="176358"/>
                    <a:pt x="40411" y="168584"/>
                  </a:cubicBezTo>
                  <a:cubicBezTo>
                    <a:pt x="41256" y="166357"/>
                    <a:pt x="42153" y="164124"/>
                    <a:pt x="43077" y="161887"/>
                  </a:cubicBezTo>
                  <a:cubicBezTo>
                    <a:pt x="34880" y="167608"/>
                    <a:pt x="23148" y="180407"/>
                    <a:pt x="15289" y="192730"/>
                  </a:cubicBezTo>
                  <a:cubicBezTo>
                    <a:pt x="16133" y="183526"/>
                    <a:pt x="17189" y="174263"/>
                    <a:pt x="18493" y="165122"/>
                  </a:cubicBezTo>
                  <a:cubicBezTo>
                    <a:pt x="26003" y="154450"/>
                    <a:pt x="44248" y="141741"/>
                    <a:pt x="55263" y="136706"/>
                  </a:cubicBezTo>
                  <a:cubicBezTo>
                    <a:pt x="56197" y="135038"/>
                    <a:pt x="57158" y="133381"/>
                    <a:pt x="58145" y="131719"/>
                  </a:cubicBezTo>
                  <a:cubicBezTo>
                    <a:pt x="48629" y="134795"/>
                    <a:pt x="30130" y="146544"/>
                    <a:pt x="19548" y="158145"/>
                  </a:cubicBezTo>
                  <a:cubicBezTo>
                    <a:pt x="20393" y="152819"/>
                    <a:pt x="21337" y="147552"/>
                    <a:pt x="22377" y="142374"/>
                  </a:cubicBezTo>
                  <a:cubicBezTo>
                    <a:pt x="32320" y="128932"/>
                    <a:pt x="60631" y="111299"/>
                    <a:pt x="77087" y="104506"/>
                  </a:cubicBezTo>
                  <a:cubicBezTo>
                    <a:pt x="78538" y="102691"/>
                    <a:pt x="79969" y="100912"/>
                    <a:pt x="81378" y="99165"/>
                  </a:cubicBezTo>
                  <a:cubicBezTo>
                    <a:pt x="67392" y="103456"/>
                    <a:pt x="38327" y="120340"/>
                    <a:pt x="23892" y="135218"/>
                  </a:cubicBezTo>
                  <a:cubicBezTo>
                    <a:pt x="25333" y="128768"/>
                    <a:pt x="26942" y="122493"/>
                    <a:pt x="28737" y="116471"/>
                  </a:cubicBezTo>
                  <a:cubicBezTo>
                    <a:pt x="42486" y="97101"/>
                    <a:pt x="85568" y="76877"/>
                    <a:pt x="104510" y="70976"/>
                  </a:cubicBezTo>
                  <a:cubicBezTo>
                    <a:pt x="105867" y="69356"/>
                    <a:pt x="107192" y="67778"/>
                    <a:pt x="108490" y="66237"/>
                  </a:cubicBezTo>
                  <a:cubicBezTo>
                    <a:pt x="93754" y="69599"/>
                    <a:pt x="51431" y="87939"/>
                    <a:pt x="31545" y="107773"/>
                  </a:cubicBezTo>
                  <a:cubicBezTo>
                    <a:pt x="33930" y="100822"/>
                    <a:pt x="36543" y="94241"/>
                    <a:pt x="39329" y="88024"/>
                  </a:cubicBezTo>
                  <a:cubicBezTo>
                    <a:pt x="53284" y="74570"/>
                    <a:pt x="100552" y="44086"/>
                    <a:pt x="131924" y="38992"/>
                  </a:cubicBezTo>
                  <a:cubicBezTo>
                    <a:pt x="133164" y="37578"/>
                    <a:pt x="134351" y="36222"/>
                    <a:pt x="135497" y="34918"/>
                  </a:cubicBezTo>
                  <a:cubicBezTo>
                    <a:pt x="107587" y="37652"/>
                    <a:pt x="63723" y="63197"/>
                    <a:pt x="43235" y="79779"/>
                  </a:cubicBezTo>
                  <a:cubicBezTo>
                    <a:pt x="49341" y="67509"/>
                    <a:pt x="56055" y="56789"/>
                    <a:pt x="62837" y="47537"/>
                  </a:cubicBezTo>
                  <a:cubicBezTo>
                    <a:pt x="85220" y="30522"/>
                    <a:pt x="130419" y="11986"/>
                    <a:pt x="156054" y="10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9"/>
            <p:cNvSpPr/>
            <p:nvPr/>
          </p:nvSpPr>
          <p:spPr>
            <a:xfrm>
              <a:off x="2492447" y="1927696"/>
              <a:ext cx="116866" cy="282000"/>
            </a:xfrm>
            <a:custGeom>
              <a:rect b="b" l="l" r="r" t="t"/>
              <a:pathLst>
                <a:path extrusionOk="0" h="282000" w="116866">
                  <a:moveTo>
                    <a:pt x="103202" y="195053"/>
                  </a:moveTo>
                  <a:cubicBezTo>
                    <a:pt x="103202" y="195053"/>
                    <a:pt x="84445" y="68818"/>
                    <a:pt x="60869" y="29525"/>
                  </a:cubicBezTo>
                  <a:cubicBezTo>
                    <a:pt x="46022" y="4777"/>
                    <a:pt x="32738" y="-4950"/>
                    <a:pt x="21617" y="2386"/>
                  </a:cubicBezTo>
                  <a:cubicBezTo>
                    <a:pt x="21638" y="2502"/>
                    <a:pt x="26125" y="24595"/>
                    <a:pt x="36680" y="59228"/>
                  </a:cubicBezTo>
                  <a:cubicBezTo>
                    <a:pt x="20842" y="46672"/>
                    <a:pt x="7114" y="43717"/>
                    <a:pt x="2079" y="43047"/>
                  </a:cubicBezTo>
                  <a:cubicBezTo>
                    <a:pt x="1857" y="44218"/>
                    <a:pt x="1641" y="45395"/>
                    <a:pt x="1451" y="46593"/>
                  </a:cubicBezTo>
                  <a:cubicBezTo>
                    <a:pt x="6254" y="47258"/>
                    <a:pt x="21644" y="50488"/>
                    <a:pt x="38623" y="65530"/>
                  </a:cubicBezTo>
                  <a:cubicBezTo>
                    <a:pt x="40016" y="69979"/>
                    <a:pt x="41494" y="74603"/>
                    <a:pt x="43077" y="79400"/>
                  </a:cubicBezTo>
                  <a:cubicBezTo>
                    <a:pt x="28362" y="67256"/>
                    <a:pt x="7188" y="64855"/>
                    <a:pt x="10" y="64380"/>
                  </a:cubicBezTo>
                  <a:cubicBezTo>
                    <a:pt x="-6" y="65572"/>
                    <a:pt x="-1" y="66781"/>
                    <a:pt x="10" y="67984"/>
                  </a:cubicBezTo>
                  <a:cubicBezTo>
                    <a:pt x="7895" y="68575"/>
                    <a:pt x="32384" y="71647"/>
                    <a:pt x="45568" y="86858"/>
                  </a:cubicBezTo>
                  <a:cubicBezTo>
                    <a:pt x="46983" y="91033"/>
                    <a:pt x="48471" y="95318"/>
                    <a:pt x="50023" y="99699"/>
                  </a:cubicBezTo>
                  <a:cubicBezTo>
                    <a:pt x="32970" y="86911"/>
                    <a:pt x="8491" y="80440"/>
                    <a:pt x="480" y="78577"/>
                  </a:cubicBezTo>
                  <a:cubicBezTo>
                    <a:pt x="580" y="79833"/>
                    <a:pt x="691" y="81089"/>
                    <a:pt x="818" y="82356"/>
                  </a:cubicBezTo>
                  <a:cubicBezTo>
                    <a:pt x="10460" y="84726"/>
                    <a:pt x="36992" y="92241"/>
                    <a:pt x="52398" y="106301"/>
                  </a:cubicBezTo>
                  <a:cubicBezTo>
                    <a:pt x="54820" y="112972"/>
                    <a:pt x="57406" y="119855"/>
                    <a:pt x="60156" y="126911"/>
                  </a:cubicBezTo>
                  <a:cubicBezTo>
                    <a:pt x="42016" y="115115"/>
                    <a:pt x="14075" y="106797"/>
                    <a:pt x="4317" y="104116"/>
                  </a:cubicBezTo>
                  <a:cubicBezTo>
                    <a:pt x="4607" y="105446"/>
                    <a:pt x="4913" y="106776"/>
                    <a:pt x="5230" y="108106"/>
                  </a:cubicBezTo>
                  <a:cubicBezTo>
                    <a:pt x="17158" y="111510"/>
                    <a:pt x="46545" y="120720"/>
                    <a:pt x="62542" y="132954"/>
                  </a:cubicBezTo>
                  <a:cubicBezTo>
                    <a:pt x="63602" y="135614"/>
                    <a:pt x="64674" y="138290"/>
                    <a:pt x="65782" y="140992"/>
                  </a:cubicBezTo>
                  <a:cubicBezTo>
                    <a:pt x="68511" y="147674"/>
                    <a:pt x="71086" y="154229"/>
                    <a:pt x="73530" y="160652"/>
                  </a:cubicBezTo>
                  <a:cubicBezTo>
                    <a:pt x="53743" y="143373"/>
                    <a:pt x="22325" y="133968"/>
                    <a:pt x="12138" y="131260"/>
                  </a:cubicBezTo>
                  <a:cubicBezTo>
                    <a:pt x="12640" y="132648"/>
                    <a:pt x="13152" y="134036"/>
                    <a:pt x="13674" y="135424"/>
                  </a:cubicBezTo>
                  <a:cubicBezTo>
                    <a:pt x="26790" y="139177"/>
                    <a:pt x="59702" y="150049"/>
                    <a:pt x="76507" y="168580"/>
                  </a:cubicBezTo>
                  <a:cubicBezTo>
                    <a:pt x="78301" y="173430"/>
                    <a:pt x="80011" y="178191"/>
                    <a:pt x="81642" y="182845"/>
                  </a:cubicBezTo>
                  <a:cubicBezTo>
                    <a:pt x="63750" y="168474"/>
                    <a:pt x="29370" y="154894"/>
                    <a:pt x="20456" y="151501"/>
                  </a:cubicBezTo>
                  <a:cubicBezTo>
                    <a:pt x="21195" y="153084"/>
                    <a:pt x="21950" y="154662"/>
                    <a:pt x="22726" y="156235"/>
                  </a:cubicBezTo>
                  <a:cubicBezTo>
                    <a:pt x="36284" y="161597"/>
                    <a:pt x="70749" y="176095"/>
                    <a:pt x="84054" y="189823"/>
                  </a:cubicBezTo>
                  <a:cubicBezTo>
                    <a:pt x="86904" y="198183"/>
                    <a:pt x="89490" y="206158"/>
                    <a:pt x="91818" y="213673"/>
                  </a:cubicBezTo>
                  <a:cubicBezTo>
                    <a:pt x="75404" y="194035"/>
                    <a:pt x="46634" y="183204"/>
                    <a:pt x="36042" y="179732"/>
                  </a:cubicBezTo>
                  <a:cubicBezTo>
                    <a:pt x="37129" y="181410"/>
                    <a:pt x="38243" y="183073"/>
                    <a:pt x="39372" y="184719"/>
                  </a:cubicBezTo>
                  <a:cubicBezTo>
                    <a:pt x="53949" y="190066"/>
                    <a:pt x="83722" y="203260"/>
                    <a:pt x="95280" y="225110"/>
                  </a:cubicBezTo>
                  <a:cubicBezTo>
                    <a:pt x="105429" y="259464"/>
                    <a:pt x="109683" y="281620"/>
                    <a:pt x="109699" y="281710"/>
                  </a:cubicBezTo>
                  <a:cubicBezTo>
                    <a:pt x="111995" y="282290"/>
                    <a:pt x="114570" y="282132"/>
                    <a:pt x="116866" y="280026"/>
                  </a:cubicBezTo>
                  <a:cubicBezTo>
                    <a:pt x="113430" y="235819"/>
                    <a:pt x="103202" y="195053"/>
                    <a:pt x="103202" y="1950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9" name="Google Shape;209;p9"/>
            <p:cNvGrpSpPr/>
            <p:nvPr/>
          </p:nvGrpSpPr>
          <p:grpSpPr>
            <a:xfrm>
              <a:off x="2428426" y="2104267"/>
              <a:ext cx="105329" cy="56276"/>
              <a:chOff x="2428426" y="2104267"/>
              <a:chExt cx="105329" cy="56276"/>
            </a:xfrm>
          </p:grpSpPr>
          <p:sp>
            <p:nvSpPr>
              <p:cNvPr id="210" name="Google Shape;210;p9"/>
              <p:cNvSpPr/>
              <p:nvPr/>
            </p:nvSpPr>
            <p:spPr>
              <a:xfrm>
                <a:off x="2428426" y="2110985"/>
                <a:ext cx="24869" cy="49025"/>
              </a:xfrm>
              <a:custGeom>
                <a:rect b="b" l="l" r="r" t="t"/>
                <a:pathLst>
                  <a:path extrusionOk="0" h="49025" w="24869">
                    <a:moveTo>
                      <a:pt x="24869" y="2708"/>
                    </a:moveTo>
                    <a:lnTo>
                      <a:pt x="22520" y="0"/>
                    </a:lnTo>
                    <a:cubicBezTo>
                      <a:pt x="6967" y="13480"/>
                      <a:pt x="1568" y="38058"/>
                      <a:pt x="0" y="47664"/>
                    </a:cubicBezTo>
                    <a:cubicBezTo>
                      <a:pt x="1056" y="48234"/>
                      <a:pt x="2196" y="48693"/>
                      <a:pt x="3425" y="49026"/>
                    </a:cubicBezTo>
                    <a:cubicBezTo>
                      <a:pt x="4792" y="40502"/>
                      <a:pt x="9928" y="15649"/>
                      <a:pt x="24869" y="27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9"/>
              <p:cNvSpPr/>
              <p:nvPr/>
            </p:nvSpPr>
            <p:spPr>
              <a:xfrm>
                <a:off x="2443241" y="2106525"/>
                <a:ext cx="26082" cy="54018"/>
              </a:xfrm>
              <a:custGeom>
                <a:rect b="b" l="l" r="r" t="t"/>
                <a:pathLst>
                  <a:path extrusionOk="0" h="54018" w="26082">
                    <a:moveTo>
                      <a:pt x="26083" y="2787"/>
                    </a:moveTo>
                    <a:lnTo>
                      <a:pt x="23824" y="0"/>
                    </a:lnTo>
                    <a:cubicBezTo>
                      <a:pt x="2734" y="17090"/>
                      <a:pt x="206" y="44328"/>
                      <a:pt x="0" y="54018"/>
                    </a:cubicBezTo>
                    <a:cubicBezTo>
                      <a:pt x="1182" y="53892"/>
                      <a:pt x="2396" y="53707"/>
                      <a:pt x="3631" y="53491"/>
                    </a:cubicBezTo>
                    <a:cubicBezTo>
                      <a:pt x="3990" y="43859"/>
                      <a:pt x="6819" y="18393"/>
                      <a:pt x="26083" y="2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9"/>
              <p:cNvSpPr/>
              <p:nvPr/>
            </p:nvSpPr>
            <p:spPr>
              <a:xfrm>
                <a:off x="2461260" y="2104267"/>
                <a:ext cx="27903" cy="51997"/>
              </a:xfrm>
              <a:custGeom>
                <a:rect b="b" l="l" r="r" t="t"/>
                <a:pathLst>
                  <a:path extrusionOk="0" h="51997" w="27903">
                    <a:moveTo>
                      <a:pt x="27899" y="3003"/>
                    </a:moveTo>
                    <a:lnTo>
                      <a:pt x="25946" y="0"/>
                    </a:lnTo>
                    <a:cubicBezTo>
                      <a:pt x="9358" y="10788"/>
                      <a:pt x="1979" y="42006"/>
                      <a:pt x="0" y="51997"/>
                    </a:cubicBezTo>
                    <a:cubicBezTo>
                      <a:pt x="1319" y="51559"/>
                      <a:pt x="2639" y="51105"/>
                      <a:pt x="3964" y="50630"/>
                    </a:cubicBezTo>
                    <a:cubicBezTo>
                      <a:pt x="6413" y="39362"/>
                      <a:pt x="13622" y="12287"/>
                      <a:pt x="27904" y="30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9"/>
              <p:cNvSpPr/>
              <p:nvPr/>
            </p:nvSpPr>
            <p:spPr>
              <a:xfrm>
                <a:off x="2477879" y="2106188"/>
                <a:ext cx="28954" cy="43700"/>
              </a:xfrm>
              <a:custGeom>
                <a:rect b="b" l="l" r="r" t="t"/>
                <a:pathLst>
                  <a:path extrusionOk="0" h="43700" w="28954">
                    <a:moveTo>
                      <a:pt x="28954" y="3473"/>
                    </a:moveTo>
                    <a:lnTo>
                      <a:pt x="28078" y="0"/>
                    </a:lnTo>
                    <a:cubicBezTo>
                      <a:pt x="10075" y="4550"/>
                      <a:pt x="1847" y="35641"/>
                      <a:pt x="0" y="43700"/>
                    </a:cubicBezTo>
                    <a:cubicBezTo>
                      <a:pt x="1409" y="43099"/>
                      <a:pt x="2792" y="42497"/>
                      <a:pt x="4143" y="41906"/>
                    </a:cubicBezTo>
                    <a:cubicBezTo>
                      <a:pt x="6771" y="31757"/>
                      <a:pt x="14567" y="7115"/>
                      <a:pt x="28954" y="3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9"/>
              <p:cNvSpPr/>
              <p:nvPr/>
            </p:nvSpPr>
            <p:spPr>
              <a:xfrm>
                <a:off x="2498458" y="2110663"/>
                <a:ext cx="21860" cy="30479"/>
              </a:xfrm>
              <a:custGeom>
                <a:rect b="b" l="l" r="r" t="t"/>
                <a:pathLst>
                  <a:path extrusionOk="0" h="30479" w="21860">
                    <a:moveTo>
                      <a:pt x="21861" y="3346"/>
                    </a:moveTo>
                    <a:lnTo>
                      <a:pt x="20583" y="0"/>
                    </a:lnTo>
                    <a:cubicBezTo>
                      <a:pt x="8049" y="4787"/>
                      <a:pt x="1926" y="23360"/>
                      <a:pt x="0" y="30479"/>
                    </a:cubicBezTo>
                    <a:cubicBezTo>
                      <a:pt x="1309" y="30089"/>
                      <a:pt x="2649" y="29735"/>
                      <a:pt x="4043" y="29434"/>
                    </a:cubicBezTo>
                    <a:cubicBezTo>
                      <a:pt x="6328" y="21861"/>
                      <a:pt x="11938" y="7135"/>
                      <a:pt x="21855" y="33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9"/>
              <p:cNvSpPr/>
              <p:nvPr/>
            </p:nvSpPr>
            <p:spPr>
              <a:xfrm>
                <a:off x="2513879" y="2118374"/>
                <a:ext cx="19876" cy="20562"/>
              </a:xfrm>
              <a:custGeom>
                <a:rect b="b" l="l" r="r" t="t"/>
                <a:pathLst>
                  <a:path extrusionOk="0" h="20562" w="19876">
                    <a:moveTo>
                      <a:pt x="19871" y="3452"/>
                    </a:moveTo>
                    <a:lnTo>
                      <a:pt x="18900" y="0"/>
                    </a:lnTo>
                    <a:cubicBezTo>
                      <a:pt x="9648" y="2607"/>
                      <a:pt x="2850" y="14572"/>
                      <a:pt x="0" y="20467"/>
                    </a:cubicBezTo>
                    <a:cubicBezTo>
                      <a:pt x="1304" y="20452"/>
                      <a:pt x="2628" y="20494"/>
                      <a:pt x="3969" y="20562"/>
                    </a:cubicBezTo>
                    <a:cubicBezTo>
                      <a:pt x="6909" y="14836"/>
                      <a:pt x="12698" y="5468"/>
                      <a:pt x="19876" y="3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16" name="Google Shape;216;p9"/>
          <p:cNvSpPr/>
          <p:nvPr/>
        </p:nvSpPr>
        <p:spPr>
          <a:xfrm>
            <a:off x="8584630" y="445023"/>
            <a:ext cx="909836" cy="112411"/>
          </a:xfrm>
          <a:custGeom>
            <a:rect b="b" l="l" r="r" t="t"/>
            <a:pathLst>
              <a:path extrusionOk="0" h="162327" w="1313842">
                <a:moveTo>
                  <a:pt x="5" y="121080"/>
                </a:moveTo>
                <a:cubicBezTo>
                  <a:pt x="5" y="65837"/>
                  <a:pt x="135672" y="16209"/>
                  <a:pt x="230556" y="11217"/>
                </a:cubicBezTo>
                <a:cubicBezTo>
                  <a:pt x="325441" y="6224"/>
                  <a:pt x="288818" y="63652"/>
                  <a:pt x="418658" y="38682"/>
                </a:cubicBezTo>
                <a:cubicBezTo>
                  <a:pt x="548497" y="13713"/>
                  <a:pt x="578465" y="-11256"/>
                  <a:pt x="678342" y="5390"/>
                </a:cubicBezTo>
                <a:cubicBezTo>
                  <a:pt x="778220" y="22036"/>
                  <a:pt x="779054" y="51164"/>
                  <a:pt x="866444" y="47006"/>
                </a:cubicBezTo>
                <a:cubicBezTo>
                  <a:pt x="953839" y="42847"/>
                  <a:pt x="1020424" y="6224"/>
                  <a:pt x="1074522" y="51998"/>
                </a:cubicBezTo>
                <a:cubicBezTo>
                  <a:pt x="1128620" y="97773"/>
                  <a:pt x="1151093" y="89450"/>
                  <a:pt x="1208526" y="78630"/>
                </a:cubicBezTo>
                <a:cubicBezTo>
                  <a:pt x="1265954" y="67811"/>
                  <a:pt x="1307575" y="73637"/>
                  <a:pt x="1313396" y="110260"/>
                </a:cubicBezTo>
                <a:cubicBezTo>
                  <a:pt x="1319223" y="146883"/>
                  <a:pt x="1268450" y="156040"/>
                  <a:pt x="1132784" y="153538"/>
                </a:cubicBezTo>
                <a:cubicBezTo>
                  <a:pt x="997117" y="151042"/>
                  <a:pt x="581790" y="152704"/>
                  <a:pt x="431140" y="146878"/>
                </a:cubicBezTo>
                <a:cubicBezTo>
                  <a:pt x="280490" y="141051"/>
                  <a:pt x="119020" y="166020"/>
                  <a:pt x="60758" y="161856"/>
                </a:cubicBezTo>
                <a:cubicBezTo>
                  <a:pt x="2496" y="157697"/>
                  <a:pt x="0" y="137721"/>
                  <a:pt x="0" y="1210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9"/>
          <p:cNvSpPr/>
          <p:nvPr/>
        </p:nvSpPr>
        <p:spPr>
          <a:xfrm>
            <a:off x="2390277" y="142823"/>
            <a:ext cx="910020" cy="132374"/>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9"/>
          <p:cNvSpPr/>
          <p:nvPr/>
        </p:nvSpPr>
        <p:spPr>
          <a:xfrm>
            <a:off x="-156166" y="1672656"/>
            <a:ext cx="544131" cy="98190"/>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9"/>
          <p:cNvSpPr/>
          <p:nvPr/>
        </p:nvSpPr>
        <p:spPr>
          <a:xfrm>
            <a:off x="8707063" y="2592670"/>
            <a:ext cx="482522" cy="112311"/>
          </a:xfrm>
          <a:custGeom>
            <a:rect b="b" l="l" r="r" t="t"/>
            <a:pathLst>
              <a:path extrusionOk="0" h="119480" w="513321">
                <a:moveTo>
                  <a:pt x="41" y="88598"/>
                </a:moveTo>
                <a:cubicBezTo>
                  <a:pt x="-1743" y="51105"/>
                  <a:pt x="54988" y="37166"/>
                  <a:pt x="138906" y="41747"/>
                </a:cubicBezTo>
                <a:cubicBezTo>
                  <a:pt x="190829" y="3931"/>
                  <a:pt x="242377" y="-8788"/>
                  <a:pt x="274535" y="6027"/>
                </a:cubicBezTo>
                <a:cubicBezTo>
                  <a:pt x="306698" y="20842"/>
                  <a:pt x="316963" y="33577"/>
                  <a:pt x="352124" y="24631"/>
                </a:cubicBezTo>
                <a:cubicBezTo>
                  <a:pt x="387285" y="15680"/>
                  <a:pt x="401187" y="22018"/>
                  <a:pt x="413516" y="39351"/>
                </a:cubicBezTo>
                <a:cubicBezTo>
                  <a:pt x="425845" y="56683"/>
                  <a:pt x="447547" y="56514"/>
                  <a:pt x="473187" y="53506"/>
                </a:cubicBezTo>
                <a:cubicBezTo>
                  <a:pt x="498827" y="50498"/>
                  <a:pt x="511546" y="52762"/>
                  <a:pt x="513161" y="71836"/>
                </a:cubicBezTo>
                <a:cubicBezTo>
                  <a:pt x="514776" y="90910"/>
                  <a:pt x="505793" y="114227"/>
                  <a:pt x="410455" y="112285"/>
                </a:cubicBezTo>
                <a:cubicBezTo>
                  <a:pt x="315116" y="110343"/>
                  <a:pt x="176320" y="108744"/>
                  <a:pt x="97675" y="117083"/>
                </a:cubicBezTo>
                <a:cubicBezTo>
                  <a:pt x="19025" y="125422"/>
                  <a:pt x="1107" y="111071"/>
                  <a:pt x="36" y="886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20" name="Shape 220"/>
        <p:cNvGrpSpPr/>
        <p:nvPr/>
      </p:nvGrpSpPr>
      <p:grpSpPr>
        <a:xfrm>
          <a:off x="0" y="0"/>
          <a:ext cx="0" cy="0"/>
          <a:chOff x="0" y="0"/>
          <a:chExt cx="0" cy="0"/>
        </a:xfrm>
      </p:grpSpPr>
      <p:sp>
        <p:nvSpPr>
          <p:cNvPr id="221" name="Google Shape;221;p10"/>
          <p:cNvSpPr/>
          <p:nvPr>
            <p:ph idx="2" type="pic"/>
          </p:nvPr>
        </p:nvSpPr>
        <p:spPr>
          <a:xfrm>
            <a:off x="25" y="0"/>
            <a:ext cx="9144000" cy="5143500"/>
          </a:xfrm>
          <a:prstGeom prst="rect">
            <a:avLst/>
          </a:prstGeom>
          <a:noFill/>
          <a:ln>
            <a:noFill/>
          </a:ln>
        </p:spPr>
      </p:sp>
      <p:sp>
        <p:nvSpPr>
          <p:cNvPr id="222" name="Google Shape;222;p10"/>
          <p:cNvSpPr txBox="1"/>
          <p:nvPr>
            <p:ph type="title"/>
          </p:nvPr>
        </p:nvSpPr>
        <p:spPr>
          <a:xfrm>
            <a:off x="1449475" y="3820575"/>
            <a:ext cx="6245100" cy="7833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2400"/>
              <a:buNone/>
              <a:defRPr/>
            </a:lvl2pPr>
            <a:lvl3pPr lvl="2" rtl="0" algn="ctr">
              <a:spcBef>
                <a:spcPts val="0"/>
              </a:spcBef>
              <a:spcAft>
                <a:spcPts val="0"/>
              </a:spcAft>
              <a:buSzPts val="2400"/>
              <a:buNone/>
              <a:defRPr/>
            </a:lvl3pPr>
            <a:lvl4pPr lvl="3" rtl="0" algn="ctr">
              <a:spcBef>
                <a:spcPts val="0"/>
              </a:spcBef>
              <a:spcAft>
                <a:spcPts val="0"/>
              </a:spcAft>
              <a:buSzPts val="2400"/>
              <a:buNone/>
              <a:defRPr/>
            </a:lvl4pPr>
            <a:lvl5pPr lvl="4" rtl="0" algn="ctr">
              <a:spcBef>
                <a:spcPts val="0"/>
              </a:spcBef>
              <a:spcAft>
                <a:spcPts val="0"/>
              </a:spcAft>
              <a:buSzPts val="2400"/>
              <a:buNone/>
              <a:defRPr/>
            </a:lvl5pPr>
            <a:lvl6pPr lvl="5" rtl="0" algn="ctr">
              <a:spcBef>
                <a:spcPts val="0"/>
              </a:spcBef>
              <a:spcAft>
                <a:spcPts val="0"/>
              </a:spcAft>
              <a:buSzPts val="2400"/>
              <a:buNone/>
              <a:defRPr/>
            </a:lvl6pPr>
            <a:lvl7pPr lvl="6" rtl="0" algn="ctr">
              <a:spcBef>
                <a:spcPts val="0"/>
              </a:spcBef>
              <a:spcAft>
                <a:spcPts val="0"/>
              </a:spcAft>
              <a:buSzPts val="2400"/>
              <a:buNone/>
              <a:defRPr/>
            </a:lvl7pPr>
            <a:lvl8pPr lvl="7" rtl="0" algn="ctr">
              <a:spcBef>
                <a:spcPts val="0"/>
              </a:spcBef>
              <a:spcAft>
                <a:spcPts val="0"/>
              </a:spcAft>
              <a:buSzPts val="2400"/>
              <a:buNone/>
              <a:defRPr/>
            </a:lvl8pPr>
            <a:lvl9pPr lvl="8" rtl="0" algn="ctr">
              <a:spcBef>
                <a:spcPts val="0"/>
              </a:spcBef>
              <a:spcAft>
                <a:spcPts val="0"/>
              </a:spcAft>
              <a:buSzPts val="24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23" name="Shape 223"/>
        <p:cNvGrpSpPr/>
        <p:nvPr/>
      </p:nvGrpSpPr>
      <p:grpSpPr>
        <a:xfrm>
          <a:off x="0" y="0"/>
          <a:ext cx="0" cy="0"/>
          <a:chOff x="0" y="0"/>
          <a:chExt cx="0" cy="0"/>
        </a:xfrm>
      </p:grpSpPr>
      <p:sp>
        <p:nvSpPr>
          <p:cNvPr id="224" name="Google Shape;224;p11"/>
          <p:cNvSpPr txBox="1"/>
          <p:nvPr>
            <p:ph hasCustomPrompt="1" type="title"/>
          </p:nvPr>
        </p:nvSpPr>
        <p:spPr>
          <a:xfrm>
            <a:off x="1284000" y="1335350"/>
            <a:ext cx="6576000" cy="7995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25" name="Google Shape;225;p11"/>
          <p:cNvSpPr txBox="1"/>
          <p:nvPr>
            <p:ph idx="1" type="subTitle"/>
          </p:nvPr>
        </p:nvSpPr>
        <p:spPr>
          <a:xfrm>
            <a:off x="1284000" y="2198750"/>
            <a:ext cx="6576000" cy="5766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226" name="Shape 22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227" name="Shape 227"/>
        <p:cNvGrpSpPr/>
        <p:nvPr/>
      </p:nvGrpSpPr>
      <p:grpSpPr>
        <a:xfrm>
          <a:off x="0" y="0"/>
          <a:ext cx="0" cy="0"/>
          <a:chOff x="0" y="0"/>
          <a:chExt cx="0" cy="0"/>
        </a:xfrm>
      </p:grpSpPr>
      <p:sp>
        <p:nvSpPr>
          <p:cNvPr id="228" name="Google Shape;228;p13"/>
          <p:cNvSpPr txBox="1"/>
          <p:nvPr>
            <p:ph idx="1" type="subTitle"/>
          </p:nvPr>
        </p:nvSpPr>
        <p:spPr>
          <a:xfrm>
            <a:off x="4938050" y="2727754"/>
            <a:ext cx="3346200" cy="867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229" name="Google Shape;229;p13"/>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lgn="r">
              <a:spcBef>
                <a:spcPts val="0"/>
              </a:spcBef>
              <a:spcAft>
                <a:spcPts val="0"/>
              </a:spcAft>
              <a:buSzPts val="2400"/>
              <a:buNone/>
              <a:defRPr/>
            </a:lvl2pPr>
            <a:lvl3pPr lvl="2" rtl="0" algn="r">
              <a:spcBef>
                <a:spcPts val="0"/>
              </a:spcBef>
              <a:spcAft>
                <a:spcPts val="0"/>
              </a:spcAft>
              <a:buSzPts val="2400"/>
              <a:buNone/>
              <a:defRPr/>
            </a:lvl3pPr>
            <a:lvl4pPr lvl="3" rtl="0" algn="r">
              <a:spcBef>
                <a:spcPts val="0"/>
              </a:spcBef>
              <a:spcAft>
                <a:spcPts val="0"/>
              </a:spcAft>
              <a:buSzPts val="2400"/>
              <a:buNone/>
              <a:defRPr/>
            </a:lvl4pPr>
            <a:lvl5pPr lvl="4" rtl="0" algn="r">
              <a:spcBef>
                <a:spcPts val="0"/>
              </a:spcBef>
              <a:spcAft>
                <a:spcPts val="0"/>
              </a:spcAft>
              <a:buSzPts val="2400"/>
              <a:buNone/>
              <a:defRPr/>
            </a:lvl5pPr>
            <a:lvl6pPr lvl="5" rtl="0" algn="r">
              <a:spcBef>
                <a:spcPts val="0"/>
              </a:spcBef>
              <a:spcAft>
                <a:spcPts val="0"/>
              </a:spcAft>
              <a:buSzPts val="2400"/>
              <a:buNone/>
              <a:defRPr/>
            </a:lvl6pPr>
            <a:lvl7pPr lvl="6" rtl="0" algn="r">
              <a:spcBef>
                <a:spcPts val="0"/>
              </a:spcBef>
              <a:spcAft>
                <a:spcPts val="0"/>
              </a:spcAft>
              <a:buSzPts val="2400"/>
              <a:buNone/>
              <a:defRPr/>
            </a:lvl7pPr>
            <a:lvl8pPr lvl="7" rtl="0" algn="r">
              <a:spcBef>
                <a:spcPts val="0"/>
              </a:spcBef>
              <a:spcAft>
                <a:spcPts val="0"/>
              </a:spcAft>
              <a:buSzPts val="2400"/>
              <a:buNone/>
              <a:defRPr/>
            </a:lvl8pPr>
            <a:lvl9pPr lvl="8" rtl="0" algn="r">
              <a:spcBef>
                <a:spcPts val="0"/>
              </a:spcBef>
              <a:spcAft>
                <a:spcPts val="0"/>
              </a:spcAft>
              <a:buSzPts val="2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spTree>
      <p:nvGrpSpPr>
        <p:cNvPr id="230" name="Shape 230"/>
        <p:cNvGrpSpPr/>
        <p:nvPr/>
      </p:nvGrpSpPr>
      <p:grpSpPr>
        <a:xfrm>
          <a:off x="0" y="0"/>
          <a:ext cx="0" cy="0"/>
          <a:chOff x="0" y="0"/>
          <a:chExt cx="0" cy="0"/>
        </a:xfrm>
      </p:grpSpPr>
      <p:sp>
        <p:nvSpPr>
          <p:cNvPr id="231" name="Google Shape;231;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SzPts val="2400"/>
              <a:buNone/>
              <a:defRPr/>
            </a:lvl2pPr>
            <a:lvl3pPr lvl="2" rtl="0" algn="ctr">
              <a:spcBef>
                <a:spcPts val="0"/>
              </a:spcBef>
              <a:spcAft>
                <a:spcPts val="0"/>
              </a:spcAft>
              <a:buSzPts val="2400"/>
              <a:buNone/>
              <a:defRPr/>
            </a:lvl3pPr>
            <a:lvl4pPr lvl="3" rtl="0" algn="ctr">
              <a:spcBef>
                <a:spcPts val="0"/>
              </a:spcBef>
              <a:spcAft>
                <a:spcPts val="0"/>
              </a:spcAft>
              <a:buSzPts val="2400"/>
              <a:buNone/>
              <a:defRPr/>
            </a:lvl4pPr>
            <a:lvl5pPr lvl="4" rtl="0" algn="ctr">
              <a:spcBef>
                <a:spcPts val="0"/>
              </a:spcBef>
              <a:spcAft>
                <a:spcPts val="0"/>
              </a:spcAft>
              <a:buSzPts val="2400"/>
              <a:buNone/>
              <a:defRPr/>
            </a:lvl5pPr>
            <a:lvl6pPr lvl="5" rtl="0" algn="ctr">
              <a:spcBef>
                <a:spcPts val="0"/>
              </a:spcBef>
              <a:spcAft>
                <a:spcPts val="0"/>
              </a:spcAft>
              <a:buSzPts val="2400"/>
              <a:buNone/>
              <a:defRPr/>
            </a:lvl6pPr>
            <a:lvl7pPr lvl="6" rtl="0" algn="ctr">
              <a:spcBef>
                <a:spcPts val="0"/>
              </a:spcBef>
              <a:spcAft>
                <a:spcPts val="0"/>
              </a:spcAft>
              <a:buSzPts val="2400"/>
              <a:buNone/>
              <a:defRPr/>
            </a:lvl7pPr>
            <a:lvl8pPr lvl="7" rtl="0" algn="ctr">
              <a:spcBef>
                <a:spcPts val="0"/>
              </a:spcBef>
              <a:spcAft>
                <a:spcPts val="0"/>
              </a:spcAft>
              <a:buSzPts val="2400"/>
              <a:buNone/>
              <a:defRPr/>
            </a:lvl8pPr>
            <a:lvl9pPr lvl="8" rtl="0" algn="ctr">
              <a:spcBef>
                <a:spcPts val="0"/>
              </a:spcBef>
              <a:spcAft>
                <a:spcPts val="0"/>
              </a:spcAft>
              <a:buSzPts val="2400"/>
              <a:buNone/>
              <a:defRPr/>
            </a:lvl9pPr>
          </a:lstStyle>
          <a:p/>
        </p:txBody>
      </p:sp>
      <p:sp>
        <p:nvSpPr>
          <p:cNvPr id="232" name="Google Shape;232;p14"/>
          <p:cNvSpPr txBox="1"/>
          <p:nvPr>
            <p:ph idx="1" type="body"/>
          </p:nvPr>
        </p:nvSpPr>
        <p:spPr>
          <a:xfrm>
            <a:off x="720000" y="1381075"/>
            <a:ext cx="7704000" cy="1575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Darker Grotesqu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33" name="Shape 233"/>
        <p:cNvGrpSpPr/>
        <p:nvPr/>
      </p:nvGrpSpPr>
      <p:grpSpPr>
        <a:xfrm>
          <a:off x="0" y="0"/>
          <a:ext cx="0" cy="0"/>
          <a:chOff x="0" y="0"/>
          <a:chExt cx="0" cy="0"/>
        </a:xfrm>
      </p:grpSpPr>
      <p:sp>
        <p:nvSpPr>
          <p:cNvPr id="234" name="Google Shape;234;p1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grpSp>
        <p:nvGrpSpPr>
          <p:cNvPr id="235" name="Google Shape;235;p15"/>
          <p:cNvGrpSpPr/>
          <p:nvPr/>
        </p:nvGrpSpPr>
        <p:grpSpPr>
          <a:xfrm>
            <a:off x="42091" y="4463464"/>
            <a:ext cx="556905" cy="572699"/>
            <a:chOff x="4520679" y="1229636"/>
            <a:chExt cx="588819" cy="605518"/>
          </a:xfrm>
        </p:grpSpPr>
        <p:sp>
          <p:nvSpPr>
            <p:cNvPr id="236" name="Google Shape;236;p15"/>
            <p:cNvSpPr/>
            <p:nvPr/>
          </p:nvSpPr>
          <p:spPr>
            <a:xfrm>
              <a:off x="4584015" y="1298998"/>
              <a:ext cx="444268" cy="536156"/>
            </a:xfrm>
            <a:custGeom>
              <a:rect b="b" l="l" r="r" t="t"/>
              <a:pathLst>
                <a:path extrusionOk="0" h="536156" w="444268">
                  <a:moveTo>
                    <a:pt x="21" y="180486"/>
                  </a:moveTo>
                  <a:cubicBezTo>
                    <a:pt x="13258" y="204019"/>
                    <a:pt x="26563" y="258260"/>
                    <a:pt x="54156" y="290212"/>
                  </a:cubicBezTo>
                  <a:cubicBezTo>
                    <a:pt x="81748" y="322169"/>
                    <a:pt x="124087" y="339997"/>
                    <a:pt x="152814" y="363700"/>
                  </a:cubicBezTo>
                  <a:cubicBezTo>
                    <a:pt x="181541" y="387408"/>
                    <a:pt x="172701" y="464786"/>
                    <a:pt x="168484" y="524594"/>
                  </a:cubicBezTo>
                  <a:cubicBezTo>
                    <a:pt x="228825" y="552123"/>
                    <a:pt x="293494" y="521850"/>
                    <a:pt x="293494" y="521850"/>
                  </a:cubicBezTo>
                  <a:cubicBezTo>
                    <a:pt x="293494" y="521850"/>
                    <a:pt x="293584" y="411169"/>
                    <a:pt x="294101" y="378135"/>
                  </a:cubicBezTo>
                  <a:cubicBezTo>
                    <a:pt x="294619" y="345106"/>
                    <a:pt x="306884" y="348426"/>
                    <a:pt x="349117" y="319841"/>
                  </a:cubicBezTo>
                  <a:cubicBezTo>
                    <a:pt x="391345" y="291262"/>
                    <a:pt x="437109" y="229020"/>
                    <a:pt x="443237" y="218634"/>
                  </a:cubicBezTo>
                  <a:cubicBezTo>
                    <a:pt x="447338" y="207957"/>
                    <a:pt x="437890" y="210923"/>
                    <a:pt x="437890" y="210923"/>
                  </a:cubicBezTo>
                  <a:cubicBezTo>
                    <a:pt x="437890" y="210923"/>
                    <a:pt x="410071" y="245915"/>
                    <a:pt x="385318" y="272826"/>
                  </a:cubicBezTo>
                  <a:cubicBezTo>
                    <a:pt x="360570" y="299738"/>
                    <a:pt x="328465" y="320089"/>
                    <a:pt x="319271" y="323567"/>
                  </a:cubicBezTo>
                  <a:cubicBezTo>
                    <a:pt x="368540" y="279688"/>
                    <a:pt x="417328" y="207482"/>
                    <a:pt x="428929" y="144929"/>
                  </a:cubicBezTo>
                  <a:cubicBezTo>
                    <a:pt x="423165" y="130462"/>
                    <a:pt x="415043" y="137382"/>
                    <a:pt x="415043" y="137382"/>
                  </a:cubicBezTo>
                  <a:cubicBezTo>
                    <a:pt x="415043" y="137382"/>
                    <a:pt x="397177" y="217678"/>
                    <a:pt x="350980" y="268224"/>
                  </a:cubicBezTo>
                  <a:cubicBezTo>
                    <a:pt x="346362" y="229854"/>
                    <a:pt x="353208" y="164024"/>
                    <a:pt x="364750" y="109393"/>
                  </a:cubicBezTo>
                  <a:cubicBezTo>
                    <a:pt x="357293" y="97613"/>
                    <a:pt x="350996" y="108248"/>
                    <a:pt x="350996" y="108248"/>
                  </a:cubicBezTo>
                  <a:cubicBezTo>
                    <a:pt x="350996" y="108248"/>
                    <a:pt x="329368" y="200235"/>
                    <a:pt x="339564" y="279740"/>
                  </a:cubicBezTo>
                  <a:cubicBezTo>
                    <a:pt x="317962" y="303116"/>
                    <a:pt x="291431" y="331637"/>
                    <a:pt x="281329" y="330993"/>
                  </a:cubicBezTo>
                  <a:cubicBezTo>
                    <a:pt x="271233" y="330349"/>
                    <a:pt x="281408" y="276236"/>
                    <a:pt x="287119" y="242505"/>
                  </a:cubicBezTo>
                  <a:cubicBezTo>
                    <a:pt x="292829" y="208775"/>
                    <a:pt x="287029" y="191801"/>
                    <a:pt x="300451" y="159237"/>
                  </a:cubicBezTo>
                  <a:cubicBezTo>
                    <a:pt x="313877" y="126673"/>
                    <a:pt x="325689" y="61334"/>
                    <a:pt x="324069" y="24938"/>
                  </a:cubicBezTo>
                  <a:cubicBezTo>
                    <a:pt x="318137" y="18567"/>
                    <a:pt x="313735" y="22874"/>
                    <a:pt x="313735" y="22874"/>
                  </a:cubicBezTo>
                  <a:cubicBezTo>
                    <a:pt x="313735" y="22874"/>
                    <a:pt x="310389" y="107958"/>
                    <a:pt x="287330" y="162003"/>
                  </a:cubicBezTo>
                  <a:cubicBezTo>
                    <a:pt x="278627" y="129502"/>
                    <a:pt x="275365" y="76439"/>
                    <a:pt x="276695" y="41610"/>
                  </a:cubicBezTo>
                  <a:cubicBezTo>
                    <a:pt x="271064" y="25698"/>
                    <a:pt x="268256" y="44265"/>
                    <a:pt x="268256" y="44265"/>
                  </a:cubicBezTo>
                  <a:cubicBezTo>
                    <a:pt x="268256" y="44265"/>
                    <a:pt x="262825" y="92578"/>
                    <a:pt x="271101" y="145631"/>
                  </a:cubicBezTo>
                  <a:cubicBezTo>
                    <a:pt x="279376" y="198684"/>
                    <a:pt x="278173" y="198752"/>
                    <a:pt x="271950" y="244590"/>
                  </a:cubicBezTo>
                  <a:cubicBezTo>
                    <a:pt x="265728" y="290428"/>
                    <a:pt x="256423" y="349318"/>
                    <a:pt x="245160" y="351170"/>
                  </a:cubicBezTo>
                  <a:cubicBezTo>
                    <a:pt x="233897" y="353023"/>
                    <a:pt x="231612" y="320153"/>
                    <a:pt x="236541" y="286865"/>
                  </a:cubicBezTo>
                  <a:cubicBezTo>
                    <a:pt x="241471" y="253583"/>
                    <a:pt x="251868" y="231332"/>
                    <a:pt x="241824" y="189611"/>
                  </a:cubicBezTo>
                  <a:cubicBezTo>
                    <a:pt x="224070" y="97619"/>
                    <a:pt x="248374" y="79320"/>
                    <a:pt x="243841" y="49395"/>
                  </a:cubicBezTo>
                  <a:cubicBezTo>
                    <a:pt x="239307" y="19470"/>
                    <a:pt x="234341" y="47120"/>
                    <a:pt x="234341" y="47120"/>
                  </a:cubicBezTo>
                  <a:cubicBezTo>
                    <a:pt x="234341" y="47120"/>
                    <a:pt x="234430" y="67767"/>
                    <a:pt x="227464" y="86620"/>
                  </a:cubicBezTo>
                  <a:cubicBezTo>
                    <a:pt x="220497" y="105472"/>
                    <a:pt x="222122" y="154883"/>
                    <a:pt x="229179" y="186676"/>
                  </a:cubicBezTo>
                  <a:cubicBezTo>
                    <a:pt x="236235" y="218470"/>
                    <a:pt x="228345" y="242268"/>
                    <a:pt x="228345" y="242268"/>
                  </a:cubicBezTo>
                  <a:cubicBezTo>
                    <a:pt x="228345" y="242268"/>
                    <a:pt x="195322" y="190239"/>
                    <a:pt x="189933" y="122129"/>
                  </a:cubicBezTo>
                  <a:cubicBezTo>
                    <a:pt x="184544" y="54013"/>
                    <a:pt x="176612" y="0"/>
                    <a:pt x="176612" y="0"/>
                  </a:cubicBezTo>
                  <a:lnTo>
                    <a:pt x="166774" y="7943"/>
                  </a:lnTo>
                  <a:cubicBezTo>
                    <a:pt x="166774" y="7943"/>
                    <a:pt x="173925" y="86419"/>
                    <a:pt x="175656" y="109657"/>
                  </a:cubicBezTo>
                  <a:cubicBezTo>
                    <a:pt x="177393" y="132901"/>
                    <a:pt x="189727" y="200615"/>
                    <a:pt x="221663" y="259152"/>
                  </a:cubicBezTo>
                  <a:cubicBezTo>
                    <a:pt x="215562" y="300150"/>
                    <a:pt x="227770" y="344526"/>
                    <a:pt x="218739" y="355509"/>
                  </a:cubicBezTo>
                  <a:cubicBezTo>
                    <a:pt x="209709" y="366492"/>
                    <a:pt x="204373" y="336609"/>
                    <a:pt x="193949" y="302198"/>
                  </a:cubicBezTo>
                  <a:cubicBezTo>
                    <a:pt x="183520" y="267781"/>
                    <a:pt x="171793" y="252760"/>
                    <a:pt x="170833" y="214982"/>
                  </a:cubicBezTo>
                  <a:cubicBezTo>
                    <a:pt x="169872" y="177203"/>
                    <a:pt x="159142" y="144507"/>
                    <a:pt x="153906" y="116392"/>
                  </a:cubicBezTo>
                  <a:cubicBezTo>
                    <a:pt x="148671" y="88272"/>
                    <a:pt x="138004" y="35625"/>
                    <a:pt x="138004" y="35625"/>
                  </a:cubicBezTo>
                  <a:lnTo>
                    <a:pt x="131032" y="47390"/>
                  </a:lnTo>
                  <a:cubicBezTo>
                    <a:pt x="131032" y="47390"/>
                    <a:pt x="141066" y="110037"/>
                    <a:pt x="152492" y="154862"/>
                  </a:cubicBezTo>
                  <a:cubicBezTo>
                    <a:pt x="163919" y="199686"/>
                    <a:pt x="160150" y="225257"/>
                    <a:pt x="160150" y="225257"/>
                  </a:cubicBezTo>
                  <a:cubicBezTo>
                    <a:pt x="160150" y="225257"/>
                    <a:pt x="136923" y="164156"/>
                    <a:pt x="128504" y="136690"/>
                  </a:cubicBezTo>
                  <a:cubicBezTo>
                    <a:pt x="120086" y="109230"/>
                    <a:pt x="113563" y="92299"/>
                    <a:pt x="112207" y="79896"/>
                  </a:cubicBezTo>
                  <a:cubicBezTo>
                    <a:pt x="107055" y="64495"/>
                    <a:pt x="101424" y="78502"/>
                    <a:pt x="101424" y="78502"/>
                  </a:cubicBezTo>
                  <a:cubicBezTo>
                    <a:pt x="101424" y="78502"/>
                    <a:pt x="110375" y="122261"/>
                    <a:pt x="122451" y="157385"/>
                  </a:cubicBezTo>
                  <a:cubicBezTo>
                    <a:pt x="134526" y="192509"/>
                    <a:pt x="148808" y="237977"/>
                    <a:pt x="161248" y="265432"/>
                  </a:cubicBezTo>
                  <a:cubicBezTo>
                    <a:pt x="173688" y="292893"/>
                    <a:pt x="183684" y="306805"/>
                    <a:pt x="185779" y="339285"/>
                  </a:cubicBezTo>
                  <a:cubicBezTo>
                    <a:pt x="160746" y="284781"/>
                    <a:pt x="137318" y="274853"/>
                    <a:pt x="120999" y="233127"/>
                  </a:cubicBezTo>
                  <a:cubicBezTo>
                    <a:pt x="104680" y="191400"/>
                    <a:pt x="65456" y="82973"/>
                    <a:pt x="65456" y="82973"/>
                  </a:cubicBezTo>
                  <a:lnTo>
                    <a:pt x="54610" y="79167"/>
                  </a:lnTo>
                  <a:cubicBezTo>
                    <a:pt x="54610" y="79167"/>
                    <a:pt x="63972" y="120297"/>
                    <a:pt x="80619" y="164916"/>
                  </a:cubicBezTo>
                  <a:cubicBezTo>
                    <a:pt x="97265" y="209535"/>
                    <a:pt x="98173" y="218333"/>
                    <a:pt x="117447" y="252644"/>
                  </a:cubicBezTo>
                  <a:cubicBezTo>
                    <a:pt x="136722" y="286955"/>
                    <a:pt x="177704" y="334915"/>
                    <a:pt x="181082" y="365705"/>
                  </a:cubicBezTo>
                  <a:cubicBezTo>
                    <a:pt x="181821" y="378541"/>
                    <a:pt x="150486" y="344520"/>
                    <a:pt x="128283" y="329294"/>
                  </a:cubicBezTo>
                  <a:cubicBezTo>
                    <a:pt x="106079" y="314067"/>
                    <a:pt x="102305" y="311465"/>
                    <a:pt x="92425" y="258502"/>
                  </a:cubicBezTo>
                  <a:cubicBezTo>
                    <a:pt x="82545" y="205545"/>
                    <a:pt x="69351" y="178997"/>
                    <a:pt x="69351" y="178997"/>
                  </a:cubicBezTo>
                  <a:lnTo>
                    <a:pt x="61075" y="191880"/>
                  </a:lnTo>
                  <a:cubicBezTo>
                    <a:pt x="61075" y="191880"/>
                    <a:pt x="79368" y="234298"/>
                    <a:pt x="81437" y="256312"/>
                  </a:cubicBezTo>
                  <a:cubicBezTo>
                    <a:pt x="83506" y="278331"/>
                    <a:pt x="94056" y="307908"/>
                    <a:pt x="94056" y="307908"/>
                  </a:cubicBezTo>
                  <a:cubicBezTo>
                    <a:pt x="94056" y="307908"/>
                    <a:pt x="53221" y="283688"/>
                    <a:pt x="37341" y="238315"/>
                  </a:cubicBezTo>
                  <a:cubicBezTo>
                    <a:pt x="21454" y="192941"/>
                    <a:pt x="8323" y="165122"/>
                    <a:pt x="8323" y="165122"/>
                  </a:cubicBezTo>
                  <a:lnTo>
                    <a:pt x="0" y="18048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15"/>
            <p:cNvSpPr/>
            <p:nvPr/>
          </p:nvSpPr>
          <p:spPr>
            <a:xfrm>
              <a:off x="4520679" y="1387271"/>
              <a:ext cx="98949" cy="97015"/>
            </a:xfrm>
            <a:custGeom>
              <a:rect b="b" l="l" r="r" t="t"/>
              <a:pathLst>
                <a:path extrusionOk="0" h="97015" w="98949">
                  <a:moveTo>
                    <a:pt x="68481" y="91257"/>
                  </a:moveTo>
                  <a:cubicBezTo>
                    <a:pt x="68481" y="91257"/>
                    <a:pt x="841" y="104795"/>
                    <a:pt x="12" y="90355"/>
                  </a:cubicBezTo>
                  <a:cubicBezTo>
                    <a:pt x="-816" y="75915"/>
                    <a:pt x="41438" y="82881"/>
                    <a:pt x="41438" y="82881"/>
                  </a:cubicBezTo>
                  <a:cubicBezTo>
                    <a:pt x="41438" y="82881"/>
                    <a:pt x="7976" y="65480"/>
                    <a:pt x="16326" y="56687"/>
                  </a:cubicBezTo>
                  <a:cubicBezTo>
                    <a:pt x="24675" y="47889"/>
                    <a:pt x="48510" y="75197"/>
                    <a:pt x="48510" y="75197"/>
                  </a:cubicBezTo>
                  <a:cubicBezTo>
                    <a:pt x="48510" y="75197"/>
                    <a:pt x="26955" y="36220"/>
                    <a:pt x="42662" y="29417"/>
                  </a:cubicBezTo>
                  <a:cubicBezTo>
                    <a:pt x="58369" y="22614"/>
                    <a:pt x="59667" y="65739"/>
                    <a:pt x="59667" y="65739"/>
                  </a:cubicBezTo>
                  <a:cubicBezTo>
                    <a:pt x="59667" y="65739"/>
                    <a:pt x="50621" y="1059"/>
                    <a:pt x="68940" y="9"/>
                  </a:cubicBezTo>
                  <a:cubicBezTo>
                    <a:pt x="84209" y="-867"/>
                    <a:pt x="72529" y="62588"/>
                    <a:pt x="72529" y="62588"/>
                  </a:cubicBezTo>
                  <a:cubicBezTo>
                    <a:pt x="72529" y="62588"/>
                    <a:pt x="78699" y="-12"/>
                    <a:pt x="93904" y="3139"/>
                  </a:cubicBezTo>
                  <a:cubicBezTo>
                    <a:pt x="109110" y="6290"/>
                    <a:pt x="86811" y="74110"/>
                    <a:pt x="68476" y="91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15"/>
            <p:cNvSpPr/>
            <p:nvPr/>
          </p:nvSpPr>
          <p:spPr>
            <a:xfrm>
              <a:off x="4594047" y="1429703"/>
              <a:ext cx="99589" cy="70961"/>
            </a:xfrm>
            <a:custGeom>
              <a:rect b="b" l="l" r="r" t="t"/>
              <a:pathLst>
                <a:path extrusionOk="0" h="70961" w="99589">
                  <a:moveTo>
                    <a:pt x="59155" y="66079"/>
                  </a:moveTo>
                  <a:cubicBezTo>
                    <a:pt x="59155" y="66079"/>
                    <a:pt x="824" y="78281"/>
                    <a:pt x="12" y="64105"/>
                  </a:cubicBezTo>
                  <a:cubicBezTo>
                    <a:pt x="-801" y="49929"/>
                    <a:pt x="40624" y="56410"/>
                    <a:pt x="40624" y="56410"/>
                  </a:cubicBezTo>
                  <a:cubicBezTo>
                    <a:pt x="40624" y="56410"/>
                    <a:pt x="14304" y="37262"/>
                    <a:pt x="20147" y="31557"/>
                  </a:cubicBezTo>
                  <a:cubicBezTo>
                    <a:pt x="25989" y="25857"/>
                    <a:pt x="43770" y="45765"/>
                    <a:pt x="43770" y="45765"/>
                  </a:cubicBezTo>
                  <a:cubicBezTo>
                    <a:pt x="43770" y="45765"/>
                    <a:pt x="35885" y="1879"/>
                    <a:pt x="47153" y="1800"/>
                  </a:cubicBezTo>
                  <a:cubicBezTo>
                    <a:pt x="58416" y="1721"/>
                    <a:pt x="57809" y="42540"/>
                    <a:pt x="57809" y="42540"/>
                  </a:cubicBezTo>
                  <a:cubicBezTo>
                    <a:pt x="57809" y="42540"/>
                    <a:pt x="64343" y="-2644"/>
                    <a:pt x="76303" y="122"/>
                  </a:cubicBezTo>
                  <a:cubicBezTo>
                    <a:pt x="87898" y="2798"/>
                    <a:pt x="68037" y="47791"/>
                    <a:pt x="68037" y="47791"/>
                  </a:cubicBezTo>
                  <a:cubicBezTo>
                    <a:pt x="68037" y="47791"/>
                    <a:pt x="88077" y="4165"/>
                    <a:pt x="96944" y="9173"/>
                  </a:cubicBezTo>
                  <a:cubicBezTo>
                    <a:pt x="108592" y="15750"/>
                    <a:pt x="79184" y="55001"/>
                    <a:pt x="59155" y="660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15"/>
            <p:cNvSpPr/>
            <p:nvPr/>
          </p:nvSpPr>
          <p:spPr>
            <a:xfrm>
              <a:off x="4699068" y="1343435"/>
              <a:ext cx="114193" cy="91894"/>
            </a:xfrm>
            <a:custGeom>
              <a:rect b="b" l="l" r="r" t="t"/>
              <a:pathLst>
                <a:path extrusionOk="0" h="91894" w="114193">
                  <a:moveTo>
                    <a:pt x="61817" y="86068"/>
                  </a:moveTo>
                  <a:cubicBezTo>
                    <a:pt x="61817" y="86068"/>
                    <a:pt x="4568" y="98407"/>
                    <a:pt x="505" y="87171"/>
                  </a:cubicBezTo>
                  <a:cubicBezTo>
                    <a:pt x="-3559" y="75934"/>
                    <a:pt x="18254" y="73876"/>
                    <a:pt x="18254" y="73876"/>
                  </a:cubicBezTo>
                  <a:cubicBezTo>
                    <a:pt x="18254" y="73876"/>
                    <a:pt x="-234" y="60249"/>
                    <a:pt x="6015" y="53446"/>
                  </a:cubicBezTo>
                  <a:cubicBezTo>
                    <a:pt x="12264" y="46648"/>
                    <a:pt x="42331" y="58607"/>
                    <a:pt x="42331" y="58607"/>
                  </a:cubicBezTo>
                  <a:cubicBezTo>
                    <a:pt x="42331" y="58607"/>
                    <a:pt x="35259" y="30038"/>
                    <a:pt x="46432" y="28392"/>
                  </a:cubicBezTo>
                  <a:cubicBezTo>
                    <a:pt x="57605" y="26745"/>
                    <a:pt x="59996" y="54374"/>
                    <a:pt x="59996" y="54374"/>
                  </a:cubicBezTo>
                  <a:cubicBezTo>
                    <a:pt x="59996" y="54374"/>
                    <a:pt x="62435" y="-1307"/>
                    <a:pt x="74384" y="23"/>
                  </a:cubicBezTo>
                  <a:cubicBezTo>
                    <a:pt x="86332" y="1348"/>
                    <a:pt x="78511" y="50902"/>
                    <a:pt x="78511" y="50902"/>
                  </a:cubicBezTo>
                  <a:cubicBezTo>
                    <a:pt x="78511" y="50902"/>
                    <a:pt x="105713" y="19963"/>
                    <a:pt x="113139" y="26581"/>
                  </a:cubicBezTo>
                  <a:cubicBezTo>
                    <a:pt x="120565" y="33195"/>
                    <a:pt x="87235" y="73142"/>
                    <a:pt x="61817" y="8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15"/>
            <p:cNvSpPr/>
            <p:nvPr/>
          </p:nvSpPr>
          <p:spPr>
            <a:xfrm>
              <a:off x="4620423" y="1301699"/>
              <a:ext cx="117709" cy="90716"/>
            </a:xfrm>
            <a:custGeom>
              <a:rect b="b" l="l" r="r" t="t"/>
              <a:pathLst>
                <a:path extrusionOk="0" h="90716" w="117709">
                  <a:moveTo>
                    <a:pt x="72463" y="90716"/>
                  </a:moveTo>
                  <a:cubicBezTo>
                    <a:pt x="72463" y="90716"/>
                    <a:pt x="-1369" y="85232"/>
                    <a:pt x="19" y="72006"/>
                  </a:cubicBezTo>
                  <a:cubicBezTo>
                    <a:pt x="1407" y="58780"/>
                    <a:pt x="42770" y="64184"/>
                    <a:pt x="42770" y="64184"/>
                  </a:cubicBezTo>
                  <a:cubicBezTo>
                    <a:pt x="42770" y="64184"/>
                    <a:pt x="14454" y="43005"/>
                    <a:pt x="23073" y="34191"/>
                  </a:cubicBezTo>
                  <a:cubicBezTo>
                    <a:pt x="31692" y="25377"/>
                    <a:pt x="54112" y="51460"/>
                    <a:pt x="54112" y="51460"/>
                  </a:cubicBezTo>
                  <a:cubicBezTo>
                    <a:pt x="54112" y="51460"/>
                    <a:pt x="45240" y="9036"/>
                    <a:pt x="59131" y="7976"/>
                  </a:cubicBezTo>
                  <a:cubicBezTo>
                    <a:pt x="73022" y="6910"/>
                    <a:pt x="75139" y="43817"/>
                    <a:pt x="75139" y="43817"/>
                  </a:cubicBezTo>
                  <a:cubicBezTo>
                    <a:pt x="75139" y="43817"/>
                    <a:pt x="82960" y="-2242"/>
                    <a:pt x="93827" y="85"/>
                  </a:cubicBezTo>
                  <a:cubicBezTo>
                    <a:pt x="104694" y="2413"/>
                    <a:pt x="92645" y="35568"/>
                    <a:pt x="92645" y="35568"/>
                  </a:cubicBezTo>
                  <a:cubicBezTo>
                    <a:pt x="92645" y="35568"/>
                    <a:pt x="105080" y="9095"/>
                    <a:pt x="115699" y="16536"/>
                  </a:cubicBezTo>
                  <a:cubicBezTo>
                    <a:pt x="126323" y="23978"/>
                    <a:pt x="92344" y="72465"/>
                    <a:pt x="72463" y="907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15"/>
            <p:cNvSpPr/>
            <p:nvPr/>
          </p:nvSpPr>
          <p:spPr>
            <a:xfrm>
              <a:off x="4671650" y="1229636"/>
              <a:ext cx="146906" cy="103367"/>
            </a:xfrm>
            <a:custGeom>
              <a:rect b="b" l="l" r="r" t="t"/>
              <a:pathLst>
                <a:path extrusionOk="0" h="103367" w="146906">
                  <a:moveTo>
                    <a:pt x="78463" y="103356"/>
                  </a:moveTo>
                  <a:cubicBezTo>
                    <a:pt x="78463" y="103356"/>
                    <a:pt x="-8157" y="47955"/>
                    <a:pt x="625" y="32697"/>
                  </a:cubicBezTo>
                  <a:cubicBezTo>
                    <a:pt x="9408" y="17439"/>
                    <a:pt x="47730" y="58706"/>
                    <a:pt x="47730" y="58706"/>
                  </a:cubicBezTo>
                  <a:cubicBezTo>
                    <a:pt x="47730" y="58706"/>
                    <a:pt x="39349" y="34233"/>
                    <a:pt x="48886" y="32080"/>
                  </a:cubicBezTo>
                  <a:cubicBezTo>
                    <a:pt x="58423" y="29921"/>
                    <a:pt x="64424" y="57213"/>
                    <a:pt x="64424" y="57213"/>
                  </a:cubicBezTo>
                  <a:cubicBezTo>
                    <a:pt x="64424" y="57213"/>
                    <a:pt x="60687" y="8593"/>
                    <a:pt x="72942" y="7089"/>
                  </a:cubicBezTo>
                  <a:cubicBezTo>
                    <a:pt x="85197" y="5580"/>
                    <a:pt x="81909" y="51117"/>
                    <a:pt x="81909" y="51117"/>
                  </a:cubicBezTo>
                  <a:cubicBezTo>
                    <a:pt x="81909" y="51117"/>
                    <a:pt x="102155" y="-2902"/>
                    <a:pt x="114938" y="122"/>
                  </a:cubicBezTo>
                  <a:cubicBezTo>
                    <a:pt x="127721" y="3147"/>
                    <a:pt x="105934" y="48932"/>
                    <a:pt x="105934" y="48932"/>
                  </a:cubicBezTo>
                  <a:cubicBezTo>
                    <a:pt x="105934" y="48932"/>
                    <a:pt x="135263" y="-1044"/>
                    <a:pt x="145528" y="4804"/>
                  </a:cubicBezTo>
                  <a:cubicBezTo>
                    <a:pt x="155793" y="10657"/>
                    <a:pt x="106250" y="79554"/>
                    <a:pt x="78473" y="1033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15"/>
            <p:cNvSpPr/>
            <p:nvPr/>
          </p:nvSpPr>
          <p:spPr>
            <a:xfrm>
              <a:off x="4773590" y="1273510"/>
              <a:ext cx="115258" cy="75221"/>
            </a:xfrm>
            <a:custGeom>
              <a:rect b="b" l="l" r="r" t="t"/>
              <a:pathLst>
                <a:path extrusionOk="0" h="75221" w="115258">
                  <a:moveTo>
                    <a:pt x="48259" y="75221"/>
                  </a:moveTo>
                  <a:cubicBezTo>
                    <a:pt x="48259" y="75221"/>
                    <a:pt x="-7759" y="34165"/>
                    <a:pt x="912" y="21593"/>
                  </a:cubicBezTo>
                  <a:cubicBezTo>
                    <a:pt x="9584" y="9021"/>
                    <a:pt x="38094" y="47634"/>
                    <a:pt x="38094" y="47634"/>
                  </a:cubicBezTo>
                  <a:cubicBezTo>
                    <a:pt x="38094" y="47634"/>
                    <a:pt x="32104" y="4050"/>
                    <a:pt x="43161" y="4989"/>
                  </a:cubicBezTo>
                  <a:cubicBezTo>
                    <a:pt x="54213" y="5929"/>
                    <a:pt x="54339" y="40799"/>
                    <a:pt x="54339" y="40799"/>
                  </a:cubicBezTo>
                  <a:cubicBezTo>
                    <a:pt x="54339" y="40799"/>
                    <a:pt x="71408" y="-3112"/>
                    <a:pt x="79647" y="176"/>
                  </a:cubicBezTo>
                  <a:cubicBezTo>
                    <a:pt x="87885" y="3459"/>
                    <a:pt x="70104" y="39628"/>
                    <a:pt x="70104" y="39628"/>
                  </a:cubicBezTo>
                  <a:cubicBezTo>
                    <a:pt x="70104" y="39628"/>
                    <a:pt x="96187" y="17202"/>
                    <a:pt x="102748" y="24069"/>
                  </a:cubicBezTo>
                  <a:cubicBezTo>
                    <a:pt x="109313" y="30935"/>
                    <a:pt x="84238" y="52231"/>
                    <a:pt x="84238" y="52231"/>
                  </a:cubicBezTo>
                  <a:cubicBezTo>
                    <a:pt x="84238" y="52231"/>
                    <a:pt x="109635" y="36556"/>
                    <a:pt x="114686" y="45116"/>
                  </a:cubicBezTo>
                  <a:cubicBezTo>
                    <a:pt x="119737" y="53682"/>
                    <a:pt x="90878" y="71448"/>
                    <a:pt x="48259" y="75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15"/>
            <p:cNvSpPr/>
            <p:nvPr/>
          </p:nvSpPr>
          <p:spPr>
            <a:xfrm>
              <a:off x="4838497" y="1235249"/>
              <a:ext cx="137247" cy="89061"/>
            </a:xfrm>
            <a:custGeom>
              <a:rect b="b" l="l" r="r" t="t"/>
              <a:pathLst>
                <a:path extrusionOk="0" h="89061" w="137247">
                  <a:moveTo>
                    <a:pt x="62984" y="89061"/>
                  </a:moveTo>
                  <a:cubicBezTo>
                    <a:pt x="62984" y="89061"/>
                    <a:pt x="-5268" y="45218"/>
                    <a:pt x="326" y="30409"/>
                  </a:cubicBezTo>
                  <a:cubicBezTo>
                    <a:pt x="5915" y="15599"/>
                    <a:pt x="34911" y="43989"/>
                    <a:pt x="34911" y="43989"/>
                  </a:cubicBezTo>
                  <a:cubicBezTo>
                    <a:pt x="34911" y="43989"/>
                    <a:pt x="20814" y="21188"/>
                    <a:pt x="28963" y="16697"/>
                  </a:cubicBezTo>
                  <a:cubicBezTo>
                    <a:pt x="37113" y="12206"/>
                    <a:pt x="51363" y="36109"/>
                    <a:pt x="51363" y="36109"/>
                  </a:cubicBezTo>
                  <a:cubicBezTo>
                    <a:pt x="51363" y="36109"/>
                    <a:pt x="50877" y="-393"/>
                    <a:pt x="62705" y="3"/>
                  </a:cubicBezTo>
                  <a:cubicBezTo>
                    <a:pt x="74532" y="399"/>
                    <a:pt x="70732" y="41666"/>
                    <a:pt x="70732" y="41666"/>
                  </a:cubicBezTo>
                  <a:cubicBezTo>
                    <a:pt x="70732" y="41666"/>
                    <a:pt x="93063" y="673"/>
                    <a:pt x="100547" y="4806"/>
                  </a:cubicBezTo>
                  <a:cubicBezTo>
                    <a:pt x="108030" y="8939"/>
                    <a:pt x="90339" y="46712"/>
                    <a:pt x="90339" y="46712"/>
                  </a:cubicBezTo>
                  <a:cubicBezTo>
                    <a:pt x="90339" y="46712"/>
                    <a:pt x="111466" y="22154"/>
                    <a:pt x="120175" y="28899"/>
                  </a:cubicBezTo>
                  <a:cubicBezTo>
                    <a:pt x="128878" y="35644"/>
                    <a:pt x="103090" y="63147"/>
                    <a:pt x="103090" y="63147"/>
                  </a:cubicBezTo>
                  <a:cubicBezTo>
                    <a:pt x="103090" y="63147"/>
                    <a:pt x="131290" y="44896"/>
                    <a:pt x="136700" y="55051"/>
                  </a:cubicBezTo>
                  <a:cubicBezTo>
                    <a:pt x="142115" y="65205"/>
                    <a:pt x="106637" y="87631"/>
                    <a:pt x="62984" y="890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15"/>
            <p:cNvSpPr/>
            <p:nvPr/>
          </p:nvSpPr>
          <p:spPr>
            <a:xfrm>
              <a:off x="4877026" y="1335215"/>
              <a:ext cx="135046" cy="75086"/>
            </a:xfrm>
            <a:custGeom>
              <a:rect b="b" l="l" r="r" t="t"/>
              <a:pathLst>
                <a:path extrusionOk="0" h="75086" w="135046">
                  <a:moveTo>
                    <a:pt x="64266" y="75082"/>
                  </a:moveTo>
                  <a:cubicBezTo>
                    <a:pt x="64266" y="75082"/>
                    <a:pt x="-2193" y="43747"/>
                    <a:pt x="56" y="31545"/>
                  </a:cubicBezTo>
                  <a:cubicBezTo>
                    <a:pt x="2309" y="19343"/>
                    <a:pt x="47012" y="50318"/>
                    <a:pt x="47012" y="50318"/>
                  </a:cubicBezTo>
                  <a:cubicBezTo>
                    <a:pt x="47012" y="50318"/>
                    <a:pt x="26656" y="9093"/>
                    <a:pt x="33517" y="4675"/>
                  </a:cubicBezTo>
                  <a:cubicBezTo>
                    <a:pt x="40383" y="258"/>
                    <a:pt x="60413" y="40697"/>
                    <a:pt x="60413" y="40697"/>
                  </a:cubicBezTo>
                  <a:cubicBezTo>
                    <a:pt x="60413" y="40697"/>
                    <a:pt x="68356" y="-3225"/>
                    <a:pt x="79017" y="189"/>
                  </a:cubicBezTo>
                  <a:cubicBezTo>
                    <a:pt x="89678" y="3604"/>
                    <a:pt x="79054" y="38285"/>
                    <a:pt x="79054" y="38285"/>
                  </a:cubicBezTo>
                  <a:cubicBezTo>
                    <a:pt x="79054" y="38285"/>
                    <a:pt x="112146" y="7140"/>
                    <a:pt x="119973" y="12592"/>
                  </a:cubicBezTo>
                  <a:cubicBezTo>
                    <a:pt x="127800" y="18044"/>
                    <a:pt x="95537" y="49679"/>
                    <a:pt x="95537" y="49679"/>
                  </a:cubicBezTo>
                  <a:cubicBezTo>
                    <a:pt x="95537" y="49679"/>
                    <a:pt x="125905" y="22451"/>
                    <a:pt x="134075" y="33925"/>
                  </a:cubicBezTo>
                  <a:cubicBezTo>
                    <a:pt x="142245" y="45394"/>
                    <a:pt x="97099" y="67571"/>
                    <a:pt x="64260" y="75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 name="Google Shape;245;p15"/>
            <p:cNvSpPr/>
            <p:nvPr/>
          </p:nvSpPr>
          <p:spPr>
            <a:xfrm>
              <a:off x="4971577" y="1353981"/>
              <a:ext cx="115681" cy="91386"/>
            </a:xfrm>
            <a:custGeom>
              <a:rect b="b" l="l" r="r" t="t"/>
              <a:pathLst>
                <a:path extrusionOk="0" h="91386" w="115681">
                  <a:moveTo>
                    <a:pt x="36658" y="91381"/>
                  </a:moveTo>
                  <a:cubicBezTo>
                    <a:pt x="36658" y="91381"/>
                    <a:pt x="-4752" y="52436"/>
                    <a:pt x="452" y="44894"/>
                  </a:cubicBezTo>
                  <a:cubicBezTo>
                    <a:pt x="5656" y="37352"/>
                    <a:pt x="28034" y="62628"/>
                    <a:pt x="28034" y="62628"/>
                  </a:cubicBezTo>
                  <a:cubicBezTo>
                    <a:pt x="28034" y="62628"/>
                    <a:pt x="31887" y="-1181"/>
                    <a:pt x="43762" y="17"/>
                  </a:cubicBezTo>
                  <a:cubicBezTo>
                    <a:pt x="55637" y="1215"/>
                    <a:pt x="45493" y="53581"/>
                    <a:pt x="45493" y="53581"/>
                  </a:cubicBezTo>
                  <a:cubicBezTo>
                    <a:pt x="45493" y="53581"/>
                    <a:pt x="77598" y="492"/>
                    <a:pt x="92038" y="9058"/>
                  </a:cubicBezTo>
                  <a:cubicBezTo>
                    <a:pt x="100493" y="16088"/>
                    <a:pt x="71402" y="51560"/>
                    <a:pt x="71402" y="51560"/>
                  </a:cubicBezTo>
                  <a:cubicBezTo>
                    <a:pt x="71402" y="51560"/>
                    <a:pt x="110242" y="41015"/>
                    <a:pt x="115308" y="49845"/>
                  </a:cubicBezTo>
                  <a:cubicBezTo>
                    <a:pt x="120375" y="58674"/>
                    <a:pt x="72811" y="80725"/>
                    <a:pt x="36663" y="913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 name="Google Shape;246;p15"/>
            <p:cNvSpPr/>
            <p:nvPr/>
          </p:nvSpPr>
          <p:spPr>
            <a:xfrm>
              <a:off x="5019798" y="1432248"/>
              <a:ext cx="89700" cy="101789"/>
            </a:xfrm>
            <a:custGeom>
              <a:rect b="b" l="l" r="r" t="t"/>
              <a:pathLst>
                <a:path extrusionOk="0" h="101789" w="89700">
                  <a:moveTo>
                    <a:pt x="2619" y="82602"/>
                  </a:moveTo>
                  <a:cubicBezTo>
                    <a:pt x="2619" y="82602"/>
                    <a:pt x="-6549" y="2363"/>
                    <a:pt x="9422" y="109"/>
                  </a:cubicBezTo>
                  <a:cubicBezTo>
                    <a:pt x="22432" y="-2245"/>
                    <a:pt x="23450" y="34183"/>
                    <a:pt x="23450" y="34183"/>
                  </a:cubicBezTo>
                  <a:cubicBezTo>
                    <a:pt x="23450" y="34183"/>
                    <a:pt x="39642" y="-1627"/>
                    <a:pt x="51196" y="3345"/>
                  </a:cubicBezTo>
                  <a:cubicBezTo>
                    <a:pt x="62749" y="8316"/>
                    <a:pt x="38613" y="45921"/>
                    <a:pt x="38613" y="45921"/>
                  </a:cubicBezTo>
                  <a:cubicBezTo>
                    <a:pt x="38613" y="45921"/>
                    <a:pt x="76445" y="22556"/>
                    <a:pt x="82768" y="34537"/>
                  </a:cubicBezTo>
                  <a:cubicBezTo>
                    <a:pt x="89091" y="46517"/>
                    <a:pt x="54732" y="60292"/>
                    <a:pt x="54732" y="60292"/>
                  </a:cubicBezTo>
                  <a:cubicBezTo>
                    <a:pt x="54732" y="60292"/>
                    <a:pt x="88964" y="58329"/>
                    <a:pt x="89513" y="67956"/>
                  </a:cubicBezTo>
                  <a:cubicBezTo>
                    <a:pt x="90067" y="77583"/>
                    <a:pt x="52626" y="79731"/>
                    <a:pt x="52626" y="79731"/>
                  </a:cubicBezTo>
                  <a:cubicBezTo>
                    <a:pt x="52626" y="79731"/>
                    <a:pt x="90658" y="83182"/>
                    <a:pt x="89682" y="94239"/>
                  </a:cubicBezTo>
                  <a:cubicBezTo>
                    <a:pt x="88705" y="105296"/>
                    <a:pt x="41812" y="106378"/>
                    <a:pt x="2619" y="826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7" name="Google Shape;247;p15"/>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48" name="Shape 248"/>
        <p:cNvGrpSpPr/>
        <p:nvPr/>
      </p:nvGrpSpPr>
      <p:grpSpPr>
        <a:xfrm>
          <a:off x="0" y="0"/>
          <a:ext cx="0" cy="0"/>
          <a:chOff x="0" y="0"/>
          <a:chExt cx="0" cy="0"/>
        </a:xfrm>
      </p:grpSpPr>
      <p:sp>
        <p:nvSpPr>
          <p:cNvPr id="249" name="Google Shape;249;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250" name="Google Shape;250;p16"/>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251" name="Google Shape;251;p16"/>
          <p:cNvGrpSpPr/>
          <p:nvPr/>
        </p:nvGrpSpPr>
        <p:grpSpPr>
          <a:xfrm>
            <a:off x="8476584" y="4355500"/>
            <a:ext cx="635666" cy="659855"/>
            <a:chOff x="7985409" y="883375"/>
            <a:chExt cx="635666" cy="659855"/>
          </a:xfrm>
        </p:grpSpPr>
        <p:sp>
          <p:nvSpPr>
            <p:cNvPr id="252" name="Google Shape;252;p16"/>
            <p:cNvSpPr/>
            <p:nvPr/>
          </p:nvSpPr>
          <p:spPr>
            <a:xfrm>
              <a:off x="8075967" y="1415441"/>
              <a:ext cx="105193" cy="127789"/>
            </a:xfrm>
            <a:custGeom>
              <a:rect b="b" l="l" r="r" t="t"/>
              <a:pathLst>
                <a:path extrusionOk="0" h="127789" w="105193">
                  <a:moveTo>
                    <a:pt x="13149" y="4535"/>
                  </a:moveTo>
                  <a:cubicBezTo>
                    <a:pt x="-9599" y="40419"/>
                    <a:pt x="-3054" y="121718"/>
                    <a:pt x="34524" y="127788"/>
                  </a:cubicBezTo>
                  <a:cubicBezTo>
                    <a:pt x="54104" y="128162"/>
                    <a:pt x="57429" y="53434"/>
                    <a:pt x="105194" y="18093"/>
                  </a:cubicBezTo>
                  <a:cubicBezTo>
                    <a:pt x="73896" y="-12006"/>
                    <a:pt x="13149" y="4535"/>
                    <a:pt x="13149" y="45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16"/>
            <p:cNvSpPr/>
            <p:nvPr/>
          </p:nvSpPr>
          <p:spPr>
            <a:xfrm>
              <a:off x="8099500" y="1418947"/>
              <a:ext cx="42288" cy="124283"/>
            </a:xfrm>
            <a:custGeom>
              <a:rect b="b" l="l" r="r" t="t"/>
              <a:pathLst>
                <a:path extrusionOk="0" h="124283" w="42288">
                  <a:moveTo>
                    <a:pt x="6927" y="123258"/>
                  </a:moveTo>
                  <a:cubicBezTo>
                    <a:pt x="8246" y="123691"/>
                    <a:pt x="9566" y="124055"/>
                    <a:pt x="10991" y="124282"/>
                  </a:cubicBezTo>
                  <a:cubicBezTo>
                    <a:pt x="12310" y="124309"/>
                    <a:pt x="13524" y="123976"/>
                    <a:pt x="14685" y="123364"/>
                  </a:cubicBezTo>
                  <a:cubicBezTo>
                    <a:pt x="5660" y="93856"/>
                    <a:pt x="-1571" y="43173"/>
                    <a:pt x="36852" y="5299"/>
                  </a:cubicBezTo>
                  <a:lnTo>
                    <a:pt x="42288" y="1441"/>
                  </a:lnTo>
                  <a:lnTo>
                    <a:pt x="31627" y="0"/>
                  </a:lnTo>
                  <a:cubicBezTo>
                    <a:pt x="963" y="30221"/>
                    <a:pt x="-7693" y="73784"/>
                    <a:pt x="6927" y="1232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16"/>
            <p:cNvSpPr/>
            <p:nvPr/>
          </p:nvSpPr>
          <p:spPr>
            <a:xfrm>
              <a:off x="8411169" y="1244961"/>
              <a:ext cx="209906" cy="115676"/>
            </a:xfrm>
            <a:custGeom>
              <a:rect b="b" l="l" r="r" t="t"/>
              <a:pathLst>
                <a:path extrusionOk="0" h="115676" w="209906">
                  <a:moveTo>
                    <a:pt x="31297" y="16295"/>
                  </a:moveTo>
                  <a:cubicBezTo>
                    <a:pt x="81700" y="-4051"/>
                    <a:pt x="164720" y="-15309"/>
                    <a:pt x="204040" y="44573"/>
                  </a:cubicBezTo>
                  <a:cubicBezTo>
                    <a:pt x="222882" y="73395"/>
                    <a:pt x="193220" y="83582"/>
                    <a:pt x="159336" y="80647"/>
                  </a:cubicBezTo>
                  <a:cubicBezTo>
                    <a:pt x="125453" y="77713"/>
                    <a:pt x="65866" y="71216"/>
                    <a:pt x="14091" y="115676"/>
                  </a:cubicBezTo>
                  <a:cubicBezTo>
                    <a:pt x="-25651" y="51704"/>
                    <a:pt x="31297" y="16295"/>
                    <a:pt x="31297" y="162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16"/>
            <p:cNvSpPr/>
            <p:nvPr/>
          </p:nvSpPr>
          <p:spPr>
            <a:xfrm>
              <a:off x="8325682" y="1071566"/>
              <a:ext cx="149615" cy="313659"/>
            </a:xfrm>
            <a:custGeom>
              <a:rect b="b" l="l" r="r" t="t"/>
              <a:pathLst>
                <a:path extrusionOk="0" h="313659" w="149615">
                  <a:moveTo>
                    <a:pt x="31652" y="309280"/>
                  </a:moveTo>
                  <a:cubicBezTo>
                    <a:pt x="7902" y="302155"/>
                    <a:pt x="-6981" y="282627"/>
                    <a:pt x="3311" y="233021"/>
                  </a:cubicBezTo>
                  <a:cubicBezTo>
                    <a:pt x="13549" y="183415"/>
                    <a:pt x="13127" y="130003"/>
                    <a:pt x="47433" y="77484"/>
                  </a:cubicBezTo>
                  <a:cubicBezTo>
                    <a:pt x="81739" y="24964"/>
                    <a:pt x="115781" y="-3599"/>
                    <a:pt x="132828" y="364"/>
                  </a:cubicBezTo>
                  <a:cubicBezTo>
                    <a:pt x="149875" y="4328"/>
                    <a:pt x="157581" y="23133"/>
                    <a:pt x="138264" y="93190"/>
                  </a:cubicBezTo>
                  <a:cubicBezTo>
                    <a:pt x="100792" y="225542"/>
                    <a:pt x="116467" y="279466"/>
                    <a:pt x="91503" y="298899"/>
                  </a:cubicBezTo>
                  <a:cubicBezTo>
                    <a:pt x="66539" y="318326"/>
                    <a:pt x="50230" y="314869"/>
                    <a:pt x="31652" y="3092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16"/>
            <p:cNvSpPr/>
            <p:nvPr/>
          </p:nvSpPr>
          <p:spPr>
            <a:xfrm>
              <a:off x="8422539" y="1342452"/>
              <a:ext cx="184484" cy="162065"/>
            </a:xfrm>
            <a:custGeom>
              <a:rect b="b" l="l" r="r" t="t"/>
              <a:pathLst>
                <a:path extrusionOk="0" h="162065" w="184484">
                  <a:moveTo>
                    <a:pt x="11957" y="44506"/>
                  </a:moveTo>
                  <a:cubicBezTo>
                    <a:pt x="38610" y="11858"/>
                    <a:pt x="79830" y="-10684"/>
                    <a:pt x="126011" y="5218"/>
                  </a:cubicBezTo>
                  <a:cubicBezTo>
                    <a:pt x="172139" y="21120"/>
                    <a:pt x="191772" y="72468"/>
                    <a:pt x="182061" y="110653"/>
                  </a:cubicBezTo>
                  <a:cubicBezTo>
                    <a:pt x="172297" y="148843"/>
                    <a:pt x="185808" y="157826"/>
                    <a:pt x="167600" y="161616"/>
                  </a:cubicBezTo>
                  <a:cubicBezTo>
                    <a:pt x="149391" y="165405"/>
                    <a:pt x="130708" y="144737"/>
                    <a:pt x="119308" y="119024"/>
                  </a:cubicBezTo>
                  <a:cubicBezTo>
                    <a:pt x="107907" y="93310"/>
                    <a:pt x="52702" y="71428"/>
                    <a:pt x="31326" y="73877"/>
                  </a:cubicBezTo>
                  <a:cubicBezTo>
                    <a:pt x="9951" y="76326"/>
                    <a:pt x="-15488" y="78226"/>
                    <a:pt x="12010" y="445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16"/>
            <p:cNvSpPr/>
            <p:nvPr/>
          </p:nvSpPr>
          <p:spPr>
            <a:xfrm>
              <a:off x="8309148" y="1071579"/>
              <a:ext cx="152582" cy="446242"/>
            </a:xfrm>
            <a:custGeom>
              <a:rect b="b" l="l" r="r" t="t"/>
              <a:pathLst>
                <a:path extrusionOk="0" h="446242" w="152582">
                  <a:moveTo>
                    <a:pt x="141182" y="23167"/>
                  </a:moveTo>
                  <a:cubicBezTo>
                    <a:pt x="145510" y="15060"/>
                    <a:pt x="149310" y="7904"/>
                    <a:pt x="152582" y="1317"/>
                  </a:cubicBezTo>
                  <a:cubicBezTo>
                    <a:pt x="151527" y="926"/>
                    <a:pt x="150471" y="605"/>
                    <a:pt x="149362" y="346"/>
                  </a:cubicBezTo>
                  <a:cubicBezTo>
                    <a:pt x="147990" y="24"/>
                    <a:pt x="146513" y="-60"/>
                    <a:pt x="144929" y="40"/>
                  </a:cubicBezTo>
                  <a:cubicBezTo>
                    <a:pt x="141921" y="5967"/>
                    <a:pt x="138490" y="12443"/>
                    <a:pt x="134638" y="19658"/>
                  </a:cubicBezTo>
                  <a:cubicBezTo>
                    <a:pt x="119596" y="47778"/>
                    <a:pt x="98959" y="86295"/>
                    <a:pt x="80329" y="143976"/>
                  </a:cubicBezTo>
                  <a:cubicBezTo>
                    <a:pt x="70089" y="175786"/>
                    <a:pt x="61012" y="217671"/>
                    <a:pt x="52250" y="258178"/>
                  </a:cubicBezTo>
                  <a:cubicBezTo>
                    <a:pt x="48714" y="274518"/>
                    <a:pt x="45073" y="291418"/>
                    <a:pt x="41378" y="307367"/>
                  </a:cubicBezTo>
                  <a:cubicBezTo>
                    <a:pt x="31350" y="350920"/>
                    <a:pt x="11400" y="422160"/>
                    <a:pt x="0" y="442633"/>
                  </a:cubicBezTo>
                  <a:lnTo>
                    <a:pt x="6545" y="446243"/>
                  </a:lnTo>
                  <a:cubicBezTo>
                    <a:pt x="18736" y="424208"/>
                    <a:pt x="38898" y="351342"/>
                    <a:pt x="48609" y="309040"/>
                  </a:cubicBezTo>
                  <a:cubicBezTo>
                    <a:pt x="52304" y="293043"/>
                    <a:pt x="55945" y="276117"/>
                    <a:pt x="59534" y="259751"/>
                  </a:cubicBezTo>
                  <a:cubicBezTo>
                    <a:pt x="68242" y="219423"/>
                    <a:pt x="77268" y="177723"/>
                    <a:pt x="87401" y="146267"/>
                  </a:cubicBezTo>
                  <a:cubicBezTo>
                    <a:pt x="105820" y="89219"/>
                    <a:pt x="126246" y="51045"/>
                    <a:pt x="141182" y="231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16"/>
            <p:cNvSpPr/>
            <p:nvPr/>
          </p:nvSpPr>
          <p:spPr>
            <a:xfrm>
              <a:off x="8423518" y="1274441"/>
              <a:ext cx="197548" cy="40685"/>
            </a:xfrm>
            <a:custGeom>
              <a:rect b="b" l="l" r="r" t="t"/>
              <a:pathLst>
                <a:path extrusionOk="0" h="40685" w="197548">
                  <a:moveTo>
                    <a:pt x="195174" y="39324"/>
                  </a:moveTo>
                  <a:cubicBezTo>
                    <a:pt x="196599" y="37086"/>
                    <a:pt x="197443" y="34527"/>
                    <a:pt x="197549" y="31629"/>
                  </a:cubicBezTo>
                  <a:cubicBezTo>
                    <a:pt x="162293" y="2131"/>
                    <a:pt x="117537" y="-6983"/>
                    <a:pt x="67714" y="5335"/>
                  </a:cubicBezTo>
                  <a:cubicBezTo>
                    <a:pt x="28922" y="14935"/>
                    <a:pt x="1161" y="33751"/>
                    <a:pt x="0" y="34548"/>
                  </a:cubicBezTo>
                  <a:lnTo>
                    <a:pt x="4222" y="40686"/>
                  </a:lnTo>
                  <a:cubicBezTo>
                    <a:pt x="5330" y="39942"/>
                    <a:pt x="113262" y="-32481"/>
                    <a:pt x="195174" y="39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16"/>
            <p:cNvSpPr/>
            <p:nvPr/>
          </p:nvSpPr>
          <p:spPr>
            <a:xfrm>
              <a:off x="8340815" y="1371281"/>
              <a:ext cx="252543" cy="160653"/>
            </a:xfrm>
            <a:custGeom>
              <a:rect b="b" l="l" r="r" t="t"/>
              <a:pathLst>
                <a:path extrusionOk="0" h="160653" w="252543">
                  <a:moveTo>
                    <a:pt x="252544" y="131953"/>
                  </a:moveTo>
                  <a:cubicBezTo>
                    <a:pt x="248163" y="122094"/>
                    <a:pt x="246052" y="111433"/>
                    <a:pt x="243835" y="100186"/>
                  </a:cubicBezTo>
                  <a:cubicBezTo>
                    <a:pt x="238505" y="73042"/>
                    <a:pt x="232488" y="42272"/>
                    <a:pt x="190793" y="16770"/>
                  </a:cubicBezTo>
                  <a:cubicBezTo>
                    <a:pt x="162557" y="-462"/>
                    <a:pt x="133212" y="-4505"/>
                    <a:pt x="105768" y="5064"/>
                  </a:cubicBezTo>
                  <a:cubicBezTo>
                    <a:pt x="81437" y="13550"/>
                    <a:pt x="59112" y="32313"/>
                    <a:pt x="41273" y="59325"/>
                  </a:cubicBezTo>
                  <a:cubicBezTo>
                    <a:pt x="39689" y="61737"/>
                    <a:pt x="2375" y="118790"/>
                    <a:pt x="0" y="160237"/>
                  </a:cubicBezTo>
                  <a:lnTo>
                    <a:pt x="7442" y="160654"/>
                  </a:lnTo>
                  <a:cubicBezTo>
                    <a:pt x="9658" y="121213"/>
                    <a:pt x="47078" y="63990"/>
                    <a:pt x="47448" y="63420"/>
                  </a:cubicBezTo>
                  <a:cubicBezTo>
                    <a:pt x="84498" y="7444"/>
                    <a:pt x="136590" y="-7614"/>
                    <a:pt x="186888" y="23119"/>
                  </a:cubicBezTo>
                  <a:cubicBezTo>
                    <a:pt x="225838" y="46917"/>
                    <a:pt x="231274" y="74725"/>
                    <a:pt x="236552" y="101616"/>
                  </a:cubicBezTo>
                  <a:cubicBezTo>
                    <a:pt x="238716" y="112652"/>
                    <a:pt x="240774" y="123160"/>
                    <a:pt x="244944" y="133225"/>
                  </a:cubicBezTo>
                  <a:cubicBezTo>
                    <a:pt x="246422" y="133225"/>
                    <a:pt x="247847" y="133093"/>
                    <a:pt x="249324" y="132792"/>
                  </a:cubicBezTo>
                  <a:cubicBezTo>
                    <a:pt x="250538" y="132539"/>
                    <a:pt x="251594" y="132259"/>
                    <a:pt x="252544" y="1319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16"/>
            <p:cNvSpPr/>
            <p:nvPr/>
          </p:nvSpPr>
          <p:spPr>
            <a:xfrm>
              <a:off x="7987481" y="1319854"/>
              <a:ext cx="291088" cy="141519"/>
            </a:xfrm>
            <a:custGeom>
              <a:rect b="b" l="l" r="r" t="t"/>
              <a:pathLst>
                <a:path extrusionOk="0" h="141519" w="291088">
                  <a:moveTo>
                    <a:pt x="60890" y="18685"/>
                  </a:moveTo>
                  <a:cubicBezTo>
                    <a:pt x="14340" y="38334"/>
                    <a:pt x="-9780" y="121729"/>
                    <a:pt x="3732" y="137990"/>
                  </a:cubicBezTo>
                  <a:cubicBezTo>
                    <a:pt x="17243" y="154251"/>
                    <a:pt x="29698" y="109453"/>
                    <a:pt x="83163" y="102301"/>
                  </a:cubicBezTo>
                  <a:cubicBezTo>
                    <a:pt x="171883" y="88521"/>
                    <a:pt x="187452" y="130390"/>
                    <a:pt x="228883" y="108096"/>
                  </a:cubicBezTo>
                  <a:cubicBezTo>
                    <a:pt x="270314" y="85803"/>
                    <a:pt x="288892" y="84146"/>
                    <a:pt x="288892" y="84146"/>
                  </a:cubicBezTo>
                  <a:cubicBezTo>
                    <a:pt x="288892" y="84146"/>
                    <a:pt x="294592" y="74345"/>
                    <a:pt x="287625" y="53693"/>
                  </a:cubicBezTo>
                  <a:cubicBezTo>
                    <a:pt x="280658" y="33041"/>
                    <a:pt x="192044" y="-31507"/>
                    <a:pt x="60890" y="18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16"/>
            <p:cNvSpPr/>
            <p:nvPr/>
          </p:nvSpPr>
          <p:spPr>
            <a:xfrm>
              <a:off x="7991634" y="1362655"/>
              <a:ext cx="318886" cy="157836"/>
            </a:xfrm>
            <a:custGeom>
              <a:rect b="b" l="l" r="r" t="t"/>
              <a:pathLst>
                <a:path extrusionOk="0" h="157836" w="318886">
                  <a:moveTo>
                    <a:pt x="287694" y="39049"/>
                  </a:moveTo>
                  <a:cubicBezTo>
                    <a:pt x="264207" y="9256"/>
                    <a:pt x="218290" y="5672"/>
                    <a:pt x="154640" y="711"/>
                  </a:cubicBezTo>
                  <a:cubicBezTo>
                    <a:pt x="38422" y="-8351"/>
                    <a:pt x="6808" y="71772"/>
                    <a:pt x="0" y="95648"/>
                  </a:cubicBezTo>
                  <a:cubicBezTo>
                    <a:pt x="2269" y="98145"/>
                    <a:pt x="4486" y="98984"/>
                    <a:pt x="6914" y="98604"/>
                  </a:cubicBezTo>
                  <a:cubicBezTo>
                    <a:pt x="12719" y="77398"/>
                    <a:pt x="41853" y="-614"/>
                    <a:pt x="154112" y="8126"/>
                  </a:cubicBezTo>
                  <a:cubicBezTo>
                    <a:pt x="215810" y="12940"/>
                    <a:pt x="260407" y="16423"/>
                    <a:pt x="281836" y="43646"/>
                  </a:cubicBezTo>
                  <a:cubicBezTo>
                    <a:pt x="292866" y="57706"/>
                    <a:pt x="299727" y="96097"/>
                    <a:pt x="304688" y="124128"/>
                  </a:cubicBezTo>
                  <a:cubicBezTo>
                    <a:pt x="307433" y="139576"/>
                    <a:pt x="309597" y="151773"/>
                    <a:pt x="311972" y="157837"/>
                  </a:cubicBezTo>
                  <a:lnTo>
                    <a:pt x="318886" y="155151"/>
                  </a:lnTo>
                  <a:cubicBezTo>
                    <a:pt x="316827" y="149762"/>
                    <a:pt x="314611" y="137280"/>
                    <a:pt x="312025" y="122824"/>
                  </a:cubicBezTo>
                  <a:cubicBezTo>
                    <a:pt x="306641" y="92413"/>
                    <a:pt x="299886" y="54571"/>
                    <a:pt x="287694" y="3904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16"/>
            <p:cNvSpPr/>
            <p:nvPr/>
          </p:nvSpPr>
          <p:spPr>
            <a:xfrm>
              <a:off x="8075771" y="1044112"/>
              <a:ext cx="192526" cy="312524"/>
            </a:xfrm>
            <a:custGeom>
              <a:rect b="b" l="l" r="r" t="t"/>
              <a:pathLst>
                <a:path extrusionOk="0" h="312524" w="192526">
                  <a:moveTo>
                    <a:pt x="3686" y="64631"/>
                  </a:moveTo>
                  <a:cubicBezTo>
                    <a:pt x="14084" y="28510"/>
                    <a:pt x="56940" y="-7538"/>
                    <a:pt x="81798" y="1371"/>
                  </a:cubicBezTo>
                  <a:cubicBezTo>
                    <a:pt x="106604" y="10280"/>
                    <a:pt x="75359" y="44021"/>
                    <a:pt x="99320" y="76992"/>
                  </a:cubicBezTo>
                  <a:cubicBezTo>
                    <a:pt x="123282" y="109962"/>
                    <a:pt x="189149" y="183103"/>
                    <a:pt x="192527" y="269743"/>
                  </a:cubicBezTo>
                  <a:cubicBezTo>
                    <a:pt x="186774" y="321376"/>
                    <a:pt x="142018" y="319413"/>
                    <a:pt x="114626" y="299616"/>
                  </a:cubicBezTo>
                  <a:cubicBezTo>
                    <a:pt x="87287" y="279819"/>
                    <a:pt x="-21225" y="151393"/>
                    <a:pt x="3686" y="646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16"/>
            <p:cNvSpPr/>
            <p:nvPr/>
          </p:nvSpPr>
          <p:spPr>
            <a:xfrm>
              <a:off x="7985409" y="1013105"/>
              <a:ext cx="268347" cy="398859"/>
            </a:xfrm>
            <a:custGeom>
              <a:rect b="b" l="l" r="r" t="t"/>
              <a:pathLst>
                <a:path extrusionOk="0" h="398859" w="268347">
                  <a:moveTo>
                    <a:pt x="252488" y="397577"/>
                  </a:moveTo>
                  <a:cubicBezTo>
                    <a:pt x="252488" y="397577"/>
                    <a:pt x="224305" y="394611"/>
                    <a:pt x="194168" y="398580"/>
                  </a:cubicBezTo>
                  <a:cubicBezTo>
                    <a:pt x="163979" y="402548"/>
                    <a:pt x="138963" y="363318"/>
                    <a:pt x="87926" y="341410"/>
                  </a:cubicBezTo>
                  <a:cubicBezTo>
                    <a:pt x="36942" y="319502"/>
                    <a:pt x="11397" y="252189"/>
                    <a:pt x="2161" y="166324"/>
                  </a:cubicBezTo>
                  <a:cubicBezTo>
                    <a:pt x="-7022" y="80454"/>
                    <a:pt x="16306" y="51858"/>
                    <a:pt x="11925" y="19273"/>
                  </a:cubicBezTo>
                  <a:cubicBezTo>
                    <a:pt x="7545" y="-13317"/>
                    <a:pt x="28973" y="-5712"/>
                    <a:pt x="69612" y="50798"/>
                  </a:cubicBezTo>
                  <a:cubicBezTo>
                    <a:pt x="110251" y="107307"/>
                    <a:pt x="109407" y="193035"/>
                    <a:pt x="179866" y="243739"/>
                  </a:cubicBezTo>
                  <a:cubicBezTo>
                    <a:pt x="250325" y="294443"/>
                    <a:pt x="293339" y="320953"/>
                    <a:pt x="252488" y="397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16"/>
            <p:cNvSpPr/>
            <p:nvPr/>
          </p:nvSpPr>
          <p:spPr>
            <a:xfrm>
              <a:off x="8212821" y="883375"/>
              <a:ext cx="161628" cy="505736"/>
            </a:xfrm>
            <a:custGeom>
              <a:rect b="b" l="l" r="r" t="t"/>
              <a:pathLst>
                <a:path extrusionOk="0" h="505736" w="161628">
                  <a:moveTo>
                    <a:pt x="96855" y="505736"/>
                  </a:moveTo>
                  <a:cubicBezTo>
                    <a:pt x="96855" y="505736"/>
                    <a:pt x="32096" y="484245"/>
                    <a:pt x="28349" y="453438"/>
                  </a:cubicBezTo>
                  <a:cubicBezTo>
                    <a:pt x="24548" y="422631"/>
                    <a:pt x="45396" y="357968"/>
                    <a:pt x="20115" y="262930"/>
                  </a:cubicBezTo>
                  <a:cubicBezTo>
                    <a:pt x="-5166" y="167892"/>
                    <a:pt x="-16988" y="96309"/>
                    <a:pt x="48721" y="25132"/>
                  </a:cubicBezTo>
                  <a:cubicBezTo>
                    <a:pt x="71785" y="2248"/>
                    <a:pt x="96063" y="-13918"/>
                    <a:pt x="93318" y="17395"/>
                  </a:cubicBezTo>
                  <a:cubicBezTo>
                    <a:pt x="90574" y="48703"/>
                    <a:pt x="77749" y="69176"/>
                    <a:pt x="115433" y="188497"/>
                  </a:cubicBezTo>
                  <a:cubicBezTo>
                    <a:pt x="153116" y="307812"/>
                    <a:pt x="170744" y="380272"/>
                    <a:pt x="156969" y="424199"/>
                  </a:cubicBezTo>
                  <a:cubicBezTo>
                    <a:pt x="143194" y="468121"/>
                    <a:pt x="121132" y="493344"/>
                    <a:pt x="96855" y="5057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16"/>
            <p:cNvSpPr/>
            <p:nvPr/>
          </p:nvSpPr>
          <p:spPr>
            <a:xfrm>
              <a:off x="8265346" y="883386"/>
              <a:ext cx="56563" cy="647387"/>
            </a:xfrm>
            <a:custGeom>
              <a:rect b="b" l="l" r="r" t="t"/>
              <a:pathLst>
                <a:path extrusionOk="0" h="647387" w="56563">
                  <a:moveTo>
                    <a:pt x="12663" y="647382"/>
                  </a:moveTo>
                  <a:cubicBezTo>
                    <a:pt x="18468" y="631527"/>
                    <a:pt x="41638" y="540348"/>
                    <a:pt x="47972" y="506411"/>
                  </a:cubicBezTo>
                  <a:cubicBezTo>
                    <a:pt x="56469" y="461043"/>
                    <a:pt x="56733" y="435910"/>
                    <a:pt x="56522" y="387819"/>
                  </a:cubicBezTo>
                  <a:cubicBezTo>
                    <a:pt x="56310" y="338650"/>
                    <a:pt x="44013" y="298861"/>
                    <a:pt x="32085" y="260386"/>
                  </a:cubicBezTo>
                  <a:cubicBezTo>
                    <a:pt x="20949" y="224533"/>
                    <a:pt x="9496" y="187457"/>
                    <a:pt x="7702" y="142558"/>
                  </a:cubicBezTo>
                  <a:cubicBezTo>
                    <a:pt x="4640" y="64262"/>
                    <a:pt x="30819" y="15236"/>
                    <a:pt x="38524" y="2585"/>
                  </a:cubicBezTo>
                  <a:cubicBezTo>
                    <a:pt x="36835" y="384"/>
                    <a:pt x="34355" y="-339"/>
                    <a:pt x="31241" y="142"/>
                  </a:cubicBezTo>
                  <a:cubicBezTo>
                    <a:pt x="22005" y="15532"/>
                    <a:pt x="-2801" y="64521"/>
                    <a:pt x="260" y="142854"/>
                  </a:cubicBezTo>
                  <a:cubicBezTo>
                    <a:pt x="2055" y="188729"/>
                    <a:pt x="13718" y="226280"/>
                    <a:pt x="24960" y="262597"/>
                  </a:cubicBezTo>
                  <a:cubicBezTo>
                    <a:pt x="37258" y="302297"/>
                    <a:pt x="48921" y="339801"/>
                    <a:pt x="49080" y="387856"/>
                  </a:cubicBezTo>
                  <a:cubicBezTo>
                    <a:pt x="49291" y="435467"/>
                    <a:pt x="49027" y="460341"/>
                    <a:pt x="40635" y="505050"/>
                  </a:cubicBezTo>
                  <a:cubicBezTo>
                    <a:pt x="34355" y="538759"/>
                    <a:pt x="11449" y="629158"/>
                    <a:pt x="5696" y="644822"/>
                  </a:cubicBezTo>
                  <a:lnTo>
                    <a:pt x="12663" y="64738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16"/>
            <p:cNvSpPr/>
            <p:nvPr/>
          </p:nvSpPr>
          <p:spPr>
            <a:xfrm>
              <a:off x="7998020" y="1013119"/>
              <a:ext cx="281149" cy="523243"/>
            </a:xfrm>
            <a:custGeom>
              <a:rect b="b" l="l" r="r" t="t"/>
              <a:pathLst>
                <a:path extrusionOk="0" h="523243" w="281149">
                  <a:moveTo>
                    <a:pt x="242991" y="395568"/>
                  </a:moveTo>
                  <a:cubicBezTo>
                    <a:pt x="225257" y="367511"/>
                    <a:pt x="201085" y="351434"/>
                    <a:pt x="175541" y="334419"/>
                  </a:cubicBezTo>
                  <a:cubicBezTo>
                    <a:pt x="141076" y="311471"/>
                    <a:pt x="101968" y="285462"/>
                    <a:pt x="66659" y="223537"/>
                  </a:cubicBezTo>
                  <a:cubicBezTo>
                    <a:pt x="49875" y="191115"/>
                    <a:pt x="43489" y="151801"/>
                    <a:pt x="37367" y="113790"/>
                  </a:cubicBezTo>
                  <a:cubicBezTo>
                    <a:pt x="31033" y="74534"/>
                    <a:pt x="24489" y="34000"/>
                    <a:pt x="6439" y="53"/>
                  </a:cubicBezTo>
                  <a:cubicBezTo>
                    <a:pt x="3431" y="-285"/>
                    <a:pt x="1267" y="992"/>
                    <a:pt x="0" y="3832"/>
                  </a:cubicBezTo>
                  <a:cubicBezTo>
                    <a:pt x="17364" y="36649"/>
                    <a:pt x="23803" y="76439"/>
                    <a:pt x="30031" y="114978"/>
                  </a:cubicBezTo>
                  <a:cubicBezTo>
                    <a:pt x="36259" y="153574"/>
                    <a:pt x="42698" y="193480"/>
                    <a:pt x="60115" y="227094"/>
                  </a:cubicBezTo>
                  <a:cubicBezTo>
                    <a:pt x="96426" y="290682"/>
                    <a:pt x="136273" y="317208"/>
                    <a:pt x="171424" y="340615"/>
                  </a:cubicBezTo>
                  <a:cubicBezTo>
                    <a:pt x="197390" y="357900"/>
                    <a:pt x="219821" y="372831"/>
                    <a:pt x="236710" y="399489"/>
                  </a:cubicBezTo>
                  <a:cubicBezTo>
                    <a:pt x="247741" y="417729"/>
                    <a:pt x="273655" y="522193"/>
                    <a:pt x="273919" y="523243"/>
                  </a:cubicBezTo>
                  <a:lnTo>
                    <a:pt x="281150" y="521454"/>
                  </a:lnTo>
                  <a:cubicBezTo>
                    <a:pt x="280094" y="517111"/>
                    <a:pt x="254708" y="414832"/>
                    <a:pt x="242991" y="3955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16"/>
            <p:cNvSpPr/>
            <p:nvPr/>
          </p:nvSpPr>
          <p:spPr>
            <a:xfrm>
              <a:off x="8125914" y="1045003"/>
              <a:ext cx="57199" cy="272858"/>
            </a:xfrm>
            <a:custGeom>
              <a:rect b="b" l="l" r="r" t="t"/>
              <a:pathLst>
                <a:path extrusionOk="0" h="272858" w="57199">
                  <a:moveTo>
                    <a:pt x="36880" y="3336"/>
                  </a:moveTo>
                  <a:cubicBezTo>
                    <a:pt x="35454" y="2217"/>
                    <a:pt x="33765" y="1251"/>
                    <a:pt x="31654" y="480"/>
                  </a:cubicBezTo>
                  <a:cubicBezTo>
                    <a:pt x="31127" y="290"/>
                    <a:pt x="30546" y="153"/>
                    <a:pt x="30018" y="0"/>
                  </a:cubicBezTo>
                  <a:cubicBezTo>
                    <a:pt x="15874" y="17939"/>
                    <a:pt x="1782" y="51042"/>
                    <a:pt x="146" y="96531"/>
                  </a:cubicBezTo>
                  <a:cubicBezTo>
                    <a:pt x="-1226" y="135656"/>
                    <a:pt x="6426" y="198008"/>
                    <a:pt x="50813" y="272858"/>
                  </a:cubicBezTo>
                  <a:lnTo>
                    <a:pt x="57199" y="269063"/>
                  </a:lnTo>
                  <a:cubicBezTo>
                    <a:pt x="13763" y="195765"/>
                    <a:pt x="6216" y="134922"/>
                    <a:pt x="7588" y="96795"/>
                  </a:cubicBezTo>
                  <a:cubicBezTo>
                    <a:pt x="9171" y="51897"/>
                    <a:pt x="23210" y="19855"/>
                    <a:pt x="36827" y="33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8" name="Google Shape;268;p16"/>
          <p:cNvSpPr/>
          <p:nvPr/>
        </p:nvSpPr>
        <p:spPr>
          <a:xfrm>
            <a:off x="5139255" y="197498"/>
            <a:ext cx="909836" cy="112411"/>
          </a:xfrm>
          <a:custGeom>
            <a:rect b="b" l="l" r="r" t="t"/>
            <a:pathLst>
              <a:path extrusionOk="0" h="162327" w="1313842">
                <a:moveTo>
                  <a:pt x="5" y="121080"/>
                </a:moveTo>
                <a:cubicBezTo>
                  <a:pt x="5" y="65837"/>
                  <a:pt x="135672" y="16209"/>
                  <a:pt x="230556" y="11217"/>
                </a:cubicBezTo>
                <a:cubicBezTo>
                  <a:pt x="325441" y="6224"/>
                  <a:pt x="288818" y="63652"/>
                  <a:pt x="418658" y="38682"/>
                </a:cubicBezTo>
                <a:cubicBezTo>
                  <a:pt x="548497" y="13713"/>
                  <a:pt x="578465" y="-11256"/>
                  <a:pt x="678342" y="5390"/>
                </a:cubicBezTo>
                <a:cubicBezTo>
                  <a:pt x="778220" y="22036"/>
                  <a:pt x="779054" y="51164"/>
                  <a:pt x="866444" y="47006"/>
                </a:cubicBezTo>
                <a:cubicBezTo>
                  <a:pt x="953839" y="42847"/>
                  <a:pt x="1020424" y="6224"/>
                  <a:pt x="1074522" y="51998"/>
                </a:cubicBezTo>
                <a:cubicBezTo>
                  <a:pt x="1128620" y="97773"/>
                  <a:pt x="1151093" y="89450"/>
                  <a:pt x="1208526" y="78630"/>
                </a:cubicBezTo>
                <a:cubicBezTo>
                  <a:pt x="1265954" y="67811"/>
                  <a:pt x="1307575" y="73637"/>
                  <a:pt x="1313396" y="110260"/>
                </a:cubicBezTo>
                <a:cubicBezTo>
                  <a:pt x="1319223" y="146883"/>
                  <a:pt x="1268450" y="156040"/>
                  <a:pt x="1132784" y="153538"/>
                </a:cubicBezTo>
                <a:cubicBezTo>
                  <a:pt x="997117" y="151042"/>
                  <a:pt x="581790" y="152704"/>
                  <a:pt x="431140" y="146878"/>
                </a:cubicBezTo>
                <a:cubicBezTo>
                  <a:pt x="280490" y="141051"/>
                  <a:pt x="119020" y="166020"/>
                  <a:pt x="60758" y="161856"/>
                </a:cubicBezTo>
                <a:cubicBezTo>
                  <a:pt x="2496" y="157697"/>
                  <a:pt x="0" y="137721"/>
                  <a:pt x="0" y="1210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16"/>
          <p:cNvSpPr/>
          <p:nvPr/>
        </p:nvSpPr>
        <p:spPr>
          <a:xfrm>
            <a:off x="-200214" y="2829481"/>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16"/>
          <p:cNvSpPr/>
          <p:nvPr/>
        </p:nvSpPr>
        <p:spPr>
          <a:xfrm>
            <a:off x="8854501" y="3786370"/>
            <a:ext cx="482522" cy="112311"/>
          </a:xfrm>
          <a:custGeom>
            <a:rect b="b" l="l" r="r" t="t"/>
            <a:pathLst>
              <a:path extrusionOk="0" h="119480" w="513321">
                <a:moveTo>
                  <a:pt x="41" y="88598"/>
                </a:moveTo>
                <a:cubicBezTo>
                  <a:pt x="-1743" y="51105"/>
                  <a:pt x="54988" y="37166"/>
                  <a:pt x="138906" y="41747"/>
                </a:cubicBezTo>
                <a:cubicBezTo>
                  <a:pt x="190829" y="3931"/>
                  <a:pt x="242377" y="-8788"/>
                  <a:pt x="274535" y="6027"/>
                </a:cubicBezTo>
                <a:cubicBezTo>
                  <a:pt x="306698" y="20842"/>
                  <a:pt x="316963" y="33577"/>
                  <a:pt x="352124" y="24631"/>
                </a:cubicBezTo>
                <a:cubicBezTo>
                  <a:pt x="387285" y="15680"/>
                  <a:pt x="401187" y="22018"/>
                  <a:pt x="413516" y="39351"/>
                </a:cubicBezTo>
                <a:cubicBezTo>
                  <a:pt x="425845" y="56683"/>
                  <a:pt x="447547" y="56514"/>
                  <a:pt x="473187" y="53506"/>
                </a:cubicBezTo>
                <a:cubicBezTo>
                  <a:pt x="498827" y="50498"/>
                  <a:pt x="511546" y="52762"/>
                  <a:pt x="513161" y="71836"/>
                </a:cubicBezTo>
                <a:cubicBezTo>
                  <a:pt x="514776" y="90910"/>
                  <a:pt x="505793" y="114227"/>
                  <a:pt x="410455" y="112285"/>
                </a:cubicBezTo>
                <a:cubicBezTo>
                  <a:pt x="315116" y="110343"/>
                  <a:pt x="176320" y="108744"/>
                  <a:pt x="97675" y="117083"/>
                </a:cubicBezTo>
                <a:cubicBezTo>
                  <a:pt x="19025" y="125422"/>
                  <a:pt x="1107" y="111071"/>
                  <a:pt x="36" y="886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16"/>
          <p:cNvSpPr/>
          <p:nvPr/>
        </p:nvSpPr>
        <p:spPr>
          <a:xfrm>
            <a:off x="8662086" y="960981"/>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16"/>
          <p:cNvSpPr/>
          <p:nvPr/>
        </p:nvSpPr>
        <p:spPr>
          <a:xfrm>
            <a:off x="441159" y="289406"/>
            <a:ext cx="544131" cy="98190"/>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73" name="Shape 273"/>
        <p:cNvGrpSpPr/>
        <p:nvPr/>
      </p:nvGrpSpPr>
      <p:grpSpPr>
        <a:xfrm>
          <a:off x="0" y="0"/>
          <a:ext cx="0" cy="0"/>
          <a:chOff x="0" y="0"/>
          <a:chExt cx="0" cy="0"/>
        </a:xfrm>
      </p:grpSpPr>
      <p:sp>
        <p:nvSpPr>
          <p:cNvPr id="274" name="Google Shape;274;p17"/>
          <p:cNvSpPr txBox="1"/>
          <p:nvPr>
            <p:ph idx="1" type="subTitle"/>
          </p:nvPr>
        </p:nvSpPr>
        <p:spPr>
          <a:xfrm>
            <a:off x="719911" y="1784600"/>
            <a:ext cx="2826900" cy="105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 name="Google Shape;275;p17"/>
          <p:cNvSpPr txBox="1"/>
          <p:nvPr>
            <p:ph idx="2" type="subTitle"/>
          </p:nvPr>
        </p:nvSpPr>
        <p:spPr>
          <a:xfrm>
            <a:off x="3158462" y="3548450"/>
            <a:ext cx="2826900" cy="105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6" name="Google Shape;276;p17"/>
          <p:cNvSpPr txBox="1"/>
          <p:nvPr>
            <p:ph idx="3" type="subTitle"/>
          </p:nvPr>
        </p:nvSpPr>
        <p:spPr>
          <a:xfrm>
            <a:off x="5597189" y="1784600"/>
            <a:ext cx="2826900" cy="105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7" name="Google Shape;277;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SzPts val="2400"/>
              <a:buNone/>
              <a:defRPr/>
            </a:lvl2pPr>
            <a:lvl3pPr lvl="2" rtl="0" algn="ctr">
              <a:spcBef>
                <a:spcPts val="0"/>
              </a:spcBef>
              <a:spcAft>
                <a:spcPts val="0"/>
              </a:spcAft>
              <a:buSzPts val="2400"/>
              <a:buNone/>
              <a:defRPr/>
            </a:lvl3pPr>
            <a:lvl4pPr lvl="3" rtl="0" algn="ctr">
              <a:spcBef>
                <a:spcPts val="0"/>
              </a:spcBef>
              <a:spcAft>
                <a:spcPts val="0"/>
              </a:spcAft>
              <a:buSzPts val="2400"/>
              <a:buNone/>
              <a:defRPr/>
            </a:lvl4pPr>
            <a:lvl5pPr lvl="4" rtl="0" algn="ctr">
              <a:spcBef>
                <a:spcPts val="0"/>
              </a:spcBef>
              <a:spcAft>
                <a:spcPts val="0"/>
              </a:spcAft>
              <a:buSzPts val="2400"/>
              <a:buNone/>
              <a:defRPr/>
            </a:lvl5pPr>
            <a:lvl6pPr lvl="5" rtl="0" algn="ctr">
              <a:spcBef>
                <a:spcPts val="0"/>
              </a:spcBef>
              <a:spcAft>
                <a:spcPts val="0"/>
              </a:spcAft>
              <a:buSzPts val="2400"/>
              <a:buNone/>
              <a:defRPr/>
            </a:lvl6pPr>
            <a:lvl7pPr lvl="6" rtl="0" algn="ctr">
              <a:spcBef>
                <a:spcPts val="0"/>
              </a:spcBef>
              <a:spcAft>
                <a:spcPts val="0"/>
              </a:spcAft>
              <a:buSzPts val="2400"/>
              <a:buNone/>
              <a:defRPr/>
            </a:lvl7pPr>
            <a:lvl8pPr lvl="7" rtl="0" algn="ctr">
              <a:spcBef>
                <a:spcPts val="0"/>
              </a:spcBef>
              <a:spcAft>
                <a:spcPts val="0"/>
              </a:spcAft>
              <a:buSzPts val="2400"/>
              <a:buNone/>
              <a:defRPr/>
            </a:lvl8pPr>
            <a:lvl9pPr lvl="8" rtl="0" algn="ctr">
              <a:spcBef>
                <a:spcPts val="0"/>
              </a:spcBef>
              <a:spcAft>
                <a:spcPts val="0"/>
              </a:spcAft>
              <a:buSzPts val="2400"/>
              <a:buNone/>
              <a:defRPr/>
            </a:lvl9pPr>
          </a:lstStyle>
          <a:p/>
        </p:txBody>
      </p:sp>
      <p:sp>
        <p:nvSpPr>
          <p:cNvPr id="278" name="Google Shape;278;p17"/>
          <p:cNvSpPr txBox="1"/>
          <p:nvPr>
            <p:ph idx="4" type="subTitle"/>
          </p:nvPr>
        </p:nvSpPr>
        <p:spPr>
          <a:xfrm>
            <a:off x="719911" y="1077350"/>
            <a:ext cx="2826900" cy="706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79" name="Google Shape;279;p17"/>
          <p:cNvSpPr txBox="1"/>
          <p:nvPr>
            <p:ph idx="5" type="subTitle"/>
          </p:nvPr>
        </p:nvSpPr>
        <p:spPr>
          <a:xfrm>
            <a:off x="5597087" y="1077350"/>
            <a:ext cx="2826900" cy="706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0" name="Google Shape;280;p17"/>
          <p:cNvSpPr txBox="1"/>
          <p:nvPr>
            <p:ph idx="6" type="subTitle"/>
          </p:nvPr>
        </p:nvSpPr>
        <p:spPr>
          <a:xfrm>
            <a:off x="3158462" y="2842250"/>
            <a:ext cx="2826900" cy="706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1" name="Google Shape;281;p17"/>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282" name="Shape 282"/>
        <p:cNvGrpSpPr/>
        <p:nvPr/>
      </p:nvGrpSpPr>
      <p:grpSpPr>
        <a:xfrm>
          <a:off x="0" y="0"/>
          <a:ext cx="0" cy="0"/>
          <a:chOff x="0" y="0"/>
          <a:chExt cx="0" cy="0"/>
        </a:xfrm>
      </p:grpSpPr>
      <p:sp>
        <p:nvSpPr>
          <p:cNvPr id="283" name="Google Shape;283;p18"/>
          <p:cNvSpPr txBox="1"/>
          <p:nvPr>
            <p:ph idx="1" type="subTitle"/>
          </p:nvPr>
        </p:nvSpPr>
        <p:spPr>
          <a:xfrm>
            <a:off x="720000" y="2151200"/>
            <a:ext cx="3693600" cy="62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 name="Google Shape;284;p18"/>
          <p:cNvSpPr txBox="1"/>
          <p:nvPr>
            <p:ph idx="2" type="subTitle"/>
          </p:nvPr>
        </p:nvSpPr>
        <p:spPr>
          <a:xfrm>
            <a:off x="4744731" y="2151201"/>
            <a:ext cx="3693600" cy="62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5" name="Google Shape;285;p18"/>
          <p:cNvSpPr txBox="1"/>
          <p:nvPr>
            <p:ph idx="3" type="subTitle"/>
          </p:nvPr>
        </p:nvSpPr>
        <p:spPr>
          <a:xfrm>
            <a:off x="720000" y="3973650"/>
            <a:ext cx="3693600" cy="62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6" name="Google Shape;286;p18"/>
          <p:cNvSpPr txBox="1"/>
          <p:nvPr>
            <p:ph idx="4" type="subTitle"/>
          </p:nvPr>
        </p:nvSpPr>
        <p:spPr>
          <a:xfrm>
            <a:off x="4744731" y="3973650"/>
            <a:ext cx="3693600" cy="62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7" name="Google Shape;287;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288" name="Google Shape;288;p18"/>
          <p:cNvSpPr txBox="1"/>
          <p:nvPr>
            <p:ph hasCustomPrompt="1" idx="5" type="title"/>
          </p:nvPr>
        </p:nvSpPr>
        <p:spPr>
          <a:xfrm>
            <a:off x="720000" y="1165751"/>
            <a:ext cx="733500" cy="4476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9" name="Google Shape;289;p18"/>
          <p:cNvSpPr txBox="1"/>
          <p:nvPr>
            <p:ph hasCustomPrompt="1" idx="6" type="title"/>
          </p:nvPr>
        </p:nvSpPr>
        <p:spPr>
          <a:xfrm>
            <a:off x="720000" y="2987051"/>
            <a:ext cx="731400" cy="4476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0" name="Google Shape;290;p18"/>
          <p:cNvSpPr txBox="1"/>
          <p:nvPr>
            <p:ph hasCustomPrompt="1" idx="7" type="title"/>
          </p:nvPr>
        </p:nvSpPr>
        <p:spPr>
          <a:xfrm>
            <a:off x="4744716" y="1166387"/>
            <a:ext cx="731400" cy="4464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1" name="Google Shape;291;p18"/>
          <p:cNvSpPr txBox="1"/>
          <p:nvPr>
            <p:ph hasCustomPrompt="1" idx="8" type="title"/>
          </p:nvPr>
        </p:nvSpPr>
        <p:spPr>
          <a:xfrm>
            <a:off x="4744716" y="2987052"/>
            <a:ext cx="731400" cy="4476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SzPts val="3000"/>
              <a:buNone/>
              <a:defRPr sz="24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2" name="Google Shape;292;p18"/>
          <p:cNvSpPr txBox="1"/>
          <p:nvPr>
            <p:ph idx="9" type="subTitle"/>
          </p:nvPr>
        </p:nvSpPr>
        <p:spPr>
          <a:xfrm>
            <a:off x="720000" y="1741850"/>
            <a:ext cx="36936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3" name="Google Shape;293;p18"/>
          <p:cNvSpPr txBox="1"/>
          <p:nvPr>
            <p:ph idx="13" type="subTitle"/>
          </p:nvPr>
        </p:nvSpPr>
        <p:spPr>
          <a:xfrm>
            <a:off x="720000" y="3564430"/>
            <a:ext cx="36936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4" name="Google Shape;294;p18"/>
          <p:cNvSpPr txBox="1"/>
          <p:nvPr>
            <p:ph idx="14" type="subTitle"/>
          </p:nvPr>
        </p:nvSpPr>
        <p:spPr>
          <a:xfrm>
            <a:off x="4744725" y="1741850"/>
            <a:ext cx="36936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5" name="Google Shape;295;p18"/>
          <p:cNvSpPr txBox="1"/>
          <p:nvPr>
            <p:ph idx="15" type="subTitle"/>
          </p:nvPr>
        </p:nvSpPr>
        <p:spPr>
          <a:xfrm>
            <a:off x="4744725" y="3564428"/>
            <a:ext cx="36936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6" name="Google Shape;296;p18"/>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297" name="Google Shape;297;p18"/>
          <p:cNvGrpSpPr/>
          <p:nvPr/>
        </p:nvGrpSpPr>
        <p:grpSpPr>
          <a:xfrm>
            <a:off x="8437801" y="4343075"/>
            <a:ext cx="635666" cy="659855"/>
            <a:chOff x="7985409" y="883375"/>
            <a:chExt cx="635666" cy="659855"/>
          </a:xfrm>
        </p:grpSpPr>
        <p:sp>
          <p:nvSpPr>
            <p:cNvPr id="298" name="Google Shape;298;p18"/>
            <p:cNvSpPr/>
            <p:nvPr/>
          </p:nvSpPr>
          <p:spPr>
            <a:xfrm>
              <a:off x="8075967" y="1415441"/>
              <a:ext cx="105193" cy="127789"/>
            </a:xfrm>
            <a:custGeom>
              <a:rect b="b" l="l" r="r" t="t"/>
              <a:pathLst>
                <a:path extrusionOk="0" h="127789" w="105193">
                  <a:moveTo>
                    <a:pt x="13149" y="4535"/>
                  </a:moveTo>
                  <a:cubicBezTo>
                    <a:pt x="-9599" y="40419"/>
                    <a:pt x="-3054" y="121718"/>
                    <a:pt x="34524" y="127788"/>
                  </a:cubicBezTo>
                  <a:cubicBezTo>
                    <a:pt x="54104" y="128162"/>
                    <a:pt x="57429" y="53434"/>
                    <a:pt x="105194" y="18093"/>
                  </a:cubicBezTo>
                  <a:cubicBezTo>
                    <a:pt x="73896" y="-12006"/>
                    <a:pt x="13149" y="4535"/>
                    <a:pt x="13149" y="45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18"/>
            <p:cNvSpPr/>
            <p:nvPr/>
          </p:nvSpPr>
          <p:spPr>
            <a:xfrm>
              <a:off x="8099500" y="1418947"/>
              <a:ext cx="42288" cy="124283"/>
            </a:xfrm>
            <a:custGeom>
              <a:rect b="b" l="l" r="r" t="t"/>
              <a:pathLst>
                <a:path extrusionOk="0" h="124283" w="42288">
                  <a:moveTo>
                    <a:pt x="6927" y="123258"/>
                  </a:moveTo>
                  <a:cubicBezTo>
                    <a:pt x="8246" y="123691"/>
                    <a:pt x="9566" y="124055"/>
                    <a:pt x="10991" y="124282"/>
                  </a:cubicBezTo>
                  <a:cubicBezTo>
                    <a:pt x="12310" y="124309"/>
                    <a:pt x="13524" y="123976"/>
                    <a:pt x="14685" y="123364"/>
                  </a:cubicBezTo>
                  <a:cubicBezTo>
                    <a:pt x="5660" y="93856"/>
                    <a:pt x="-1571" y="43173"/>
                    <a:pt x="36852" y="5299"/>
                  </a:cubicBezTo>
                  <a:lnTo>
                    <a:pt x="42288" y="1441"/>
                  </a:lnTo>
                  <a:lnTo>
                    <a:pt x="31627" y="0"/>
                  </a:lnTo>
                  <a:cubicBezTo>
                    <a:pt x="963" y="30221"/>
                    <a:pt x="-7693" y="73784"/>
                    <a:pt x="6927" y="1232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18"/>
            <p:cNvSpPr/>
            <p:nvPr/>
          </p:nvSpPr>
          <p:spPr>
            <a:xfrm>
              <a:off x="8411169" y="1244961"/>
              <a:ext cx="209906" cy="115676"/>
            </a:xfrm>
            <a:custGeom>
              <a:rect b="b" l="l" r="r" t="t"/>
              <a:pathLst>
                <a:path extrusionOk="0" h="115676" w="209906">
                  <a:moveTo>
                    <a:pt x="31297" y="16295"/>
                  </a:moveTo>
                  <a:cubicBezTo>
                    <a:pt x="81700" y="-4051"/>
                    <a:pt x="164720" y="-15309"/>
                    <a:pt x="204040" y="44573"/>
                  </a:cubicBezTo>
                  <a:cubicBezTo>
                    <a:pt x="222882" y="73395"/>
                    <a:pt x="193220" y="83582"/>
                    <a:pt x="159336" y="80647"/>
                  </a:cubicBezTo>
                  <a:cubicBezTo>
                    <a:pt x="125453" y="77713"/>
                    <a:pt x="65866" y="71216"/>
                    <a:pt x="14091" y="115676"/>
                  </a:cubicBezTo>
                  <a:cubicBezTo>
                    <a:pt x="-25651" y="51704"/>
                    <a:pt x="31297" y="16295"/>
                    <a:pt x="31297" y="162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18"/>
            <p:cNvSpPr/>
            <p:nvPr/>
          </p:nvSpPr>
          <p:spPr>
            <a:xfrm>
              <a:off x="8325682" y="1071566"/>
              <a:ext cx="149615" cy="313659"/>
            </a:xfrm>
            <a:custGeom>
              <a:rect b="b" l="l" r="r" t="t"/>
              <a:pathLst>
                <a:path extrusionOk="0" h="313659" w="149615">
                  <a:moveTo>
                    <a:pt x="31652" y="309280"/>
                  </a:moveTo>
                  <a:cubicBezTo>
                    <a:pt x="7902" y="302155"/>
                    <a:pt x="-6981" y="282627"/>
                    <a:pt x="3311" y="233021"/>
                  </a:cubicBezTo>
                  <a:cubicBezTo>
                    <a:pt x="13549" y="183415"/>
                    <a:pt x="13127" y="130003"/>
                    <a:pt x="47433" y="77484"/>
                  </a:cubicBezTo>
                  <a:cubicBezTo>
                    <a:pt x="81739" y="24964"/>
                    <a:pt x="115781" y="-3599"/>
                    <a:pt x="132828" y="364"/>
                  </a:cubicBezTo>
                  <a:cubicBezTo>
                    <a:pt x="149875" y="4328"/>
                    <a:pt x="157581" y="23133"/>
                    <a:pt x="138264" y="93190"/>
                  </a:cubicBezTo>
                  <a:cubicBezTo>
                    <a:pt x="100792" y="225542"/>
                    <a:pt x="116467" y="279466"/>
                    <a:pt x="91503" y="298899"/>
                  </a:cubicBezTo>
                  <a:cubicBezTo>
                    <a:pt x="66539" y="318326"/>
                    <a:pt x="50230" y="314869"/>
                    <a:pt x="31652" y="3092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18"/>
            <p:cNvSpPr/>
            <p:nvPr/>
          </p:nvSpPr>
          <p:spPr>
            <a:xfrm>
              <a:off x="8422539" y="1342452"/>
              <a:ext cx="184484" cy="162065"/>
            </a:xfrm>
            <a:custGeom>
              <a:rect b="b" l="l" r="r" t="t"/>
              <a:pathLst>
                <a:path extrusionOk="0" h="162065" w="184484">
                  <a:moveTo>
                    <a:pt x="11957" y="44506"/>
                  </a:moveTo>
                  <a:cubicBezTo>
                    <a:pt x="38610" y="11858"/>
                    <a:pt x="79830" y="-10684"/>
                    <a:pt x="126011" y="5218"/>
                  </a:cubicBezTo>
                  <a:cubicBezTo>
                    <a:pt x="172139" y="21120"/>
                    <a:pt x="191772" y="72468"/>
                    <a:pt x="182061" y="110653"/>
                  </a:cubicBezTo>
                  <a:cubicBezTo>
                    <a:pt x="172297" y="148843"/>
                    <a:pt x="185808" y="157826"/>
                    <a:pt x="167600" y="161616"/>
                  </a:cubicBezTo>
                  <a:cubicBezTo>
                    <a:pt x="149391" y="165405"/>
                    <a:pt x="130708" y="144737"/>
                    <a:pt x="119308" y="119024"/>
                  </a:cubicBezTo>
                  <a:cubicBezTo>
                    <a:pt x="107907" y="93310"/>
                    <a:pt x="52702" y="71428"/>
                    <a:pt x="31326" y="73877"/>
                  </a:cubicBezTo>
                  <a:cubicBezTo>
                    <a:pt x="9951" y="76326"/>
                    <a:pt x="-15488" y="78226"/>
                    <a:pt x="12010" y="445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18"/>
            <p:cNvSpPr/>
            <p:nvPr/>
          </p:nvSpPr>
          <p:spPr>
            <a:xfrm>
              <a:off x="8309148" y="1071579"/>
              <a:ext cx="152582" cy="446242"/>
            </a:xfrm>
            <a:custGeom>
              <a:rect b="b" l="l" r="r" t="t"/>
              <a:pathLst>
                <a:path extrusionOk="0" h="446242" w="152582">
                  <a:moveTo>
                    <a:pt x="141182" y="23167"/>
                  </a:moveTo>
                  <a:cubicBezTo>
                    <a:pt x="145510" y="15060"/>
                    <a:pt x="149310" y="7904"/>
                    <a:pt x="152582" y="1317"/>
                  </a:cubicBezTo>
                  <a:cubicBezTo>
                    <a:pt x="151527" y="926"/>
                    <a:pt x="150471" y="605"/>
                    <a:pt x="149362" y="346"/>
                  </a:cubicBezTo>
                  <a:cubicBezTo>
                    <a:pt x="147990" y="24"/>
                    <a:pt x="146513" y="-60"/>
                    <a:pt x="144929" y="40"/>
                  </a:cubicBezTo>
                  <a:cubicBezTo>
                    <a:pt x="141921" y="5967"/>
                    <a:pt x="138490" y="12443"/>
                    <a:pt x="134638" y="19658"/>
                  </a:cubicBezTo>
                  <a:cubicBezTo>
                    <a:pt x="119596" y="47778"/>
                    <a:pt x="98959" y="86295"/>
                    <a:pt x="80329" y="143976"/>
                  </a:cubicBezTo>
                  <a:cubicBezTo>
                    <a:pt x="70089" y="175786"/>
                    <a:pt x="61012" y="217671"/>
                    <a:pt x="52250" y="258178"/>
                  </a:cubicBezTo>
                  <a:cubicBezTo>
                    <a:pt x="48714" y="274518"/>
                    <a:pt x="45073" y="291418"/>
                    <a:pt x="41378" y="307367"/>
                  </a:cubicBezTo>
                  <a:cubicBezTo>
                    <a:pt x="31350" y="350920"/>
                    <a:pt x="11400" y="422160"/>
                    <a:pt x="0" y="442633"/>
                  </a:cubicBezTo>
                  <a:lnTo>
                    <a:pt x="6545" y="446243"/>
                  </a:lnTo>
                  <a:cubicBezTo>
                    <a:pt x="18736" y="424208"/>
                    <a:pt x="38898" y="351342"/>
                    <a:pt x="48609" y="309040"/>
                  </a:cubicBezTo>
                  <a:cubicBezTo>
                    <a:pt x="52304" y="293043"/>
                    <a:pt x="55945" y="276117"/>
                    <a:pt x="59534" y="259751"/>
                  </a:cubicBezTo>
                  <a:cubicBezTo>
                    <a:pt x="68242" y="219423"/>
                    <a:pt x="77268" y="177723"/>
                    <a:pt x="87401" y="146267"/>
                  </a:cubicBezTo>
                  <a:cubicBezTo>
                    <a:pt x="105820" y="89219"/>
                    <a:pt x="126246" y="51045"/>
                    <a:pt x="141182" y="231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18"/>
            <p:cNvSpPr/>
            <p:nvPr/>
          </p:nvSpPr>
          <p:spPr>
            <a:xfrm>
              <a:off x="8423518" y="1274441"/>
              <a:ext cx="197548" cy="40685"/>
            </a:xfrm>
            <a:custGeom>
              <a:rect b="b" l="l" r="r" t="t"/>
              <a:pathLst>
                <a:path extrusionOk="0" h="40685" w="197548">
                  <a:moveTo>
                    <a:pt x="195174" y="39324"/>
                  </a:moveTo>
                  <a:cubicBezTo>
                    <a:pt x="196599" y="37086"/>
                    <a:pt x="197443" y="34527"/>
                    <a:pt x="197549" y="31629"/>
                  </a:cubicBezTo>
                  <a:cubicBezTo>
                    <a:pt x="162293" y="2131"/>
                    <a:pt x="117537" y="-6983"/>
                    <a:pt x="67714" y="5335"/>
                  </a:cubicBezTo>
                  <a:cubicBezTo>
                    <a:pt x="28922" y="14935"/>
                    <a:pt x="1161" y="33751"/>
                    <a:pt x="0" y="34548"/>
                  </a:cubicBezTo>
                  <a:lnTo>
                    <a:pt x="4222" y="40686"/>
                  </a:lnTo>
                  <a:cubicBezTo>
                    <a:pt x="5330" y="39942"/>
                    <a:pt x="113262" y="-32481"/>
                    <a:pt x="195174" y="39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18"/>
            <p:cNvSpPr/>
            <p:nvPr/>
          </p:nvSpPr>
          <p:spPr>
            <a:xfrm>
              <a:off x="8340815" y="1371281"/>
              <a:ext cx="252543" cy="160653"/>
            </a:xfrm>
            <a:custGeom>
              <a:rect b="b" l="l" r="r" t="t"/>
              <a:pathLst>
                <a:path extrusionOk="0" h="160653" w="252543">
                  <a:moveTo>
                    <a:pt x="252544" y="131953"/>
                  </a:moveTo>
                  <a:cubicBezTo>
                    <a:pt x="248163" y="122094"/>
                    <a:pt x="246052" y="111433"/>
                    <a:pt x="243835" y="100186"/>
                  </a:cubicBezTo>
                  <a:cubicBezTo>
                    <a:pt x="238505" y="73042"/>
                    <a:pt x="232488" y="42272"/>
                    <a:pt x="190793" y="16770"/>
                  </a:cubicBezTo>
                  <a:cubicBezTo>
                    <a:pt x="162557" y="-462"/>
                    <a:pt x="133212" y="-4505"/>
                    <a:pt x="105768" y="5064"/>
                  </a:cubicBezTo>
                  <a:cubicBezTo>
                    <a:pt x="81437" y="13550"/>
                    <a:pt x="59112" y="32313"/>
                    <a:pt x="41273" y="59325"/>
                  </a:cubicBezTo>
                  <a:cubicBezTo>
                    <a:pt x="39689" y="61737"/>
                    <a:pt x="2375" y="118790"/>
                    <a:pt x="0" y="160237"/>
                  </a:cubicBezTo>
                  <a:lnTo>
                    <a:pt x="7442" y="160654"/>
                  </a:lnTo>
                  <a:cubicBezTo>
                    <a:pt x="9658" y="121213"/>
                    <a:pt x="47078" y="63990"/>
                    <a:pt x="47448" y="63420"/>
                  </a:cubicBezTo>
                  <a:cubicBezTo>
                    <a:pt x="84498" y="7444"/>
                    <a:pt x="136590" y="-7614"/>
                    <a:pt x="186888" y="23119"/>
                  </a:cubicBezTo>
                  <a:cubicBezTo>
                    <a:pt x="225838" y="46917"/>
                    <a:pt x="231274" y="74725"/>
                    <a:pt x="236552" y="101616"/>
                  </a:cubicBezTo>
                  <a:cubicBezTo>
                    <a:pt x="238716" y="112652"/>
                    <a:pt x="240774" y="123160"/>
                    <a:pt x="244944" y="133225"/>
                  </a:cubicBezTo>
                  <a:cubicBezTo>
                    <a:pt x="246422" y="133225"/>
                    <a:pt x="247847" y="133093"/>
                    <a:pt x="249324" y="132792"/>
                  </a:cubicBezTo>
                  <a:cubicBezTo>
                    <a:pt x="250538" y="132539"/>
                    <a:pt x="251594" y="132259"/>
                    <a:pt x="252544" y="1319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18"/>
            <p:cNvSpPr/>
            <p:nvPr/>
          </p:nvSpPr>
          <p:spPr>
            <a:xfrm>
              <a:off x="7987481" y="1319854"/>
              <a:ext cx="291088" cy="141519"/>
            </a:xfrm>
            <a:custGeom>
              <a:rect b="b" l="l" r="r" t="t"/>
              <a:pathLst>
                <a:path extrusionOk="0" h="141519" w="291088">
                  <a:moveTo>
                    <a:pt x="60890" y="18685"/>
                  </a:moveTo>
                  <a:cubicBezTo>
                    <a:pt x="14340" y="38334"/>
                    <a:pt x="-9780" y="121729"/>
                    <a:pt x="3732" y="137990"/>
                  </a:cubicBezTo>
                  <a:cubicBezTo>
                    <a:pt x="17243" y="154251"/>
                    <a:pt x="29698" y="109453"/>
                    <a:pt x="83163" y="102301"/>
                  </a:cubicBezTo>
                  <a:cubicBezTo>
                    <a:pt x="171883" y="88521"/>
                    <a:pt x="187452" y="130390"/>
                    <a:pt x="228883" y="108096"/>
                  </a:cubicBezTo>
                  <a:cubicBezTo>
                    <a:pt x="270314" y="85803"/>
                    <a:pt x="288892" y="84146"/>
                    <a:pt x="288892" y="84146"/>
                  </a:cubicBezTo>
                  <a:cubicBezTo>
                    <a:pt x="288892" y="84146"/>
                    <a:pt x="294592" y="74345"/>
                    <a:pt x="287625" y="53693"/>
                  </a:cubicBezTo>
                  <a:cubicBezTo>
                    <a:pt x="280658" y="33041"/>
                    <a:pt x="192044" y="-31507"/>
                    <a:pt x="60890" y="18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18"/>
            <p:cNvSpPr/>
            <p:nvPr/>
          </p:nvSpPr>
          <p:spPr>
            <a:xfrm>
              <a:off x="7991634" y="1362655"/>
              <a:ext cx="318886" cy="157836"/>
            </a:xfrm>
            <a:custGeom>
              <a:rect b="b" l="l" r="r" t="t"/>
              <a:pathLst>
                <a:path extrusionOk="0" h="157836" w="318886">
                  <a:moveTo>
                    <a:pt x="287694" y="39049"/>
                  </a:moveTo>
                  <a:cubicBezTo>
                    <a:pt x="264207" y="9256"/>
                    <a:pt x="218290" y="5672"/>
                    <a:pt x="154640" y="711"/>
                  </a:cubicBezTo>
                  <a:cubicBezTo>
                    <a:pt x="38422" y="-8351"/>
                    <a:pt x="6808" y="71772"/>
                    <a:pt x="0" y="95648"/>
                  </a:cubicBezTo>
                  <a:cubicBezTo>
                    <a:pt x="2269" y="98145"/>
                    <a:pt x="4486" y="98984"/>
                    <a:pt x="6914" y="98604"/>
                  </a:cubicBezTo>
                  <a:cubicBezTo>
                    <a:pt x="12719" y="77398"/>
                    <a:pt x="41853" y="-614"/>
                    <a:pt x="154112" y="8126"/>
                  </a:cubicBezTo>
                  <a:cubicBezTo>
                    <a:pt x="215810" y="12940"/>
                    <a:pt x="260407" y="16423"/>
                    <a:pt x="281836" y="43646"/>
                  </a:cubicBezTo>
                  <a:cubicBezTo>
                    <a:pt x="292866" y="57706"/>
                    <a:pt x="299727" y="96097"/>
                    <a:pt x="304688" y="124128"/>
                  </a:cubicBezTo>
                  <a:cubicBezTo>
                    <a:pt x="307433" y="139576"/>
                    <a:pt x="309597" y="151773"/>
                    <a:pt x="311972" y="157837"/>
                  </a:cubicBezTo>
                  <a:lnTo>
                    <a:pt x="318886" y="155151"/>
                  </a:lnTo>
                  <a:cubicBezTo>
                    <a:pt x="316827" y="149762"/>
                    <a:pt x="314611" y="137280"/>
                    <a:pt x="312025" y="122824"/>
                  </a:cubicBezTo>
                  <a:cubicBezTo>
                    <a:pt x="306641" y="92413"/>
                    <a:pt x="299886" y="54571"/>
                    <a:pt x="287694" y="3904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18"/>
            <p:cNvSpPr/>
            <p:nvPr/>
          </p:nvSpPr>
          <p:spPr>
            <a:xfrm>
              <a:off x="8075771" y="1044112"/>
              <a:ext cx="192526" cy="312524"/>
            </a:xfrm>
            <a:custGeom>
              <a:rect b="b" l="l" r="r" t="t"/>
              <a:pathLst>
                <a:path extrusionOk="0" h="312524" w="192526">
                  <a:moveTo>
                    <a:pt x="3686" y="64631"/>
                  </a:moveTo>
                  <a:cubicBezTo>
                    <a:pt x="14084" y="28510"/>
                    <a:pt x="56940" y="-7538"/>
                    <a:pt x="81798" y="1371"/>
                  </a:cubicBezTo>
                  <a:cubicBezTo>
                    <a:pt x="106604" y="10280"/>
                    <a:pt x="75359" y="44021"/>
                    <a:pt x="99320" y="76992"/>
                  </a:cubicBezTo>
                  <a:cubicBezTo>
                    <a:pt x="123282" y="109962"/>
                    <a:pt x="189149" y="183103"/>
                    <a:pt x="192527" y="269743"/>
                  </a:cubicBezTo>
                  <a:cubicBezTo>
                    <a:pt x="186774" y="321376"/>
                    <a:pt x="142018" y="319413"/>
                    <a:pt x="114626" y="299616"/>
                  </a:cubicBezTo>
                  <a:cubicBezTo>
                    <a:pt x="87287" y="279819"/>
                    <a:pt x="-21225" y="151393"/>
                    <a:pt x="3686" y="646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18"/>
            <p:cNvSpPr/>
            <p:nvPr/>
          </p:nvSpPr>
          <p:spPr>
            <a:xfrm>
              <a:off x="7985409" y="1013105"/>
              <a:ext cx="268347" cy="398859"/>
            </a:xfrm>
            <a:custGeom>
              <a:rect b="b" l="l" r="r" t="t"/>
              <a:pathLst>
                <a:path extrusionOk="0" h="398859" w="268347">
                  <a:moveTo>
                    <a:pt x="252488" y="397577"/>
                  </a:moveTo>
                  <a:cubicBezTo>
                    <a:pt x="252488" y="397577"/>
                    <a:pt x="224305" y="394611"/>
                    <a:pt x="194168" y="398580"/>
                  </a:cubicBezTo>
                  <a:cubicBezTo>
                    <a:pt x="163979" y="402548"/>
                    <a:pt x="138963" y="363318"/>
                    <a:pt x="87926" y="341410"/>
                  </a:cubicBezTo>
                  <a:cubicBezTo>
                    <a:pt x="36942" y="319502"/>
                    <a:pt x="11397" y="252189"/>
                    <a:pt x="2161" y="166324"/>
                  </a:cubicBezTo>
                  <a:cubicBezTo>
                    <a:pt x="-7022" y="80454"/>
                    <a:pt x="16306" y="51858"/>
                    <a:pt x="11925" y="19273"/>
                  </a:cubicBezTo>
                  <a:cubicBezTo>
                    <a:pt x="7545" y="-13317"/>
                    <a:pt x="28973" y="-5712"/>
                    <a:pt x="69612" y="50798"/>
                  </a:cubicBezTo>
                  <a:cubicBezTo>
                    <a:pt x="110251" y="107307"/>
                    <a:pt x="109407" y="193035"/>
                    <a:pt x="179866" y="243739"/>
                  </a:cubicBezTo>
                  <a:cubicBezTo>
                    <a:pt x="250325" y="294443"/>
                    <a:pt x="293339" y="320953"/>
                    <a:pt x="252488" y="397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18"/>
            <p:cNvSpPr/>
            <p:nvPr/>
          </p:nvSpPr>
          <p:spPr>
            <a:xfrm>
              <a:off x="8212821" y="883375"/>
              <a:ext cx="161628" cy="505736"/>
            </a:xfrm>
            <a:custGeom>
              <a:rect b="b" l="l" r="r" t="t"/>
              <a:pathLst>
                <a:path extrusionOk="0" h="505736" w="161628">
                  <a:moveTo>
                    <a:pt x="96855" y="505736"/>
                  </a:moveTo>
                  <a:cubicBezTo>
                    <a:pt x="96855" y="505736"/>
                    <a:pt x="32096" y="484245"/>
                    <a:pt x="28349" y="453438"/>
                  </a:cubicBezTo>
                  <a:cubicBezTo>
                    <a:pt x="24548" y="422631"/>
                    <a:pt x="45396" y="357968"/>
                    <a:pt x="20115" y="262930"/>
                  </a:cubicBezTo>
                  <a:cubicBezTo>
                    <a:pt x="-5166" y="167892"/>
                    <a:pt x="-16988" y="96309"/>
                    <a:pt x="48721" y="25132"/>
                  </a:cubicBezTo>
                  <a:cubicBezTo>
                    <a:pt x="71785" y="2248"/>
                    <a:pt x="96063" y="-13918"/>
                    <a:pt x="93318" y="17395"/>
                  </a:cubicBezTo>
                  <a:cubicBezTo>
                    <a:pt x="90574" y="48703"/>
                    <a:pt x="77749" y="69176"/>
                    <a:pt x="115433" y="188497"/>
                  </a:cubicBezTo>
                  <a:cubicBezTo>
                    <a:pt x="153116" y="307812"/>
                    <a:pt x="170744" y="380272"/>
                    <a:pt x="156969" y="424199"/>
                  </a:cubicBezTo>
                  <a:cubicBezTo>
                    <a:pt x="143194" y="468121"/>
                    <a:pt x="121132" y="493344"/>
                    <a:pt x="96855" y="5057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18"/>
            <p:cNvSpPr/>
            <p:nvPr/>
          </p:nvSpPr>
          <p:spPr>
            <a:xfrm>
              <a:off x="8265346" y="883386"/>
              <a:ext cx="56563" cy="647387"/>
            </a:xfrm>
            <a:custGeom>
              <a:rect b="b" l="l" r="r" t="t"/>
              <a:pathLst>
                <a:path extrusionOk="0" h="647387" w="56563">
                  <a:moveTo>
                    <a:pt x="12663" y="647382"/>
                  </a:moveTo>
                  <a:cubicBezTo>
                    <a:pt x="18468" y="631527"/>
                    <a:pt x="41638" y="540348"/>
                    <a:pt x="47972" y="506411"/>
                  </a:cubicBezTo>
                  <a:cubicBezTo>
                    <a:pt x="56469" y="461043"/>
                    <a:pt x="56733" y="435910"/>
                    <a:pt x="56522" y="387819"/>
                  </a:cubicBezTo>
                  <a:cubicBezTo>
                    <a:pt x="56310" y="338650"/>
                    <a:pt x="44013" y="298861"/>
                    <a:pt x="32085" y="260386"/>
                  </a:cubicBezTo>
                  <a:cubicBezTo>
                    <a:pt x="20949" y="224533"/>
                    <a:pt x="9496" y="187457"/>
                    <a:pt x="7702" y="142558"/>
                  </a:cubicBezTo>
                  <a:cubicBezTo>
                    <a:pt x="4640" y="64262"/>
                    <a:pt x="30819" y="15236"/>
                    <a:pt x="38524" y="2585"/>
                  </a:cubicBezTo>
                  <a:cubicBezTo>
                    <a:pt x="36835" y="384"/>
                    <a:pt x="34355" y="-339"/>
                    <a:pt x="31241" y="142"/>
                  </a:cubicBezTo>
                  <a:cubicBezTo>
                    <a:pt x="22005" y="15532"/>
                    <a:pt x="-2801" y="64521"/>
                    <a:pt x="260" y="142854"/>
                  </a:cubicBezTo>
                  <a:cubicBezTo>
                    <a:pt x="2055" y="188729"/>
                    <a:pt x="13718" y="226280"/>
                    <a:pt x="24960" y="262597"/>
                  </a:cubicBezTo>
                  <a:cubicBezTo>
                    <a:pt x="37258" y="302297"/>
                    <a:pt x="48921" y="339801"/>
                    <a:pt x="49080" y="387856"/>
                  </a:cubicBezTo>
                  <a:cubicBezTo>
                    <a:pt x="49291" y="435467"/>
                    <a:pt x="49027" y="460341"/>
                    <a:pt x="40635" y="505050"/>
                  </a:cubicBezTo>
                  <a:cubicBezTo>
                    <a:pt x="34355" y="538759"/>
                    <a:pt x="11449" y="629158"/>
                    <a:pt x="5696" y="644822"/>
                  </a:cubicBezTo>
                  <a:lnTo>
                    <a:pt x="12663" y="64738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18"/>
            <p:cNvSpPr/>
            <p:nvPr/>
          </p:nvSpPr>
          <p:spPr>
            <a:xfrm>
              <a:off x="7998020" y="1013119"/>
              <a:ext cx="281149" cy="523243"/>
            </a:xfrm>
            <a:custGeom>
              <a:rect b="b" l="l" r="r" t="t"/>
              <a:pathLst>
                <a:path extrusionOk="0" h="523243" w="281149">
                  <a:moveTo>
                    <a:pt x="242991" y="395568"/>
                  </a:moveTo>
                  <a:cubicBezTo>
                    <a:pt x="225257" y="367511"/>
                    <a:pt x="201085" y="351434"/>
                    <a:pt x="175541" y="334419"/>
                  </a:cubicBezTo>
                  <a:cubicBezTo>
                    <a:pt x="141076" y="311471"/>
                    <a:pt x="101968" y="285462"/>
                    <a:pt x="66659" y="223537"/>
                  </a:cubicBezTo>
                  <a:cubicBezTo>
                    <a:pt x="49875" y="191115"/>
                    <a:pt x="43489" y="151801"/>
                    <a:pt x="37367" y="113790"/>
                  </a:cubicBezTo>
                  <a:cubicBezTo>
                    <a:pt x="31033" y="74534"/>
                    <a:pt x="24489" y="34000"/>
                    <a:pt x="6439" y="53"/>
                  </a:cubicBezTo>
                  <a:cubicBezTo>
                    <a:pt x="3431" y="-285"/>
                    <a:pt x="1267" y="992"/>
                    <a:pt x="0" y="3832"/>
                  </a:cubicBezTo>
                  <a:cubicBezTo>
                    <a:pt x="17364" y="36649"/>
                    <a:pt x="23803" y="76439"/>
                    <a:pt x="30031" y="114978"/>
                  </a:cubicBezTo>
                  <a:cubicBezTo>
                    <a:pt x="36259" y="153574"/>
                    <a:pt x="42698" y="193480"/>
                    <a:pt x="60115" y="227094"/>
                  </a:cubicBezTo>
                  <a:cubicBezTo>
                    <a:pt x="96426" y="290682"/>
                    <a:pt x="136273" y="317208"/>
                    <a:pt x="171424" y="340615"/>
                  </a:cubicBezTo>
                  <a:cubicBezTo>
                    <a:pt x="197390" y="357900"/>
                    <a:pt x="219821" y="372831"/>
                    <a:pt x="236710" y="399489"/>
                  </a:cubicBezTo>
                  <a:cubicBezTo>
                    <a:pt x="247741" y="417729"/>
                    <a:pt x="273655" y="522193"/>
                    <a:pt x="273919" y="523243"/>
                  </a:cubicBezTo>
                  <a:lnTo>
                    <a:pt x="281150" y="521454"/>
                  </a:lnTo>
                  <a:cubicBezTo>
                    <a:pt x="280094" y="517111"/>
                    <a:pt x="254708" y="414832"/>
                    <a:pt x="242991" y="3955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18"/>
            <p:cNvSpPr/>
            <p:nvPr/>
          </p:nvSpPr>
          <p:spPr>
            <a:xfrm>
              <a:off x="8125914" y="1045003"/>
              <a:ext cx="57199" cy="272858"/>
            </a:xfrm>
            <a:custGeom>
              <a:rect b="b" l="l" r="r" t="t"/>
              <a:pathLst>
                <a:path extrusionOk="0" h="272858" w="57199">
                  <a:moveTo>
                    <a:pt x="36880" y="3336"/>
                  </a:moveTo>
                  <a:cubicBezTo>
                    <a:pt x="35454" y="2217"/>
                    <a:pt x="33765" y="1251"/>
                    <a:pt x="31654" y="480"/>
                  </a:cubicBezTo>
                  <a:cubicBezTo>
                    <a:pt x="31127" y="290"/>
                    <a:pt x="30546" y="153"/>
                    <a:pt x="30018" y="0"/>
                  </a:cubicBezTo>
                  <a:cubicBezTo>
                    <a:pt x="15874" y="17939"/>
                    <a:pt x="1782" y="51042"/>
                    <a:pt x="146" y="96531"/>
                  </a:cubicBezTo>
                  <a:cubicBezTo>
                    <a:pt x="-1226" y="135656"/>
                    <a:pt x="6426" y="198008"/>
                    <a:pt x="50813" y="272858"/>
                  </a:cubicBezTo>
                  <a:lnTo>
                    <a:pt x="57199" y="269063"/>
                  </a:lnTo>
                  <a:cubicBezTo>
                    <a:pt x="13763" y="195765"/>
                    <a:pt x="6216" y="134922"/>
                    <a:pt x="7588" y="96795"/>
                  </a:cubicBezTo>
                  <a:cubicBezTo>
                    <a:pt x="9171" y="51897"/>
                    <a:pt x="23210" y="19855"/>
                    <a:pt x="36827" y="33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4" name="Google Shape;314;p18"/>
          <p:cNvGrpSpPr/>
          <p:nvPr/>
        </p:nvGrpSpPr>
        <p:grpSpPr>
          <a:xfrm>
            <a:off x="175633" y="4677383"/>
            <a:ext cx="403345" cy="325531"/>
            <a:chOff x="2421083" y="1884593"/>
            <a:chExt cx="403345" cy="325531"/>
          </a:xfrm>
        </p:grpSpPr>
        <p:sp>
          <p:nvSpPr>
            <p:cNvPr id="315" name="Google Shape;315;p18"/>
            <p:cNvSpPr/>
            <p:nvPr/>
          </p:nvSpPr>
          <p:spPr>
            <a:xfrm>
              <a:off x="2660893" y="2081946"/>
              <a:ext cx="163263" cy="127471"/>
            </a:xfrm>
            <a:custGeom>
              <a:rect b="b" l="l" r="r" t="t"/>
              <a:pathLst>
                <a:path extrusionOk="0" h="127471" w="163263">
                  <a:moveTo>
                    <a:pt x="34380" y="123323"/>
                  </a:moveTo>
                  <a:cubicBezTo>
                    <a:pt x="34380" y="123323"/>
                    <a:pt x="56483" y="67821"/>
                    <a:pt x="85955" y="59962"/>
                  </a:cubicBezTo>
                  <a:cubicBezTo>
                    <a:pt x="115426" y="52104"/>
                    <a:pt x="122794" y="72244"/>
                    <a:pt x="143916" y="69293"/>
                  </a:cubicBezTo>
                  <a:cubicBezTo>
                    <a:pt x="165037" y="66343"/>
                    <a:pt x="168964" y="42276"/>
                    <a:pt x="155210" y="21651"/>
                  </a:cubicBezTo>
                  <a:cubicBezTo>
                    <a:pt x="141456" y="1020"/>
                    <a:pt x="99218" y="-10280"/>
                    <a:pt x="54029" y="12810"/>
                  </a:cubicBezTo>
                  <a:cubicBezTo>
                    <a:pt x="8840" y="35895"/>
                    <a:pt x="982" y="97783"/>
                    <a:pt x="0" y="125782"/>
                  </a:cubicBezTo>
                  <a:cubicBezTo>
                    <a:pt x="20631" y="130696"/>
                    <a:pt x="34385" y="123328"/>
                    <a:pt x="34385" y="1233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18"/>
            <p:cNvSpPr/>
            <p:nvPr/>
          </p:nvSpPr>
          <p:spPr>
            <a:xfrm>
              <a:off x="2620046" y="1944934"/>
              <a:ext cx="204382" cy="265190"/>
            </a:xfrm>
            <a:custGeom>
              <a:rect b="b" l="l" r="r" t="t"/>
              <a:pathLst>
                <a:path extrusionOk="0" h="265190" w="204382">
                  <a:moveTo>
                    <a:pt x="40842" y="262788"/>
                  </a:moveTo>
                  <a:cubicBezTo>
                    <a:pt x="40842" y="262788"/>
                    <a:pt x="32984" y="190582"/>
                    <a:pt x="93399" y="120345"/>
                  </a:cubicBezTo>
                  <a:cubicBezTo>
                    <a:pt x="153814" y="50108"/>
                    <a:pt x="208724" y="48139"/>
                    <a:pt x="204112" y="12778"/>
                  </a:cubicBezTo>
                  <a:cubicBezTo>
                    <a:pt x="200971" y="-5885"/>
                    <a:pt x="137611" y="-10798"/>
                    <a:pt x="79159" y="45194"/>
                  </a:cubicBezTo>
                  <a:cubicBezTo>
                    <a:pt x="20707" y="101192"/>
                    <a:pt x="-9255" y="192551"/>
                    <a:pt x="2536" y="262788"/>
                  </a:cubicBezTo>
                  <a:cubicBezTo>
                    <a:pt x="25130" y="268192"/>
                    <a:pt x="40848" y="262788"/>
                    <a:pt x="40848" y="262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18"/>
            <p:cNvSpPr/>
            <p:nvPr/>
          </p:nvSpPr>
          <p:spPr>
            <a:xfrm>
              <a:off x="2595655" y="1884593"/>
              <a:ext cx="159646" cy="325530"/>
            </a:xfrm>
            <a:custGeom>
              <a:rect b="b" l="l" r="r" t="t"/>
              <a:pathLst>
                <a:path extrusionOk="0" h="325530" w="159646">
                  <a:moveTo>
                    <a:pt x="26921" y="323129"/>
                  </a:moveTo>
                  <a:cubicBezTo>
                    <a:pt x="26921" y="323129"/>
                    <a:pt x="1873" y="205244"/>
                    <a:pt x="76042" y="112412"/>
                  </a:cubicBezTo>
                  <a:cubicBezTo>
                    <a:pt x="150211" y="19575"/>
                    <a:pt x="166910" y="14176"/>
                    <a:pt x="157088" y="3367"/>
                  </a:cubicBezTo>
                  <a:cubicBezTo>
                    <a:pt x="147266" y="-7437"/>
                    <a:pt x="70637" y="5330"/>
                    <a:pt x="31344" y="77536"/>
                  </a:cubicBezTo>
                  <a:cubicBezTo>
                    <a:pt x="-7949" y="149742"/>
                    <a:pt x="-5986" y="249941"/>
                    <a:pt x="13663" y="323129"/>
                  </a:cubicBezTo>
                  <a:cubicBezTo>
                    <a:pt x="22013" y="328533"/>
                    <a:pt x="26927" y="323129"/>
                    <a:pt x="26927" y="3231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18"/>
            <p:cNvSpPr/>
            <p:nvPr/>
          </p:nvSpPr>
          <p:spPr>
            <a:xfrm>
              <a:off x="2492429" y="1927682"/>
              <a:ext cx="116878" cy="282026"/>
            </a:xfrm>
            <a:custGeom>
              <a:rect b="b" l="l" r="r" t="t"/>
              <a:pathLst>
                <a:path extrusionOk="0" h="282026" w="116878">
                  <a:moveTo>
                    <a:pt x="103220" y="195068"/>
                  </a:moveTo>
                  <a:cubicBezTo>
                    <a:pt x="103220" y="195068"/>
                    <a:pt x="84462" y="68833"/>
                    <a:pt x="60886" y="29539"/>
                  </a:cubicBezTo>
                  <a:cubicBezTo>
                    <a:pt x="37310" y="-9754"/>
                    <a:pt x="17661" y="-11232"/>
                    <a:pt x="4398" y="33471"/>
                  </a:cubicBezTo>
                  <a:cubicBezTo>
                    <a:pt x="-8865" y="78169"/>
                    <a:pt x="8821" y="144480"/>
                    <a:pt x="44673" y="192123"/>
                  </a:cubicBezTo>
                  <a:cubicBezTo>
                    <a:pt x="80530" y="239766"/>
                    <a:pt x="103214" y="278083"/>
                    <a:pt x="103214" y="278083"/>
                  </a:cubicBezTo>
                  <a:cubicBezTo>
                    <a:pt x="103214" y="278083"/>
                    <a:pt x="110983" y="285450"/>
                    <a:pt x="116879" y="280046"/>
                  </a:cubicBezTo>
                  <a:cubicBezTo>
                    <a:pt x="113443" y="235839"/>
                    <a:pt x="103214" y="195073"/>
                    <a:pt x="103214" y="195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18"/>
            <p:cNvSpPr/>
            <p:nvPr/>
          </p:nvSpPr>
          <p:spPr>
            <a:xfrm>
              <a:off x="2421083" y="2098193"/>
              <a:ext cx="174565" cy="107815"/>
            </a:xfrm>
            <a:custGeom>
              <a:rect b="b" l="l" r="r" t="t"/>
              <a:pathLst>
                <a:path extrusionOk="0" h="107815" w="174565">
                  <a:moveTo>
                    <a:pt x="174566" y="107566"/>
                  </a:moveTo>
                  <a:cubicBezTo>
                    <a:pt x="174566" y="107566"/>
                    <a:pt x="154827" y="36838"/>
                    <a:pt x="102761" y="11293"/>
                  </a:cubicBezTo>
                  <a:cubicBezTo>
                    <a:pt x="50695" y="-14252"/>
                    <a:pt x="-2648" y="5984"/>
                    <a:pt x="102" y="47483"/>
                  </a:cubicBezTo>
                  <a:cubicBezTo>
                    <a:pt x="2065" y="77113"/>
                    <a:pt x="47792" y="55991"/>
                    <a:pt x="71347" y="45182"/>
                  </a:cubicBezTo>
                  <a:cubicBezTo>
                    <a:pt x="94902" y="34378"/>
                    <a:pt x="142054" y="39287"/>
                    <a:pt x="162685" y="99702"/>
                  </a:cubicBezTo>
                  <a:cubicBezTo>
                    <a:pt x="168090" y="110015"/>
                    <a:pt x="174566" y="107561"/>
                    <a:pt x="174566" y="1075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18"/>
            <p:cNvSpPr/>
            <p:nvPr/>
          </p:nvSpPr>
          <p:spPr>
            <a:xfrm>
              <a:off x="2421102" y="2107923"/>
              <a:ext cx="174552" cy="98085"/>
            </a:xfrm>
            <a:custGeom>
              <a:rect b="b" l="l" r="r" t="t"/>
              <a:pathLst>
                <a:path extrusionOk="0" h="98085" w="174552">
                  <a:moveTo>
                    <a:pt x="174547" y="97835"/>
                  </a:moveTo>
                  <a:cubicBezTo>
                    <a:pt x="174547" y="97835"/>
                    <a:pt x="172008" y="88742"/>
                    <a:pt x="166356" y="75901"/>
                  </a:cubicBezTo>
                  <a:cubicBezTo>
                    <a:pt x="166335" y="75853"/>
                    <a:pt x="143983" y="27097"/>
                    <a:pt x="98325" y="7458"/>
                  </a:cubicBezTo>
                  <a:cubicBezTo>
                    <a:pt x="52809" y="-12117"/>
                    <a:pt x="14619" y="10730"/>
                    <a:pt x="152" y="31298"/>
                  </a:cubicBezTo>
                  <a:cubicBezTo>
                    <a:pt x="-12" y="33393"/>
                    <a:pt x="-59" y="35536"/>
                    <a:pt x="89" y="37753"/>
                  </a:cubicBezTo>
                  <a:cubicBezTo>
                    <a:pt x="2052" y="67383"/>
                    <a:pt x="47779" y="46261"/>
                    <a:pt x="71334" y="35452"/>
                  </a:cubicBezTo>
                  <a:cubicBezTo>
                    <a:pt x="94889" y="24648"/>
                    <a:pt x="142041" y="29556"/>
                    <a:pt x="162672" y="89972"/>
                  </a:cubicBezTo>
                  <a:cubicBezTo>
                    <a:pt x="168076" y="100284"/>
                    <a:pt x="174552" y="97830"/>
                    <a:pt x="174552" y="97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18"/>
            <p:cNvSpPr/>
            <p:nvPr/>
          </p:nvSpPr>
          <p:spPr>
            <a:xfrm>
              <a:off x="2656515" y="1958657"/>
              <a:ext cx="167872" cy="249059"/>
            </a:xfrm>
            <a:custGeom>
              <a:rect b="b" l="l" r="r" t="t"/>
              <a:pathLst>
                <a:path extrusionOk="0" h="249059" w="167872">
                  <a:moveTo>
                    <a:pt x="56930" y="106622"/>
                  </a:moveTo>
                  <a:cubicBezTo>
                    <a:pt x="116231" y="37678"/>
                    <a:pt x="170187" y="34490"/>
                    <a:pt x="167796" y="950"/>
                  </a:cubicBezTo>
                  <a:lnTo>
                    <a:pt x="167643" y="1013"/>
                  </a:lnTo>
                  <a:cubicBezTo>
                    <a:pt x="167643" y="1013"/>
                    <a:pt x="84438" y="-15195"/>
                    <a:pt x="33845" y="82059"/>
                  </a:cubicBezTo>
                  <a:cubicBezTo>
                    <a:pt x="-16748" y="179314"/>
                    <a:pt x="4373" y="249060"/>
                    <a:pt x="4373" y="249060"/>
                  </a:cubicBezTo>
                  <a:cubicBezTo>
                    <a:pt x="4373" y="249060"/>
                    <a:pt x="-3485" y="176854"/>
                    <a:pt x="56930" y="1066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18"/>
            <p:cNvSpPr/>
            <p:nvPr/>
          </p:nvSpPr>
          <p:spPr>
            <a:xfrm>
              <a:off x="2687797" y="2086254"/>
              <a:ext cx="136359" cy="121468"/>
            </a:xfrm>
            <a:custGeom>
              <a:rect b="b" l="l" r="r" t="t"/>
              <a:pathLst>
                <a:path extrusionOk="0" h="121468" w="136359">
                  <a:moveTo>
                    <a:pt x="120458" y="8935"/>
                  </a:moveTo>
                  <a:cubicBezTo>
                    <a:pt x="117766" y="6988"/>
                    <a:pt x="85930" y="-14604"/>
                    <a:pt x="39892" y="17343"/>
                  </a:cubicBezTo>
                  <a:cubicBezTo>
                    <a:pt x="-8168" y="50688"/>
                    <a:pt x="620" y="121242"/>
                    <a:pt x="646" y="121469"/>
                  </a:cubicBezTo>
                  <a:cubicBezTo>
                    <a:pt x="5011" y="120324"/>
                    <a:pt x="7476" y="119020"/>
                    <a:pt x="7476" y="119020"/>
                  </a:cubicBezTo>
                  <a:cubicBezTo>
                    <a:pt x="7476" y="119020"/>
                    <a:pt x="29579" y="63518"/>
                    <a:pt x="59050" y="55660"/>
                  </a:cubicBezTo>
                  <a:cubicBezTo>
                    <a:pt x="88522" y="47801"/>
                    <a:pt x="95890" y="67941"/>
                    <a:pt x="117012" y="64991"/>
                  </a:cubicBezTo>
                  <a:cubicBezTo>
                    <a:pt x="138133" y="62041"/>
                    <a:pt x="142060" y="37974"/>
                    <a:pt x="128306" y="17348"/>
                  </a:cubicBezTo>
                  <a:cubicBezTo>
                    <a:pt x="126285" y="14313"/>
                    <a:pt x="123630" y="11490"/>
                    <a:pt x="120458" y="89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3" name="Google Shape;323;p18"/>
            <p:cNvGrpSpPr/>
            <p:nvPr/>
          </p:nvGrpSpPr>
          <p:grpSpPr>
            <a:xfrm>
              <a:off x="2682316" y="2083087"/>
              <a:ext cx="140110" cy="118787"/>
              <a:chOff x="2682316" y="2083087"/>
              <a:chExt cx="140110" cy="118787"/>
            </a:xfrm>
          </p:grpSpPr>
          <p:sp>
            <p:nvSpPr>
              <p:cNvPr id="324" name="Google Shape;324;p18"/>
              <p:cNvSpPr/>
              <p:nvPr/>
            </p:nvSpPr>
            <p:spPr>
              <a:xfrm>
                <a:off x="2767389" y="2083087"/>
                <a:ext cx="55037" cy="59834"/>
              </a:xfrm>
              <a:custGeom>
                <a:rect b="b" l="l" r="r" t="t"/>
                <a:pathLst>
                  <a:path extrusionOk="0" h="59834" w="55037">
                    <a:moveTo>
                      <a:pt x="296" y="0"/>
                    </a:moveTo>
                    <a:lnTo>
                      <a:pt x="0" y="3568"/>
                    </a:lnTo>
                    <a:cubicBezTo>
                      <a:pt x="16245" y="4919"/>
                      <a:pt x="48904" y="31250"/>
                      <a:pt x="52245" y="59835"/>
                    </a:cubicBezTo>
                    <a:cubicBezTo>
                      <a:pt x="53396" y="58278"/>
                      <a:pt x="54325" y="56547"/>
                      <a:pt x="55037" y="54689"/>
                    </a:cubicBezTo>
                    <a:cubicBezTo>
                      <a:pt x="48783" y="25977"/>
                      <a:pt x="17084" y="1393"/>
                      <a:pt x="29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18"/>
              <p:cNvSpPr/>
              <p:nvPr/>
            </p:nvSpPr>
            <p:spPr>
              <a:xfrm>
                <a:off x="2734550" y="2093711"/>
                <a:ext cx="71894" cy="57733"/>
              </a:xfrm>
              <a:custGeom>
                <a:rect b="b" l="l" r="r" t="t"/>
                <a:pathLst>
                  <a:path extrusionOk="0" h="57733" w="71894">
                    <a:moveTo>
                      <a:pt x="52388" y="24732"/>
                    </a:moveTo>
                    <a:cubicBezTo>
                      <a:pt x="35752" y="9077"/>
                      <a:pt x="13749" y="-1272"/>
                      <a:pt x="0" y="126"/>
                    </a:cubicBezTo>
                    <a:lnTo>
                      <a:pt x="364" y="3689"/>
                    </a:lnTo>
                    <a:cubicBezTo>
                      <a:pt x="12947" y="2406"/>
                      <a:pt x="34243" y="12577"/>
                      <a:pt x="49933" y="27344"/>
                    </a:cubicBezTo>
                    <a:cubicBezTo>
                      <a:pt x="60880" y="37646"/>
                      <a:pt x="67292" y="48286"/>
                      <a:pt x="68342" y="57734"/>
                    </a:cubicBezTo>
                    <a:cubicBezTo>
                      <a:pt x="68971" y="57686"/>
                      <a:pt x="69604" y="57618"/>
                      <a:pt x="70253" y="57528"/>
                    </a:cubicBezTo>
                    <a:cubicBezTo>
                      <a:pt x="70813" y="57449"/>
                      <a:pt x="71356" y="57348"/>
                      <a:pt x="71894" y="57243"/>
                    </a:cubicBezTo>
                    <a:cubicBezTo>
                      <a:pt x="70702" y="46951"/>
                      <a:pt x="63909" y="35577"/>
                      <a:pt x="52388" y="24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18"/>
              <p:cNvSpPr/>
              <p:nvPr/>
            </p:nvSpPr>
            <p:spPr>
              <a:xfrm>
                <a:off x="2703992" y="2114942"/>
                <a:ext cx="78386" cy="31373"/>
              </a:xfrm>
              <a:custGeom>
                <a:rect b="b" l="l" r="r" t="t"/>
                <a:pathLst>
                  <a:path extrusionOk="0" h="31373" w="78386">
                    <a:moveTo>
                      <a:pt x="46566" y="4119"/>
                    </a:moveTo>
                    <a:cubicBezTo>
                      <a:pt x="29149" y="-1835"/>
                      <a:pt x="9569" y="-1280"/>
                      <a:pt x="0" y="5433"/>
                    </a:cubicBezTo>
                    <a:lnTo>
                      <a:pt x="2058" y="8362"/>
                    </a:lnTo>
                    <a:cubicBezTo>
                      <a:pt x="10761" y="2250"/>
                      <a:pt x="28996" y="1897"/>
                      <a:pt x="45410" y="7507"/>
                    </a:cubicBezTo>
                    <a:cubicBezTo>
                      <a:pt x="53496" y="10273"/>
                      <a:pt x="66981" y="16574"/>
                      <a:pt x="73499" y="29141"/>
                    </a:cubicBezTo>
                    <a:cubicBezTo>
                      <a:pt x="75172" y="29864"/>
                      <a:pt x="76787" y="30624"/>
                      <a:pt x="78386" y="31373"/>
                    </a:cubicBezTo>
                    <a:cubicBezTo>
                      <a:pt x="72227" y="15102"/>
                      <a:pt x="55977" y="7338"/>
                      <a:pt x="46566" y="4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 name="Google Shape;327;p18"/>
              <p:cNvSpPr/>
              <p:nvPr/>
            </p:nvSpPr>
            <p:spPr>
              <a:xfrm>
                <a:off x="2690718" y="2133426"/>
                <a:ext cx="65539" cy="14941"/>
              </a:xfrm>
              <a:custGeom>
                <a:rect b="b" l="l" r="r" t="t"/>
                <a:pathLst>
                  <a:path extrusionOk="0" h="14941" w="65539">
                    <a:moveTo>
                      <a:pt x="0" y="12192"/>
                    </a:moveTo>
                    <a:lnTo>
                      <a:pt x="2296" y="14942"/>
                    </a:lnTo>
                    <a:cubicBezTo>
                      <a:pt x="14984" y="4344"/>
                      <a:pt x="42766" y="-353"/>
                      <a:pt x="59745" y="7648"/>
                    </a:cubicBezTo>
                    <a:cubicBezTo>
                      <a:pt x="61782" y="7236"/>
                      <a:pt x="63714" y="6962"/>
                      <a:pt x="65540" y="6809"/>
                    </a:cubicBezTo>
                    <a:cubicBezTo>
                      <a:pt x="47754" y="-5035"/>
                      <a:pt x="14915" y="-264"/>
                      <a:pt x="0" y="121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18"/>
              <p:cNvSpPr/>
              <p:nvPr/>
            </p:nvSpPr>
            <p:spPr>
              <a:xfrm>
                <a:off x="2684242" y="2148222"/>
                <a:ext cx="48513" cy="18021"/>
              </a:xfrm>
              <a:custGeom>
                <a:rect b="b" l="l" r="r" t="t"/>
                <a:pathLst>
                  <a:path extrusionOk="0" h="18021" w="48513">
                    <a:moveTo>
                      <a:pt x="0" y="16307"/>
                    </a:moveTo>
                    <a:lnTo>
                      <a:pt x="3146" y="18022"/>
                    </a:lnTo>
                    <a:cubicBezTo>
                      <a:pt x="9817" y="5767"/>
                      <a:pt x="33551" y="2146"/>
                      <a:pt x="45099" y="4051"/>
                    </a:cubicBezTo>
                    <a:cubicBezTo>
                      <a:pt x="46218" y="3033"/>
                      <a:pt x="47353" y="2078"/>
                      <a:pt x="48514" y="1164"/>
                    </a:cubicBezTo>
                    <a:cubicBezTo>
                      <a:pt x="36697" y="-2145"/>
                      <a:pt x="8223" y="1207"/>
                      <a:pt x="5" y="16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18"/>
              <p:cNvSpPr/>
              <p:nvPr/>
            </p:nvSpPr>
            <p:spPr>
              <a:xfrm>
                <a:off x="2682316" y="2165853"/>
                <a:ext cx="34923" cy="18984"/>
              </a:xfrm>
              <a:custGeom>
                <a:rect b="b" l="l" r="r" t="t"/>
                <a:pathLst>
                  <a:path extrusionOk="0" h="18984" w="34923">
                    <a:moveTo>
                      <a:pt x="5" y="16958"/>
                    </a:moveTo>
                    <a:lnTo>
                      <a:pt x="2956" y="18985"/>
                    </a:lnTo>
                    <a:cubicBezTo>
                      <a:pt x="8809" y="10466"/>
                      <a:pt x="22948" y="4586"/>
                      <a:pt x="32263" y="3716"/>
                    </a:cubicBezTo>
                    <a:cubicBezTo>
                      <a:pt x="33129" y="2470"/>
                      <a:pt x="34016" y="1230"/>
                      <a:pt x="34923" y="6"/>
                    </a:cubicBezTo>
                    <a:cubicBezTo>
                      <a:pt x="24188" y="-227"/>
                      <a:pt x="6903" y="6919"/>
                      <a:pt x="0" y="169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18"/>
              <p:cNvSpPr/>
              <p:nvPr/>
            </p:nvSpPr>
            <p:spPr>
              <a:xfrm>
                <a:off x="2682453" y="2185075"/>
                <a:ext cx="22567" cy="16799"/>
              </a:xfrm>
              <a:custGeom>
                <a:rect b="b" l="l" r="r" t="t"/>
                <a:pathLst>
                  <a:path extrusionOk="0" h="16799" w="22567">
                    <a:moveTo>
                      <a:pt x="5" y="14419"/>
                    </a:moveTo>
                    <a:lnTo>
                      <a:pt x="2681" y="16799"/>
                    </a:lnTo>
                    <a:cubicBezTo>
                      <a:pt x="2787" y="16683"/>
                      <a:pt x="11675" y="6803"/>
                      <a:pt x="20362" y="4117"/>
                    </a:cubicBezTo>
                    <a:cubicBezTo>
                      <a:pt x="21053" y="2787"/>
                      <a:pt x="21792" y="1415"/>
                      <a:pt x="22568" y="0"/>
                    </a:cubicBezTo>
                    <a:cubicBezTo>
                      <a:pt x="11764" y="1388"/>
                      <a:pt x="517" y="13839"/>
                      <a:pt x="0" y="144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 name="Google Shape;331;p18"/>
            <p:cNvGrpSpPr/>
            <p:nvPr/>
          </p:nvGrpSpPr>
          <p:grpSpPr>
            <a:xfrm>
              <a:off x="2651377" y="1969101"/>
              <a:ext cx="170051" cy="181372"/>
              <a:chOff x="2651377" y="1969101"/>
              <a:chExt cx="170051" cy="181372"/>
            </a:xfrm>
          </p:grpSpPr>
          <p:sp>
            <p:nvSpPr>
              <p:cNvPr id="332" name="Google Shape;332;p18"/>
              <p:cNvSpPr/>
              <p:nvPr/>
            </p:nvSpPr>
            <p:spPr>
              <a:xfrm>
                <a:off x="2728924" y="1969101"/>
                <a:ext cx="92504" cy="17802"/>
              </a:xfrm>
              <a:custGeom>
                <a:rect b="b" l="l" r="r" t="t"/>
                <a:pathLst>
                  <a:path extrusionOk="0" h="17802" w="92504">
                    <a:moveTo>
                      <a:pt x="0" y="14657"/>
                    </a:moveTo>
                    <a:lnTo>
                      <a:pt x="1710" y="17802"/>
                    </a:lnTo>
                    <a:cubicBezTo>
                      <a:pt x="21169" y="7215"/>
                      <a:pt x="74713" y="-1625"/>
                      <a:pt x="90625" y="7563"/>
                    </a:cubicBezTo>
                    <a:cubicBezTo>
                      <a:pt x="91327" y="6566"/>
                      <a:pt x="91950" y="5552"/>
                      <a:pt x="92504" y="4513"/>
                    </a:cubicBezTo>
                    <a:cubicBezTo>
                      <a:pt x="73958" y="-6365"/>
                      <a:pt x="18520" y="4576"/>
                      <a:pt x="0" y="1465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18"/>
              <p:cNvSpPr/>
              <p:nvPr/>
            </p:nvSpPr>
            <p:spPr>
              <a:xfrm>
                <a:off x="2693119" y="1988327"/>
                <a:ext cx="113404" cy="38915"/>
              </a:xfrm>
              <a:custGeom>
                <a:rect b="b" l="l" r="r" t="t"/>
                <a:pathLst>
                  <a:path extrusionOk="0" h="38915" w="113404">
                    <a:moveTo>
                      <a:pt x="0" y="36556"/>
                    </a:moveTo>
                    <a:lnTo>
                      <a:pt x="2697" y="38915"/>
                    </a:lnTo>
                    <a:cubicBezTo>
                      <a:pt x="17945" y="21483"/>
                      <a:pt x="65814" y="261"/>
                      <a:pt x="109056" y="3997"/>
                    </a:cubicBezTo>
                    <a:cubicBezTo>
                      <a:pt x="110570" y="2936"/>
                      <a:pt x="112027" y="1886"/>
                      <a:pt x="113405" y="852"/>
                    </a:cubicBezTo>
                    <a:cubicBezTo>
                      <a:pt x="68047" y="-4701"/>
                      <a:pt x="16219" y="18015"/>
                      <a:pt x="0" y="36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18"/>
              <p:cNvSpPr/>
              <p:nvPr/>
            </p:nvSpPr>
            <p:spPr>
              <a:xfrm>
                <a:off x="2672325" y="2010258"/>
                <a:ext cx="103112" cy="57728"/>
              </a:xfrm>
              <a:custGeom>
                <a:rect b="b" l="l" r="r" t="t"/>
                <a:pathLst>
                  <a:path extrusionOk="0" h="57728" w="103112">
                    <a:moveTo>
                      <a:pt x="0" y="55681"/>
                    </a:moveTo>
                    <a:lnTo>
                      <a:pt x="2940" y="57729"/>
                    </a:lnTo>
                    <a:cubicBezTo>
                      <a:pt x="18013" y="36074"/>
                      <a:pt x="63318" y="11194"/>
                      <a:pt x="96452" y="4676"/>
                    </a:cubicBezTo>
                    <a:cubicBezTo>
                      <a:pt x="98716" y="3056"/>
                      <a:pt x="100944" y="1494"/>
                      <a:pt x="103113" y="0"/>
                    </a:cubicBezTo>
                    <a:cubicBezTo>
                      <a:pt x="68833" y="4159"/>
                      <a:pt x="16604" y="31820"/>
                      <a:pt x="0" y="55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18"/>
              <p:cNvSpPr/>
              <p:nvPr/>
            </p:nvSpPr>
            <p:spPr>
              <a:xfrm>
                <a:off x="2659310" y="2045192"/>
                <a:ext cx="73060" cy="63576"/>
              </a:xfrm>
              <a:custGeom>
                <a:rect b="b" l="l" r="r" t="t"/>
                <a:pathLst>
                  <a:path extrusionOk="0" h="63576" w="73060">
                    <a:moveTo>
                      <a:pt x="0" y="61882"/>
                    </a:moveTo>
                    <a:lnTo>
                      <a:pt x="3156" y="63577"/>
                    </a:lnTo>
                    <a:cubicBezTo>
                      <a:pt x="13759" y="43843"/>
                      <a:pt x="43663" y="19845"/>
                      <a:pt x="65186" y="7906"/>
                    </a:cubicBezTo>
                    <a:cubicBezTo>
                      <a:pt x="67831" y="5141"/>
                      <a:pt x="70454" y="2528"/>
                      <a:pt x="73061" y="0"/>
                    </a:cubicBezTo>
                    <a:cubicBezTo>
                      <a:pt x="51100" y="9352"/>
                      <a:pt x="12793" y="38074"/>
                      <a:pt x="0" y="61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18"/>
              <p:cNvSpPr/>
              <p:nvPr/>
            </p:nvSpPr>
            <p:spPr>
              <a:xfrm>
                <a:off x="2651377" y="2095252"/>
                <a:ext cx="40158" cy="55221"/>
              </a:xfrm>
              <a:custGeom>
                <a:rect b="b" l="l" r="r" t="t"/>
                <a:pathLst>
                  <a:path extrusionOk="0" h="55221" w="40158">
                    <a:moveTo>
                      <a:pt x="0" y="54399"/>
                    </a:moveTo>
                    <a:lnTo>
                      <a:pt x="3489" y="55222"/>
                    </a:lnTo>
                    <a:cubicBezTo>
                      <a:pt x="7901" y="36496"/>
                      <a:pt x="19275" y="19776"/>
                      <a:pt x="35868" y="7315"/>
                    </a:cubicBezTo>
                    <a:cubicBezTo>
                      <a:pt x="37230" y="4887"/>
                      <a:pt x="38655" y="2449"/>
                      <a:pt x="40159" y="0"/>
                    </a:cubicBezTo>
                    <a:cubicBezTo>
                      <a:pt x="19396" y="13279"/>
                      <a:pt x="5162" y="32506"/>
                      <a:pt x="0" y="54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7" name="Google Shape;337;p18"/>
            <p:cNvSpPr/>
            <p:nvPr/>
          </p:nvSpPr>
          <p:spPr>
            <a:xfrm>
              <a:off x="2595655" y="1891190"/>
              <a:ext cx="158302" cy="316532"/>
            </a:xfrm>
            <a:custGeom>
              <a:rect b="b" l="l" r="r" t="t"/>
              <a:pathLst>
                <a:path extrusionOk="0" h="316532" w="158302">
                  <a:moveTo>
                    <a:pt x="156048" y="10513"/>
                  </a:moveTo>
                  <a:cubicBezTo>
                    <a:pt x="156993" y="9157"/>
                    <a:pt x="157737" y="7948"/>
                    <a:pt x="158302" y="6845"/>
                  </a:cubicBezTo>
                  <a:cubicBezTo>
                    <a:pt x="135249" y="7220"/>
                    <a:pt x="95459" y="22246"/>
                    <a:pt x="70036" y="38248"/>
                  </a:cubicBezTo>
                  <a:cubicBezTo>
                    <a:pt x="91115" y="12567"/>
                    <a:pt x="110823" y="792"/>
                    <a:pt x="112184" y="0"/>
                  </a:cubicBezTo>
                  <a:cubicBezTo>
                    <a:pt x="85410" y="9817"/>
                    <a:pt x="52814" y="31493"/>
                    <a:pt x="31344" y="70939"/>
                  </a:cubicBezTo>
                  <a:cubicBezTo>
                    <a:pt x="-7949" y="143145"/>
                    <a:pt x="-5986" y="243345"/>
                    <a:pt x="13663" y="316532"/>
                  </a:cubicBezTo>
                  <a:cubicBezTo>
                    <a:pt x="13663" y="316500"/>
                    <a:pt x="12159" y="294587"/>
                    <a:pt x="12223" y="263379"/>
                  </a:cubicBezTo>
                  <a:cubicBezTo>
                    <a:pt x="14898" y="240864"/>
                    <a:pt x="22303" y="221257"/>
                    <a:pt x="29148" y="207133"/>
                  </a:cubicBezTo>
                  <a:cubicBezTo>
                    <a:pt x="30125" y="202521"/>
                    <a:pt x="31239" y="197844"/>
                    <a:pt x="32505" y="193126"/>
                  </a:cubicBezTo>
                  <a:cubicBezTo>
                    <a:pt x="26404" y="203692"/>
                    <a:pt x="17833" y="221030"/>
                    <a:pt x="12497" y="242310"/>
                  </a:cubicBezTo>
                  <a:cubicBezTo>
                    <a:pt x="12824" y="229279"/>
                    <a:pt x="13463" y="215314"/>
                    <a:pt x="14582" y="201074"/>
                  </a:cubicBezTo>
                  <a:cubicBezTo>
                    <a:pt x="20482" y="189743"/>
                    <a:pt x="31576" y="176358"/>
                    <a:pt x="40411" y="168584"/>
                  </a:cubicBezTo>
                  <a:cubicBezTo>
                    <a:pt x="41256" y="166357"/>
                    <a:pt x="42153" y="164124"/>
                    <a:pt x="43077" y="161887"/>
                  </a:cubicBezTo>
                  <a:cubicBezTo>
                    <a:pt x="34880" y="167608"/>
                    <a:pt x="23148" y="180407"/>
                    <a:pt x="15289" y="192730"/>
                  </a:cubicBezTo>
                  <a:cubicBezTo>
                    <a:pt x="16133" y="183526"/>
                    <a:pt x="17189" y="174263"/>
                    <a:pt x="18493" y="165122"/>
                  </a:cubicBezTo>
                  <a:cubicBezTo>
                    <a:pt x="26003" y="154450"/>
                    <a:pt x="44248" y="141741"/>
                    <a:pt x="55263" y="136706"/>
                  </a:cubicBezTo>
                  <a:cubicBezTo>
                    <a:pt x="56197" y="135038"/>
                    <a:pt x="57158" y="133381"/>
                    <a:pt x="58145" y="131719"/>
                  </a:cubicBezTo>
                  <a:cubicBezTo>
                    <a:pt x="48629" y="134795"/>
                    <a:pt x="30130" y="146544"/>
                    <a:pt x="19548" y="158145"/>
                  </a:cubicBezTo>
                  <a:cubicBezTo>
                    <a:pt x="20393" y="152819"/>
                    <a:pt x="21337" y="147552"/>
                    <a:pt x="22377" y="142374"/>
                  </a:cubicBezTo>
                  <a:cubicBezTo>
                    <a:pt x="32320" y="128932"/>
                    <a:pt x="60631" y="111299"/>
                    <a:pt x="77087" y="104506"/>
                  </a:cubicBezTo>
                  <a:cubicBezTo>
                    <a:pt x="78538" y="102691"/>
                    <a:pt x="79969" y="100912"/>
                    <a:pt x="81378" y="99165"/>
                  </a:cubicBezTo>
                  <a:cubicBezTo>
                    <a:pt x="67392" y="103456"/>
                    <a:pt x="38327" y="120340"/>
                    <a:pt x="23892" y="135218"/>
                  </a:cubicBezTo>
                  <a:cubicBezTo>
                    <a:pt x="25333" y="128768"/>
                    <a:pt x="26942" y="122493"/>
                    <a:pt x="28737" y="116471"/>
                  </a:cubicBezTo>
                  <a:cubicBezTo>
                    <a:pt x="42486" y="97101"/>
                    <a:pt x="85568" y="76877"/>
                    <a:pt x="104510" y="70976"/>
                  </a:cubicBezTo>
                  <a:cubicBezTo>
                    <a:pt x="105867" y="69356"/>
                    <a:pt x="107192" y="67778"/>
                    <a:pt x="108490" y="66237"/>
                  </a:cubicBezTo>
                  <a:cubicBezTo>
                    <a:pt x="93754" y="69599"/>
                    <a:pt x="51431" y="87939"/>
                    <a:pt x="31545" y="107773"/>
                  </a:cubicBezTo>
                  <a:cubicBezTo>
                    <a:pt x="33930" y="100822"/>
                    <a:pt x="36543" y="94241"/>
                    <a:pt x="39329" y="88024"/>
                  </a:cubicBezTo>
                  <a:cubicBezTo>
                    <a:pt x="53284" y="74570"/>
                    <a:pt x="100552" y="44086"/>
                    <a:pt x="131924" y="38992"/>
                  </a:cubicBezTo>
                  <a:cubicBezTo>
                    <a:pt x="133164" y="37578"/>
                    <a:pt x="134351" y="36222"/>
                    <a:pt x="135497" y="34918"/>
                  </a:cubicBezTo>
                  <a:cubicBezTo>
                    <a:pt x="107587" y="37652"/>
                    <a:pt x="63723" y="63197"/>
                    <a:pt x="43235" y="79779"/>
                  </a:cubicBezTo>
                  <a:cubicBezTo>
                    <a:pt x="49341" y="67509"/>
                    <a:pt x="56055" y="56789"/>
                    <a:pt x="62837" y="47537"/>
                  </a:cubicBezTo>
                  <a:cubicBezTo>
                    <a:pt x="85220" y="30522"/>
                    <a:pt x="130419" y="11986"/>
                    <a:pt x="156054" y="10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 name="Google Shape;338;p18"/>
            <p:cNvSpPr/>
            <p:nvPr/>
          </p:nvSpPr>
          <p:spPr>
            <a:xfrm>
              <a:off x="2492447" y="1927696"/>
              <a:ext cx="116866" cy="282000"/>
            </a:xfrm>
            <a:custGeom>
              <a:rect b="b" l="l" r="r" t="t"/>
              <a:pathLst>
                <a:path extrusionOk="0" h="282000" w="116866">
                  <a:moveTo>
                    <a:pt x="103202" y="195053"/>
                  </a:moveTo>
                  <a:cubicBezTo>
                    <a:pt x="103202" y="195053"/>
                    <a:pt x="84445" y="68818"/>
                    <a:pt x="60869" y="29525"/>
                  </a:cubicBezTo>
                  <a:cubicBezTo>
                    <a:pt x="46022" y="4777"/>
                    <a:pt x="32738" y="-4950"/>
                    <a:pt x="21617" y="2386"/>
                  </a:cubicBezTo>
                  <a:cubicBezTo>
                    <a:pt x="21638" y="2502"/>
                    <a:pt x="26125" y="24595"/>
                    <a:pt x="36680" y="59228"/>
                  </a:cubicBezTo>
                  <a:cubicBezTo>
                    <a:pt x="20842" y="46672"/>
                    <a:pt x="7114" y="43717"/>
                    <a:pt x="2079" y="43047"/>
                  </a:cubicBezTo>
                  <a:cubicBezTo>
                    <a:pt x="1857" y="44218"/>
                    <a:pt x="1641" y="45395"/>
                    <a:pt x="1451" y="46593"/>
                  </a:cubicBezTo>
                  <a:cubicBezTo>
                    <a:pt x="6254" y="47258"/>
                    <a:pt x="21644" y="50488"/>
                    <a:pt x="38623" y="65530"/>
                  </a:cubicBezTo>
                  <a:cubicBezTo>
                    <a:pt x="40016" y="69979"/>
                    <a:pt x="41494" y="74603"/>
                    <a:pt x="43077" y="79400"/>
                  </a:cubicBezTo>
                  <a:cubicBezTo>
                    <a:pt x="28362" y="67256"/>
                    <a:pt x="7188" y="64855"/>
                    <a:pt x="10" y="64380"/>
                  </a:cubicBezTo>
                  <a:cubicBezTo>
                    <a:pt x="-6" y="65572"/>
                    <a:pt x="-1" y="66781"/>
                    <a:pt x="10" y="67984"/>
                  </a:cubicBezTo>
                  <a:cubicBezTo>
                    <a:pt x="7895" y="68575"/>
                    <a:pt x="32384" y="71647"/>
                    <a:pt x="45568" y="86858"/>
                  </a:cubicBezTo>
                  <a:cubicBezTo>
                    <a:pt x="46983" y="91033"/>
                    <a:pt x="48471" y="95318"/>
                    <a:pt x="50023" y="99699"/>
                  </a:cubicBezTo>
                  <a:cubicBezTo>
                    <a:pt x="32970" y="86911"/>
                    <a:pt x="8491" y="80440"/>
                    <a:pt x="480" y="78577"/>
                  </a:cubicBezTo>
                  <a:cubicBezTo>
                    <a:pt x="580" y="79833"/>
                    <a:pt x="691" y="81089"/>
                    <a:pt x="818" y="82356"/>
                  </a:cubicBezTo>
                  <a:cubicBezTo>
                    <a:pt x="10460" y="84726"/>
                    <a:pt x="36992" y="92241"/>
                    <a:pt x="52398" y="106301"/>
                  </a:cubicBezTo>
                  <a:cubicBezTo>
                    <a:pt x="54820" y="112972"/>
                    <a:pt x="57406" y="119855"/>
                    <a:pt x="60156" y="126911"/>
                  </a:cubicBezTo>
                  <a:cubicBezTo>
                    <a:pt x="42016" y="115115"/>
                    <a:pt x="14075" y="106797"/>
                    <a:pt x="4317" y="104116"/>
                  </a:cubicBezTo>
                  <a:cubicBezTo>
                    <a:pt x="4607" y="105446"/>
                    <a:pt x="4913" y="106776"/>
                    <a:pt x="5230" y="108106"/>
                  </a:cubicBezTo>
                  <a:cubicBezTo>
                    <a:pt x="17158" y="111510"/>
                    <a:pt x="46545" y="120720"/>
                    <a:pt x="62542" y="132954"/>
                  </a:cubicBezTo>
                  <a:cubicBezTo>
                    <a:pt x="63602" y="135614"/>
                    <a:pt x="64674" y="138290"/>
                    <a:pt x="65782" y="140992"/>
                  </a:cubicBezTo>
                  <a:cubicBezTo>
                    <a:pt x="68511" y="147674"/>
                    <a:pt x="71086" y="154229"/>
                    <a:pt x="73530" y="160652"/>
                  </a:cubicBezTo>
                  <a:cubicBezTo>
                    <a:pt x="53743" y="143373"/>
                    <a:pt x="22325" y="133968"/>
                    <a:pt x="12138" y="131260"/>
                  </a:cubicBezTo>
                  <a:cubicBezTo>
                    <a:pt x="12640" y="132648"/>
                    <a:pt x="13152" y="134036"/>
                    <a:pt x="13674" y="135424"/>
                  </a:cubicBezTo>
                  <a:cubicBezTo>
                    <a:pt x="26790" y="139177"/>
                    <a:pt x="59702" y="150049"/>
                    <a:pt x="76507" y="168580"/>
                  </a:cubicBezTo>
                  <a:cubicBezTo>
                    <a:pt x="78301" y="173430"/>
                    <a:pt x="80011" y="178191"/>
                    <a:pt x="81642" y="182845"/>
                  </a:cubicBezTo>
                  <a:cubicBezTo>
                    <a:pt x="63750" y="168474"/>
                    <a:pt x="29370" y="154894"/>
                    <a:pt x="20456" y="151501"/>
                  </a:cubicBezTo>
                  <a:cubicBezTo>
                    <a:pt x="21195" y="153084"/>
                    <a:pt x="21950" y="154662"/>
                    <a:pt x="22726" y="156235"/>
                  </a:cubicBezTo>
                  <a:cubicBezTo>
                    <a:pt x="36284" y="161597"/>
                    <a:pt x="70749" y="176095"/>
                    <a:pt x="84054" y="189823"/>
                  </a:cubicBezTo>
                  <a:cubicBezTo>
                    <a:pt x="86904" y="198183"/>
                    <a:pt x="89490" y="206158"/>
                    <a:pt x="91818" y="213673"/>
                  </a:cubicBezTo>
                  <a:cubicBezTo>
                    <a:pt x="75404" y="194035"/>
                    <a:pt x="46634" y="183204"/>
                    <a:pt x="36042" y="179732"/>
                  </a:cubicBezTo>
                  <a:cubicBezTo>
                    <a:pt x="37129" y="181410"/>
                    <a:pt x="38243" y="183073"/>
                    <a:pt x="39372" y="184719"/>
                  </a:cubicBezTo>
                  <a:cubicBezTo>
                    <a:pt x="53949" y="190066"/>
                    <a:pt x="83722" y="203260"/>
                    <a:pt x="95280" y="225110"/>
                  </a:cubicBezTo>
                  <a:cubicBezTo>
                    <a:pt x="105429" y="259464"/>
                    <a:pt x="109683" y="281620"/>
                    <a:pt x="109699" y="281710"/>
                  </a:cubicBezTo>
                  <a:cubicBezTo>
                    <a:pt x="111995" y="282290"/>
                    <a:pt x="114570" y="282132"/>
                    <a:pt x="116866" y="280026"/>
                  </a:cubicBezTo>
                  <a:cubicBezTo>
                    <a:pt x="113430" y="235819"/>
                    <a:pt x="103202" y="195053"/>
                    <a:pt x="103202" y="1950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9" name="Google Shape;339;p18"/>
            <p:cNvGrpSpPr/>
            <p:nvPr/>
          </p:nvGrpSpPr>
          <p:grpSpPr>
            <a:xfrm>
              <a:off x="2428426" y="2104267"/>
              <a:ext cx="105329" cy="56276"/>
              <a:chOff x="2428426" y="2104267"/>
              <a:chExt cx="105329" cy="56276"/>
            </a:xfrm>
          </p:grpSpPr>
          <p:sp>
            <p:nvSpPr>
              <p:cNvPr id="340" name="Google Shape;340;p18"/>
              <p:cNvSpPr/>
              <p:nvPr/>
            </p:nvSpPr>
            <p:spPr>
              <a:xfrm>
                <a:off x="2428426" y="2110985"/>
                <a:ext cx="24869" cy="49025"/>
              </a:xfrm>
              <a:custGeom>
                <a:rect b="b" l="l" r="r" t="t"/>
                <a:pathLst>
                  <a:path extrusionOk="0" h="49025" w="24869">
                    <a:moveTo>
                      <a:pt x="24869" y="2708"/>
                    </a:moveTo>
                    <a:lnTo>
                      <a:pt x="22520" y="0"/>
                    </a:lnTo>
                    <a:cubicBezTo>
                      <a:pt x="6967" y="13480"/>
                      <a:pt x="1568" y="38058"/>
                      <a:pt x="0" y="47664"/>
                    </a:cubicBezTo>
                    <a:cubicBezTo>
                      <a:pt x="1056" y="48234"/>
                      <a:pt x="2196" y="48693"/>
                      <a:pt x="3425" y="49026"/>
                    </a:cubicBezTo>
                    <a:cubicBezTo>
                      <a:pt x="4792" y="40502"/>
                      <a:pt x="9928" y="15649"/>
                      <a:pt x="24869" y="27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18"/>
              <p:cNvSpPr/>
              <p:nvPr/>
            </p:nvSpPr>
            <p:spPr>
              <a:xfrm>
                <a:off x="2443241" y="2106525"/>
                <a:ext cx="26082" cy="54018"/>
              </a:xfrm>
              <a:custGeom>
                <a:rect b="b" l="l" r="r" t="t"/>
                <a:pathLst>
                  <a:path extrusionOk="0" h="54018" w="26082">
                    <a:moveTo>
                      <a:pt x="26083" y="2787"/>
                    </a:moveTo>
                    <a:lnTo>
                      <a:pt x="23824" y="0"/>
                    </a:lnTo>
                    <a:cubicBezTo>
                      <a:pt x="2734" y="17090"/>
                      <a:pt x="206" y="44328"/>
                      <a:pt x="0" y="54018"/>
                    </a:cubicBezTo>
                    <a:cubicBezTo>
                      <a:pt x="1182" y="53892"/>
                      <a:pt x="2396" y="53707"/>
                      <a:pt x="3631" y="53491"/>
                    </a:cubicBezTo>
                    <a:cubicBezTo>
                      <a:pt x="3990" y="43859"/>
                      <a:pt x="6819" y="18393"/>
                      <a:pt x="26083" y="2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18"/>
              <p:cNvSpPr/>
              <p:nvPr/>
            </p:nvSpPr>
            <p:spPr>
              <a:xfrm>
                <a:off x="2461260" y="2104267"/>
                <a:ext cx="27903" cy="51997"/>
              </a:xfrm>
              <a:custGeom>
                <a:rect b="b" l="l" r="r" t="t"/>
                <a:pathLst>
                  <a:path extrusionOk="0" h="51997" w="27903">
                    <a:moveTo>
                      <a:pt x="27899" y="3003"/>
                    </a:moveTo>
                    <a:lnTo>
                      <a:pt x="25946" y="0"/>
                    </a:lnTo>
                    <a:cubicBezTo>
                      <a:pt x="9358" y="10788"/>
                      <a:pt x="1979" y="42006"/>
                      <a:pt x="0" y="51997"/>
                    </a:cubicBezTo>
                    <a:cubicBezTo>
                      <a:pt x="1319" y="51559"/>
                      <a:pt x="2639" y="51105"/>
                      <a:pt x="3964" y="50630"/>
                    </a:cubicBezTo>
                    <a:cubicBezTo>
                      <a:pt x="6413" y="39362"/>
                      <a:pt x="13622" y="12287"/>
                      <a:pt x="27904" y="30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18"/>
              <p:cNvSpPr/>
              <p:nvPr/>
            </p:nvSpPr>
            <p:spPr>
              <a:xfrm>
                <a:off x="2477879" y="2106188"/>
                <a:ext cx="28954" cy="43700"/>
              </a:xfrm>
              <a:custGeom>
                <a:rect b="b" l="l" r="r" t="t"/>
                <a:pathLst>
                  <a:path extrusionOk="0" h="43700" w="28954">
                    <a:moveTo>
                      <a:pt x="28954" y="3473"/>
                    </a:moveTo>
                    <a:lnTo>
                      <a:pt x="28078" y="0"/>
                    </a:lnTo>
                    <a:cubicBezTo>
                      <a:pt x="10075" y="4550"/>
                      <a:pt x="1847" y="35641"/>
                      <a:pt x="0" y="43700"/>
                    </a:cubicBezTo>
                    <a:cubicBezTo>
                      <a:pt x="1409" y="43099"/>
                      <a:pt x="2792" y="42497"/>
                      <a:pt x="4143" y="41906"/>
                    </a:cubicBezTo>
                    <a:cubicBezTo>
                      <a:pt x="6771" y="31757"/>
                      <a:pt x="14567" y="7115"/>
                      <a:pt x="28954" y="34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18"/>
              <p:cNvSpPr/>
              <p:nvPr/>
            </p:nvSpPr>
            <p:spPr>
              <a:xfrm>
                <a:off x="2498458" y="2110663"/>
                <a:ext cx="21860" cy="30479"/>
              </a:xfrm>
              <a:custGeom>
                <a:rect b="b" l="l" r="r" t="t"/>
                <a:pathLst>
                  <a:path extrusionOk="0" h="30479" w="21860">
                    <a:moveTo>
                      <a:pt x="21861" y="3346"/>
                    </a:moveTo>
                    <a:lnTo>
                      <a:pt x="20583" y="0"/>
                    </a:lnTo>
                    <a:cubicBezTo>
                      <a:pt x="8049" y="4787"/>
                      <a:pt x="1926" y="23360"/>
                      <a:pt x="0" y="30479"/>
                    </a:cubicBezTo>
                    <a:cubicBezTo>
                      <a:pt x="1309" y="30089"/>
                      <a:pt x="2649" y="29735"/>
                      <a:pt x="4043" y="29434"/>
                    </a:cubicBezTo>
                    <a:cubicBezTo>
                      <a:pt x="6328" y="21861"/>
                      <a:pt x="11938" y="7135"/>
                      <a:pt x="21855" y="33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18"/>
              <p:cNvSpPr/>
              <p:nvPr/>
            </p:nvSpPr>
            <p:spPr>
              <a:xfrm>
                <a:off x="2513879" y="2118374"/>
                <a:ext cx="19876" cy="20562"/>
              </a:xfrm>
              <a:custGeom>
                <a:rect b="b" l="l" r="r" t="t"/>
                <a:pathLst>
                  <a:path extrusionOk="0" h="20562" w="19876">
                    <a:moveTo>
                      <a:pt x="19871" y="3452"/>
                    </a:moveTo>
                    <a:lnTo>
                      <a:pt x="18900" y="0"/>
                    </a:lnTo>
                    <a:cubicBezTo>
                      <a:pt x="9648" y="2607"/>
                      <a:pt x="2850" y="14572"/>
                      <a:pt x="0" y="20467"/>
                    </a:cubicBezTo>
                    <a:cubicBezTo>
                      <a:pt x="1304" y="20452"/>
                      <a:pt x="2628" y="20494"/>
                      <a:pt x="3969" y="20562"/>
                    </a:cubicBezTo>
                    <a:cubicBezTo>
                      <a:pt x="6909" y="14836"/>
                      <a:pt x="12698" y="5468"/>
                      <a:pt x="19876" y="3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46" name="Google Shape;346;p18"/>
          <p:cNvSpPr/>
          <p:nvPr/>
        </p:nvSpPr>
        <p:spPr>
          <a:xfrm>
            <a:off x="3711427" y="143777"/>
            <a:ext cx="1235011" cy="152587"/>
          </a:xfrm>
          <a:custGeom>
            <a:rect b="b" l="l" r="r" t="t"/>
            <a:pathLst>
              <a:path extrusionOk="0" h="162327" w="1313842">
                <a:moveTo>
                  <a:pt x="5" y="121080"/>
                </a:moveTo>
                <a:cubicBezTo>
                  <a:pt x="5" y="65837"/>
                  <a:pt x="135672" y="16209"/>
                  <a:pt x="230556" y="11217"/>
                </a:cubicBezTo>
                <a:cubicBezTo>
                  <a:pt x="325441" y="6224"/>
                  <a:pt x="288818" y="63652"/>
                  <a:pt x="418658" y="38682"/>
                </a:cubicBezTo>
                <a:cubicBezTo>
                  <a:pt x="548497" y="13713"/>
                  <a:pt x="578465" y="-11256"/>
                  <a:pt x="678342" y="5390"/>
                </a:cubicBezTo>
                <a:cubicBezTo>
                  <a:pt x="778220" y="22036"/>
                  <a:pt x="779054" y="51164"/>
                  <a:pt x="866444" y="47006"/>
                </a:cubicBezTo>
                <a:cubicBezTo>
                  <a:pt x="953839" y="42847"/>
                  <a:pt x="1020424" y="6224"/>
                  <a:pt x="1074522" y="51998"/>
                </a:cubicBezTo>
                <a:cubicBezTo>
                  <a:pt x="1128620" y="97773"/>
                  <a:pt x="1151093" y="89450"/>
                  <a:pt x="1208526" y="78630"/>
                </a:cubicBezTo>
                <a:cubicBezTo>
                  <a:pt x="1265954" y="67811"/>
                  <a:pt x="1307575" y="73637"/>
                  <a:pt x="1313396" y="110260"/>
                </a:cubicBezTo>
                <a:cubicBezTo>
                  <a:pt x="1319223" y="146883"/>
                  <a:pt x="1268450" y="156040"/>
                  <a:pt x="1132784" y="153538"/>
                </a:cubicBezTo>
                <a:cubicBezTo>
                  <a:pt x="997117" y="151042"/>
                  <a:pt x="581790" y="152704"/>
                  <a:pt x="431140" y="146878"/>
                </a:cubicBezTo>
                <a:cubicBezTo>
                  <a:pt x="280490" y="141051"/>
                  <a:pt x="119020" y="166020"/>
                  <a:pt x="60758" y="161856"/>
                </a:cubicBezTo>
                <a:cubicBezTo>
                  <a:pt x="2496" y="157697"/>
                  <a:pt x="0" y="137721"/>
                  <a:pt x="0" y="1210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18"/>
          <p:cNvSpPr/>
          <p:nvPr/>
        </p:nvSpPr>
        <p:spPr>
          <a:xfrm>
            <a:off x="-114041" y="2334506"/>
            <a:ext cx="544131" cy="98190"/>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18"/>
          <p:cNvSpPr/>
          <p:nvPr/>
        </p:nvSpPr>
        <p:spPr>
          <a:xfrm>
            <a:off x="-211549" y="790645"/>
            <a:ext cx="482522" cy="112311"/>
          </a:xfrm>
          <a:custGeom>
            <a:rect b="b" l="l" r="r" t="t"/>
            <a:pathLst>
              <a:path extrusionOk="0" h="119480" w="513321">
                <a:moveTo>
                  <a:pt x="41" y="88598"/>
                </a:moveTo>
                <a:cubicBezTo>
                  <a:pt x="-1743" y="51105"/>
                  <a:pt x="54988" y="37166"/>
                  <a:pt x="138906" y="41747"/>
                </a:cubicBezTo>
                <a:cubicBezTo>
                  <a:pt x="190829" y="3931"/>
                  <a:pt x="242377" y="-8788"/>
                  <a:pt x="274535" y="6027"/>
                </a:cubicBezTo>
                <a:cubicBezTo>
                  <a:pt x="306698" y="20842"/>
                  <a:pt x="316963" y="33577"/>
                  <a:pt x="352124" y="24631"/>
                </a:cubicBezTo>
                <a:cubicBezTo>
                  <a:pt x="387285" y="15680"/>
                  <a:pt x="401187" y="22018"/>
                  <a:pt x="413516" y="39351"/>
                </a:cubicBezTo>
                <a:cubicBezTo>
                  <a:pt x="425845" y="56683"/>
                  <a:pt x="447547" y="56514"/>
                  <a:pt x="473187" y="53506"/>
                </a:cubicBezTo>
                <a:cubicBezTo>
                  <a:pt x="498827" y="50498"/>
                  <a:pt x="511546" y="52762"/>
                  <a:pt x="513161" y="71836"/>
                </a:cubicBezTo>
                <a:cubicBezTo>
                  <a:pt x="514776" y="90910"/>
                  <a:pt x="505793" y="114227"/>
                  <a:pt x="410455" y="112285"/>
                </a:cubicBezTo>
                <a:cubicBezTo>
                  <a:pt x="315116" y="110343"/>
                  <a:pt x="176320" y="108744"/>
                  <a:pt x="97675" y="117083"/>
                </a:cubicBezTo>
                <a:cubicBezTo>
                  <a:pt x="19025" y="125422"/>
                  <a:pt x="1107" y="111071"/>
                  <a:pt x="36" y="886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 name="Google Shape;349;p18"/>
          <p:cNvSpPr/>
          <p:nvPr/>
        </p:nvSpPr>
        <p:spPr>
          <a:xfrm>
            <a:off x="8879811" y="1253756"/>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350" name="Shape 350"/>
        <p:cNvGrpSpPr/>
        <p:nvPr/>
      </p:nvGrpSpPr>
      <p:grpSpPr>
        <a:xfrm>
          <a:off x="0" y="0"/>
          <a:ext cx="0" cy="0"/>
          <a:chOff x="0" y="0"/>
          <a:chExt cx="0" cy="0"/>
        </a:xfrm>
      </p:grpSpPr>
      <p:sp>
        <p:nvSpPr>
          <p:cNvPr id="351" name="Google Shape;351;p19"/>
          <p:cNvSpPr txBox="1"/>
          <p:nvPr>
            <p:ph idx="1" type="subTitle"/>
          </p:nvPr>
        </p:nvSpPr>
        <p:spPr>
          <a:xfrm>
            <a:off x="719975" y="1836074"/>
            <a:ext cx="2361300" cy="89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2" name="Google Shape;352;p19"/>
          <p:cNvSpPr txBox="1"/>
          <p:nvPr>
            <p:ph idx="2" type="subTitle"/>
          </p:nvPr>
        </p:nvSpPr>
        <p:spPr>
          <a:xfrm>
            <a:off x="3391350" y="1838524"/>
            <a:ext cx="2361300" cy="89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3" name="Google Shape;353;p19"/>
          <p:cNvSpPr txBox="1"/>
          <p:nvPr>
            <p:ph idx="3" type="subTitle"/>
          </p:nvPr>
        </p:nvSpPr>
        <p:spPr>
          <a:xfrm>
            <a:off x="719975" y="3699656"/>
            <a:ext cx="2361300" cy="89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4" name="Google Shape;354;p19"/>
          <p:cNvSpPr txBox="1"/>
          <p:nvPr>
            <p:ph idx="4" type="subTitle"/>
          </p:nvPr>
        </p:nvSpPr>
        <p:spPr>
          <a:xfrm>
            <a:off x="3391350" y="3707006"/>
            <a:ext cx="2361300" cy="89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5" name="Google Shape;355;p19"/>
          <p:cNvSpPr txBox="1"/>
          <p:nvPr>
            <p:ph idx="5" type="subTitle"/>
          </p:nvPr>
        </p:nvSpPr>
        <p:spPr>
          <a:xfrm>
            <a:off x="6062725" y="1836074"/>
            <a:ext cx="2361300" cy="89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6" name="Google Shape;356;p19"/>
          <p:cNvSpPr txBox="1"/>
          <p:nvPr>
            <p:ph idx="6" type="subTitle"/>
          </p:nvPr>
        </p:nvSpPr>
        <p:spPr>
          <a:xfrm>
            <a:off x="6062725" y="3699656"/>
            <a:ext cx="2361300" cy="89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7" name="Google Shape;357;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358" name="Google Shape;358;p19"/>
          <p:cNvSpPr txBox="1"/>
          <p:nvPr>
            <p:ph idx="7" type="subTitle"/>
          </p:nvPr>
        </p:nvSpPr>
        <p:spPr>
          <a:xfrm>
            <a:off x="719975" y="1017725"/>
            <a:ext cx="2361300" cy="89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59" name="Google Shape;359;p19"/>
          <p:cNvSpPr txBox="1"/>
          <p:nvPr>
            <p:ph idx="8" type="subTitle"/>
          </p:nvPr>
        </p:nvSpPr>
        <p:spPr>
          <a:xfrm>
            <a:off x="3391351" y="1017725"/>
            <a:ext cx="2361300" cy="89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0" name="Google Shape;360;p19"/>
          <p:cNvSpPr txBox="1"/>
          <p:nvPr>
            <p:ph idx="9" type="subTitle"/>
          </p:nvPr>
        </p:nvSpPr>
        <p:spPr>
          <a:xfrm>
            <a:off x="6062726" y="1017725"/>
            <a:ext cx="2361300" cy="89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1" name="Google Shape;361;p19"/>
          <p:cNvSpPr txBox="1"/>
          <p:nvPr>
            <p:ph idx="13" type="subTitle"/>
          </p:nvPr>
        </p:nvSpPr>
        <p:spPr>
          <a:xfrm>
            <a:off x="719975" y="2881306"/>
            <a:ext cx="2361300" cy="89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2" name="Google Shape;362;p19"/>
          <p:cNvSpPr txBox="1"/>
          <p:nvPr>
            <p:ph idx="14" type="subTitle"/>
          </p:nvPr>
        </p:nvSpPr>
        <p:spPr>
          <a:xfrm>
            <a:off x="3391354" y="2886206"/>
            <a:ext cx="2361300" cy="89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3" name="Google Shape;363;p19"/>
          <p:cNvSpPr txBox="1"/>
          <p:nvPr>
            <p:ph idx="15" type="subTitle"/>
          </p:nvPr>
        </p:nvSpPr>
        <p:spPr>
          <a:xfrm>
            <a:off x="6062726" y="2881306"/>
            <a:ext cx="2361300" cy="89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1800">
                <a:latin typeface="Candal"/>
                <a:ea typeface="Candal"/>
                <a:cs typeface="Candal"/>
                <a:sym typeface="Candal"/>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364" name="Google Shape;364;p19"/>
          <p:cNvGrpSpPr/>
          <p:nvPr/>
        </p:nvGrpSpPr>
        <p:grpSpPr>
          <a:xfrm>
            <a:off x="0" y="4387167"/>
            <a:ext cx="9144000" cy="756333"/>
            <a:chOff x="0" y="4387167"/>
            <a:chExt cx="9144000" cy="756333"/>
          </a:xfrm>
        </p:grpSpPr>
        <p:sp>
          <p:nvSpPr>
            <p:cNvPr id="365" name="Google Shape;365;p19"/>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366" name="Google Shape;366;p19"/>
            <p:cNvGrpSpPr/>
            <p:nvPr/>
          </p:nvGrpSpPr>
          <p:grpSpPr>
            <a:xfrm>
              <a:off x="81842" y="4387167"/>
              <a:ext cx="574270" cy="651764"/>
              <a:chOff x="3864017" y="1089167"/>
              <a:chExt cx="574270" cy="651764"/>
            </a:xfrm>
          </p:grpSpPr>
          <p:sp>
            <p:nvSpPr>
              <p:cNvPr id="367" name="Google Shape;367;p19"/>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19"/>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19"/>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19"/>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19"/>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19"/>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19"/>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19"/>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19"/>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19"/>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19"/>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19"/>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19"/>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0" name="Google Shape;380;p19"/>
            <p:cNvGrpSpPr/>
            <p:nvPr/>
          </p:nvGrpSpPr>
          <p:grpSpPr>
            <a:xfrm>
              <a:off x="8495267" y="4387167"/>
              <a:ext cx="574270" cy="651764"/>
              <a:chOff x="3864017" y="1089167"/>
              <a:chExt cx="574270" cy="651764"/>
            </a:xfrm>
          </p:grpSpPr>
          <p:sp>
            <p:nvSpPr>
              <p:cNvPr id="381" name="Google Shape;381;p19"/>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19"/>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19"/>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19"/>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19"/>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19"/>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19"/>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19"/>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19"/>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19"/>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19"/>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19"/>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19"/>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94" name="Shape 394"/>
        <p:cNvGrpSpPr/>
        <p:nvPr/>
      </p:nvGrpSpPr>
      <p:grpSpPr>
        <a:xfrm>
          <a:off x="0" y="0"/>
          <a:ext cx="0" cy="0"/>
          <a:chOff x="0" y="0"/>
          <a:chExt cx="0" cy="0"/>
        </a:xfrm>
      </p:grpSpPr>
      <p:sp>
        <p:nvSpPr>
          <p:cNvPr id="395" name="Google Shape;395;p20"/>
          <p:cNvSpPr txBox="1"/>
          <p:nvPr>
            <p:ph hasCustomPrompt="1" type="title"/>
          </p:nvPr>
        </p:nvSpPr>
        <p:spPr>
          <a:xfrm>
            <a:off x="1848000" y="1042712"/>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96" name="Google Shape;396;p20"/>
          <p:cNvSpPr txBox="1"/>
          <p:nvPr>
            <p:ph idx="1" type="subTitle"/>
          </p:nvPr>
        </p:nvSpPr>
        <p:spPr>
          <a:xfrm>
            <a:off x="1848000" y="1797587"/>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7" name="Google Shape;397;p20"/>
          <p:cNvSpPr txBox="1"/>
          <p:nvPr>
            <p:ph hasCustomPrompt="1" idx="2" type="title"/>
          </p:nvPr>
        </p:nvSpPr>
        <p:spPr>
          <a:xfrm>
            <a:off x="1848000" y="2816891"/>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98" name="Google Shape;398;p20"/>
          <p:cNvSpPr txBox="1"/>
          <p:nvPr>
            <p:ph idx="3" type="subTitle"/>
          </p:nvPr>
        </p:nvSpPr>
        <p:spPr>
          <a:xfrm>
            <a:off x="1848000" y="3571688"/>
            <a:ext cx="5448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99" name="Shape 399"/>
        <p:cNvGrpSpPr/>
        <p:nvPr/>
      </p:nvGrpSpPr>
      <p:grpSpPr>
        <a:xfrm>
          <a:off x="0" y="0"/>
          <a:ext cx="0" cy="0"/>
          <a:chOff x="0" y="0"/>
          <a:chExt cx="0" cy="0"/>
        </a:xfrm>
      </p:grpSpPr>
      <p:sp>
        <p:nvSpPr>
          <p:cNvPr id="400" name="Google Shape;400;p21"/>
          <p:cNvSpPr txBox="1"/>
          <p:nvPr>
            <p:ph type="title"/>
          </p:nvPr>
        </p:nvSpPr>
        <p:spPr>
          <a:xfrm>
            <a:off x="2347975" y="539500"/>
            <a:ext cx="4448100" cy="96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5000"/>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401" name="Google Shape;401;p21"/>
          <p:cNvSpPr txBox="1"/>
          <p:nvPr>
            <p:ph idx="1" type="subTitle"/>
          </p:nvPr>
        </p:nvSpPr>
        <p:spPr>
          <a:xfrm>
            <a:off x="2347925" y="1508200"/>
            <a:ext cx="4448100" cy="123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2" name="Google Shape;402;p21"/>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Asap"/>
                <a:ea typeface="Asap"/>
                <a:cs typeface="Asap"/>
                <a:sym typeface="Asap"/>
              </a:rPr>
              <a:t>CREDITS:</a:t>
            </a:r>
            <a:r>
              <a:rPr lang="en" sz="1200">
                <a:solidFill>
                  <a:schemeClr val="dk1"/>
                </a:solidFill>
                <a:latin typeface="Asap"/>
                <a:ea typeface="Asap"/>
                <a:cs typeface="Asap"/>
                <a:sym typeface="Asap"/>
              </a:rPr>
              <a:t> This presentation template was created by </a:t>
            </a:r>
            <a:r>
              <a:rPr b="1" lang="en" sz="1200" u="sng">
                <a:solidFill>
                  <a:schemeClr val="dk1"/>
                </a:solidFill>
                <a:latin typeface="Asap"/>
                <a:ea typeface="Asap"/>
                <a:cs typeface="Asap"/>
                <a:sym typeface="Asap"/>
                <a:hlinkClick r:id="rId2">
                  <a:extLst>
                    <a:ext uri="{A12FA001-AC4F-418D-AE19-62706E023703}">
                      <ahyp:hlinkClr val="tx"/>
                    </a:ext>
                  </a:extLst>
                </a:hlinkClick>
              </a:rPr>
              <a:t>Slidesgo</a:t>
            </a:r>
            <a:r>
              <a:rPr lang="en" sz="1200">
                <a:solidFill>
                  <a:schemeClr val="dk1"/>
                </a:solidFill>
                <a:latin typeface="Asap"/>
                <a:ea typeface="Asap"/>
                <a:cs typeface="Asap"/>
                <a:sym typeface="Asap"/>
              </a:rPr>
              <a:t>, and includes icons by </a:t>
            </a:r>
            <a:r>
              <a:rPr b="1" lang="en" sz="1200" u="sng">
                <a:solidFill>
                  <a:schemeClr val="dk1"/>
                </a:solidFill>
                <a:latin typeface="Asap"/>
                <a:ea typeface="Asap"/>
                <a:cs typeface="Asap"/>
                <a:sym typeface="Asap"/>
                <a:hlinkClick r:id="rId3">
                  <a:extLst>
                    <a:ext uri="{A12FA001-AC4F-418D-AE19-62706E023703}">
                      <ahyp:hlinkClr val="tx"/>
                    </a:ext>
                  </a:extLst>
                </a:hlinkClick>
              </a:rPr>
              <a:t>Flaticon</a:t>
            </a:r>
            <a:r>
              <a:rPr lang="en" sz="1200">
                <a:solidFill>
                  <a:schemeClr val="dk1"/>
                </a:solidFill>
                <a:latin typeface="Asap"/>
                <a:ea typeface="Asap"/>
                <a:cs typeface="Asap"/>
                <a:sym typeface="Asap"/>
              </a:rPr>
              <a:t>, and infographics &amp; images by </a:t>
            </a:r>
            <a:r>
              <a:rPr b="1" lang="en" sz="1200" u="sng">
                <a:solidFill>
                  <a:schemeClr val="dk1"/>
                </a:solidFill>
                <a:latin typeface="Asap"/>
                <a:ea typeface="Asap"/>
                <a:cs typeface="Asap"/>
                <a:sym typeface="Asap"/>
                <a:hlinkClick r:id="rId4">
                  <a:extLst>
                    <a:ext uri="{A12FA001-AC4F-418D-AE19-62706E023703}">
                      <ahyp:hlinkClr val="tx"/>
                    </a:ext>
                  </a:extLst>
                </a:hlinkClick>
              </a:rPr>
              <a:t>Freepik</a:t>
            </a:r>
            <a:r>
              <a:rPr lang="en" sz="1200" u="sng">
                <a:solidFill>
                  <a:schemeClr val="dk1"/>
                </a:solidFill>
                <a:latin typeface="Asap"/>
                <a:ea typeface="Asap"/>
                <a:cs typeface="Asap"/>
                <a:sym typeface="Asap"/>
              </a:rPr>
              <a:t> </a:t>
            </a:r>
            <a:endParaRPr b="1" sz="1200" u="sng">
              <a:solidFill>
                <a:schemeClr val="dk1"/>
              </a:solidFill>
              <a:latin typeface="Asap"/>
              <a:ea typeface="Asap"/>
              <a:cs typeface="Asap"/>
              <a:sym typeface="Asap"/>
            </a:endParaRPr>
          </a:p>
        </p:txBody>
      </p:sp>
      <p:sp>
        <p:nvSpPr>
          <p:cNvPr id="403" name="Google Shape;403;p21"/>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404" name="Shape 404"/>
        <p:cNvGrpSpPr/>
        <p:nvPr/>
      </p:nvGrpSpPr>
      <p:grpSpPr>
        <a:xfrm>
          <a:off x="0" y="0"/>
          <a:ext cx="0" cy="0"/>
          <a:chOff x="0" y="0"/>
          <a:chExt cx="0" cy="0"/>
        </a:xfrm>
      </p:grpSpPr>
      <p:grpSp>
        <p:nvGrpSpPr>
          <p:cNvPr id="405" name="Google Shape;405;p22"/>
          <p:cNvGrpSpPr/>
          <p:nvPr/>
        </p:nvGrpSpPr>
        <p:grpSpPr>
          <a:xfrm>
            <a:off x="0" y="4387167"/>
            <a:ext cx="9144000" cy="756333"/>
            <a:chOff x="0" y="4387167"/>
            <a:chExt cx="9144000" cy="756333"/>
          </a:xfrm>
        </p:grpSpPr>
        <p:sp>
          <p:nvSpPr>
            <p:cNvPr id="406" name="Google Shape;406;p22"/>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407" name="Google Shape;407;p22"/>
            <p:cNvGrpSpPr/>
            <p:nvPr/>
          </p:nvGrpSpPr>
          <p:grpSpPr>
            <a:xfrm>
              <a:off x="81842" y="4387167"/>
              <a:ext cx="574270" cy="651764"/>
              <a:chOff x="3864017" y="1089167"/>
              <a:chExt cx="574270" cy="651764"/>
            </a:xfrm>
          </p:grpSpPr>
          <p:sp>
            <p:nvSpPr>
              <p:cNvPr id="408" name="Google Shape;408;p22"/>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22"/>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22"/>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22"/>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22"/>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22"/>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 name="Google Shape;414;p22"/>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22"/>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22"/>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22"/>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22"/>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22"/>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22"/>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1" name="Google Shape;421;p22"/>
            <p:cNvGrpSpPr/>
            <p:nvPr/>
          </p:nvGrpSpPr>
          <p:grpSpPr>
            <a:xfrm>
              <a:off x="8495267" y="4387167"/>
              <a:ext cx="574270" cy="651764"/>
              <a:chOff x="3864017" y="1089167"/>
              <a:chExt cx="574270" cy="651764"/>
            </a:xfrm>
          </p:grpSpPr>
          <p:sp>
            <p:nvSpPr>
              <p:cNvPr id="422" name="Google Shape;422;p22"/>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22"/>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22"/>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22"/>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22"/>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22"/>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22"/>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22"/>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22"/>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22"/>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22"/>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22"/>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22"/>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435" name="Shape 435"/>
        <p:cNvGrpSpPr/>
        <p:nvPr/>
      </p:nvGrpSpPr>
      <p:grpSpPr>
        <a:xfrm>
          <a:off x="0" y="0"/>
          <a:ext cx="0" cy="0"/>
          <a:chOff x="0" y="0"/>
          <a:chExt cx="0" cy="0"/>
        </a:xfrm>
      </p:grpSpPr>
      <p:grpSp>
        <p:nvGrpSpPr>
          <p:cNvPr id="436" name="Google Shape;436;p23"/>
          <p:cNvGrpSpPr/>
          <p:nvPr/>
        </p:nvGrpSpPr>
        <p:grpSpPr>
          <a:xfrm>
            <a:off x="0" y="4101239"/>
            <a:ext cx="9144002" cy="1042261"/>
            <a:chOff x="0" y="4101239"/>
            <a:chExt cx="9144002" cy="1042261"/>
          </a:xfrm>
        </p:grpSpPr>
        <p:sp>
          <p:nvSpPr>
            <p:cNvPr id="437" name="Google Shape;437;p23"/>
            <p:cNvSpPr/>
            <p:nvPr/>
          </p:nvSpPr>
          <p:spPr>
            <a:xfrm>
              <a:off x="0" y="4953000"/>
              <a:ext cx="9144000" cy="19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grpSp>
          <p:nvGrpSpPr>
            <p:cNvPr id="438" name="Google Shape;438;p23"/>
            <p:cNvGrpSpPr/>
            <p:nvPr/>
          </p:nvGrpSpPr>
          <p:grpSpPr>
            <a:xfrm>
              <a:off x="8173303" y="4101239"/>
              <a:ext cx="970699" cy="1005514"/>
              <a:chOff x="5653205" y="551419"/>
              <a:chExt cx="1431921" cy="1483497"/>
            </a:xfrm>
          </p:grpSpPr>
          <p:sp>
            <p:nvSpPr>
              <p:cNvPr id="439" name="Google Shape;439;p23"/>
              <p:cNvSpPr/>
              <p:nvPr/>
            </p:nvSpPr>
            <p:spPr>
              <a:xfrm>
                <a:off x="6698647" y="1375249"/>
                <a:ext cx="158138" cy="597042"/>
              </a:xfrm>
              <a:custGeom>
                <a:rect b="b" l="l" r="r" t="t"/>
                <a:pathLst>
                  <a:path extrusionOk="0" h="597042" w="158138">
                    <a:moveTo>
                      <a:pt x="156451" y="327053"/>
                    </a:moveTo>
                    <a:cubicBezTo>
                      <a:pt x="136791" y="380945"/>
                      <a:pt x="95666" y="496387"/>
                      <a:pt x="81173" y="590601"/>
                    </a:cubicBezTo>
                    <a:cubicBezTo>
                      <a:pt x="47110" y="605094"/>
                      <a:pt x="0" y="590601"/>
                      <a:pt x="0" y="590601"/>
                    </a:cubicBezTo>
                    <a:cubicBezTo>
                      <a:pt x="0" y="590601"/>
                      <a:pt x="37689" y="538419"/>
                      <a:pt x="48562" y="469570"/>
                    </a:cubicBezTo>
                    <a:cubicBezTo>
                      <a:pt x="59434" y="400721"/>
                      <a:pt x="92045" y="305050"/>
                      <a:pt x="69578" y="231852"/>
                    </a:cubicBezTo>
                    <a:cubicBezTo>
                      <a:pt x="47110" y="158654"/>
                      <a:pt x="16309" y="86902"/>
                      <a:pt x="3716" y="57066"/>
                    </a:cubicBezTo>
                    <a:cubicBezTo>
                      <a:pt x="3716" y="57066"/>
                      <a:pt x="24854" y="-55668"/>
                      <a:pt x="99181" y="35765"/>
                    </a:cubicBezTo>
                    <a:cubicBezTo>
                      <a:pt x="173508" y="127198"/>
                      <a:pt x="156451" y="327053"/>
                      <a:pt x="156451" y="3270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23"/>
              <p:cNvSpPr/>
              <p:nvPr/>
            </p:nvSpPr>
            <p:spPr>
              <a:xfrm>
                <a:off x="6376933" y="1341907"/>
                <a:ext cx="134531" cy="634396"/>
              </a:xfrm>
              <a:custGeom>
                <a:rect b="b" l="l" r="r" t="t"/>
                <a:pathLst>
                  <a:path extrusionOk="0" h="634396" w="134531">
                    <a:moveTo>
                      <a:pt x="27582" y="174009"/>
                    </a:moveTo>
                    <a:cubicBezTo>
                      <a:pt x="27582" y="174009"/>
                      <a:pt x="33261" y="215181"/>
                      <a:pt x="39061" y="245618"/>
                    </a:cubicBezTo>
                    <a:cubicBezTo>
                      <a:pt x="44861" y="276061"/>
                      <a:pt x="28189" y="308672"/>
                      <a:pt x="48482" y="334038"/>
                    </a:cubicBezTo>
                    <a:cubicBezTo>
                      <a:pt x="68775" y="359403"/>
                      <a:pt x="64426" y="447822"/>
                      <a:pt x="70950" y="521026"/>
                    </a:cubicBezTo>
                    <a:cubicBezTo>
                      <a:pt x="77473" y="594224"/>
                      <a:pt x="52667" y="622492"/>
                      <a:pt x="52667" y="622492"/>
                    </a:cubicBezTo>
                    <a:cubicBezTo>
                      <a:pt x="52667" y="622492"/>
                      <a:pt x="100664" y="642785"/>
                      <a:pt x="134531" y="630382"/>
                    </a:cubicBezTo>
                    <a:cubicBezTo>
                      <a:pt x="128530" y="581019"/>
                      <a:pt x="112993" y="373901"/>
                      <a:pt x="121664" y="328966"/>
                    </a:cubicBezTo>
                    <a:cubicBezTo>
                      <a:pt x="130341" y="284030"/>
                      <a:pt x="121685" y="273158"/>
                      <a:pt x="118059" y="241998"/>
                    </a:cubicBezTo>
                    <a:cubicBezTo>
                      <a:pt x="114433" y="210832"/>
                      <a:pt x="120957" y="154301"/>
                      <a:pt x="121664" y="83061"/>
                    </a:cubicBezTo>
                    <a:cubicBezTo>
                      <a:pt x="121664" y="83061"/>
                      <a:pt x="62146" y="-32491"/>
                      <a:pt x="17522" y="8987"/>
                    </a:cubicBezTo>
                    <a:cubicBezTo>
                      <a:pt x="-27102" y="50466"/>
                      <a:pt x="27587" y="174009"/>
                      <a:pt x="27587" y="1740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23"/>
              <p:cNvSpPr/>
              <p:nvPr/>
            </p:nvSpPr>
            <p:spPr>
              <a:xfrm>
                <a:off x="5653205" y="551419"/>
                <a:ext cx="1431921" cy="1483497"/>
              </a:xfrm>
              <a:custGeom>
                <a:rect b="b" l="l" r="r" t="t"/>
                <a:pathLst>
                  <a:path extrusionOk="0" h="1483497" w="1431921">
                    <a:moveTo>
                      <a:pt x="275757" y="131441"/>
                    </a:moveTo>
                    <a:cubicBezTo>
                      <a:pt x="275757" y="131441"/>
                      <a:pt x="454047" y="233086"/>
                      <a:pt x="543189" y="286899"/>
                    </a:cubicBezTo>
                    <a:cubicBezTo>
                      <a:pt x="632332" y="340712"/>
                      <a:pt x="898682" y="504324"/>
                      <a:pt x="995435" y="552157"/>
                    </a:cubicBezTo>
                    <a:cubicBezTo>
                      <a:pt x="1092188" y="599990"/>
                      <a:pt x="1184597" y="627171"/>
                      <a:pt x="1253631" y="700548"/>
                    </a:cubicBezTo>
                    <a:cubicBezTo>
                      <a:pt x="1322665" y="773926"/>
                      <a:pt x="1331902" y="787516"/>
                      <a:pt x="1337887" y="866335"/>
                    </a:cubicBezTo>
                    <a:cubicBezTo>
                      <a:pt x="1343866" y="945154"/>
                      <a:pt x="1341148" y="1056579"/>
                      <a:pt x="1375391" y="1116915"/>
                    </a:cubicBezTo>
                    <a:cubicBezTo>
                      <a:pt x="1409633" y="1177795"/>
                      <a:pt x="1431921" y="1226172"/>
                      <a:pt x="1431921" y="1395220"/>
                    </a:cubicBezTo>
                    <a:cubicBezTo>
                      <a:pt x="1389525" y="1337602"/>
                      <a:pt x="1356369" y="1238131"/>
                      <a:pt x="1357995" y="1145722"/>
                    </a:cubicBezTo>
                    <a:cubicBezTo>
                      <a:pt x="1357995" y="1111479"/>
                      <a:pt x="1337881" y="1079406"/>
                      <a:pt x="1323747" y="983197"/>
                    </a:cubicBezTo>
                    <a:cubicBezTo>
                      <a:pt x="1309618" y="886987"/>
                      <a:pt x="1291136" y="860894"/>
                      <a:pt x="1291136" y="860894"/>
                    </a:cubicBezTo>
                    <a:cubicBezTo>
                      <a:pt x="1291136" y="860894"/>
                      <a:pt x="1298202" y="914163"/>
                      <a:pt x="1272114" y="1026137"/>
                    </a:cubicBezTo>
                    <a:cubicBezTo>
                      <a:pt x="1246021" y="1138111"/>
                      <a:pt x="1280269" y="1172354"/>
                      <a:pt x="1290048" y="1186488"/>
                    </a:cubicBezTo>
                    <a:cubicBezTo>
                      <a:pt x="1267765" y="1250085"/>
                      <a:pt x="1225363" y="1471316"/>
                      <a:pt x="1225363" y="1471316"/>
                    </a:cubicBezTo>
                    <a:cubicBezTo>
                      <a:pt x="1225363" y="1471316"/>
                      <a:pt x="1160135" y="1494148"/>
                      <a:pt x="1132954" y="1477296"/>
                    </a:cubicBezTo>
                    <a:cubicBezTo>
                      <a:pt x="1167740" y="1418047"/>
                      <a:pt x="1214491" y="1249542"/>
                      <a:pt x="1207424" y="1189749"/>
                    </a:cubicBezTo>
                    <a:cubicBezTo>
                      <a:pt x="1200357" y="1129957"/>
                      <a:pt x="1182967" y="1044615"/>
                      <a:pt x="1157960" y="994069"/>
                    </a:cubicBezTo>
                    <a:cubicBezTo>
                      <a:pt x="1132959" y="943518"/>
                      <a:pt x="1114477" y="935364"/>
                      <a:pt x="1079690" y="866873"/>
                    </a:cubicBezTo>
                    <a:cubicBezTo>
                      <a:pt x="1011744" y="902747"/>
                      <a:pt x="907924" y="926666"/>
                      <a:pt x="766050" y="829369"/>
                    </a:cubicBezTo>
                    <a:cubicBezTo>
                      <a:pt x="753009" y="989720"/>
                      <a:pt x="746486" y="967975"/>
                      <a:pt x="746486" y="1010377"/>
                    </a:cubicBezTo>
                    <a:cubicBezTo>
                      <a:pt x="746486" y="1052779"/>
                      <a:pt x="757358" y="1053861"/>
                      <a:pt x="747573" y="1094089"/>
                    </a:cubicBezTo>
                    <a:cubicBezTo>
                      <a:pt x="737788" y="1134311"/>
                      <a:pt x="743224" y="1130506"/>
                      <a:pt x="743767" y="1224546"/>
                    </a:cubicBezTo>
                    <a:cubicBezTo>
                      <a:pt x="744311" y="1318581"/>
                      <a:pt x="744855" y="1462085"/>
                      <a:pt x="744855" y="1462085"/>
                    </a:cubicBezTo>
                    <a:cubicBezTo>
                      <a:pt x="744855" y="1462085"/>
                      <a:pt x="692673" y="1479481"/>
                      <a:pt x="663861" y="1463172"/>
                    </a:cubicBezTo>
                    <a:cubicBezTo>
                      <a:pt x="683431" y="1414252"/>
                      <a:pt x="689411" y="1407729"/>
                      <a:pt x="689955" y="1335433"/>
                    </a:cubicBezTo>
                    <a:cubicBezTo>
                      <a:pt x="690498" y="1263138"/>
                      <a:pt x="691586" y="1164210"/>
                      <a:pt x="684519" y="1140840"/>
                    </a:cubicBezTo>
                    <a:cubicBezTo>
                      <a:pt x="677452" y="1117470"/>
                      <a:pt x="659512" y="1106597"/>
                      <a:pt x="666579" y="1048979"/>
                    </a:cubicBezTo>
                    <a:cubicBezTo>
                      <a:pt x="670928" y="1022886"/>
                      <a:pt x="654076" y="907111"/>
                      <a:pt x="637773" y="820682"/>
                    </a:cubicBezTo>
                    <a:cubicBezTo>
                      <a:pt x="621464" y="734258"/>
                      <a:pt x="622008" y="584236"/>
                      <a:pt x="597551" y="559229"/>
                    </a:cubicBezTo>
                    <a:cubicBezTo>
                      <a:pt x="573088" y="534223"/>
                      <a:pt x="254017" y="255923"/>
                      <a:pt x="196399" y="222219"/>
                    </a:cubicBezTo>
                    <a:cubicBezTo>
                      <a:pt x="138781" y="254831"/>
                      <a:pt x="117580" y="251300"/>
                      <a:pt x="92579" y="256193"/>
                    </a:cubicBezTo>
                    <a:cubicBezTo>
                      <a:pt x="67578" y="261085"/>
                      <a:pt x="38223" y="283643"/>
                      <a:pt x="21646" y="271683"/>
                    </a:cubicBezTo>
                    <a:cubicBezTo>
                      <a:pt x="14304" y="265160"/>
                      <a:pt x="21646" y="259454"/>
                      <a:pt x="21646" y="259454"/>
                    </a:cubicBezTo>
                    <a:cubicBezTo>
                      <a:pt x="21646" y="259454"/>
                      <a:pt x="-3630" y="267065"/>
                      <a:pt x="445" y="243146"/>
                    </a:cubicBezTo>
                    <a:cubicBezTo>
                      <a:pt x="4519" y="219232"/>
                      <a:pt x="30612" y="202380"/>
                      <a:pt x="61593" y="169494"/>
                    </a:cubicBezTo>
                    <a:cubicBezTo>
                      <a:pt x="92579" y="136608"/>
                      <a:pt x="146118" y="82251"/>
                      <a:pt x="166775" y="56163"/>
                    </a:cubicBezTo>
                    <a:cubicBezTo>
                      <a:pt x="187432" y="30070"/>
                      <a:pt x="187976" y="35237"/>
                      <a:pt x="183353" y="20828"/>
                    </a:cubicBezTo>
                    <a:cubicBezTo>
                      <a:pt x="178735" y="6425"/>
                      <a:pt x="190420" y="-6347"/>
                      <a:pt x="204823" y="3438"/>
                    </a:cubicBezTo>
                    <a:cubicBezTo>
                      <a:pt x="219226" y="13223"/>
                      <a:pt x="214608" y="26808"/>
                      <a:pt x="201017" y="48009"/>
                    </a:cubicBezTo>
                    <a:cubicBezTo>
                      <a:pt x="187427" y="69210"/>
                      <a:pt x="179547" y="83339"/>
                      <a:pt x="184709" y="87144"/>
                    </a:cubicBezTo>
                    <a:cubicBezTo>
                      <a:pt x="189871" y="90949"/>
                      <a:pt x="208897" y="93124"/>
                      <a:pt x="219495" y="74915"/>
                    </a:cubicBezTo>
                    <a:cubicBezTo>
                      <a:pt x="230093" y="56707"/>
                      <a:pt x="245314" y="34693"/>
                      <a:pt x="240965" y="21646"/>
                    </a:cubicBezTo>
                    <a:cubicBezTo>
                      <a:pt x="236616" y="8599"/>
                      <a:pt x="248032" y="-4991"/>
                      <a:pt x="263792" y="5881"/>
                    </a:cubicBezTo>
                    <a:cubicBezTo>
                      <a:pt x="279557" y="16754"/>
                      <a:pt x="275477" y="25721"/>
                      <a:pt x="264610" y="40667"/>
                    </a:cubicBezTo>
                    <a:cubicBezTo>
                      <a:pt x="253738" y="55614"/>
                      <a:pt x="236886" y="81977"/>
                      <a:pt x="242596" y="92306"/>
                    </a:cubicBezTo>
                    <a:cubicBezTo>
                      <a:pt x="248302" y="102634"/>
                      <a:pt x="289073" y="90400"/>
                      <a:pt x="312174" y="74641"/>
                    </a:cubicBezTo>
                    <a:cubicBezTo>
                      <a:pt x="335275" y="58876"/>
                      <a:pt x="346147" y="52353"/>
                      <a:pt x="354570" y="59420"/>
                    </a:cubicBezTo>
                    <a:cubicBezTo>
                      <a:pt x="362999" y="66487"/>
                      <a:pt x="367617" y="81977"/>
                      <a:pt x="351040" y="102085"/>
                    </a:cubicBezTo>
                    <a:cubicBezTo>
                      <a:pt x="334462" y="122199"/>
                      <a:pt x="302119" y="136328"/>
                      <a:pt x="275757" y="131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23"/>
              <p:cNvSpPr/>
              <p:nvPr/>
            </p:nvSpPr>
            <p:spPr>
              <a:xfrm>
                <a:off x="5817635" y="691912"/>
                <a:ext cx="82754" cy="39508"/>
              </a:xfrm>
              <a:custGeom>
                <a:rect b="b" l="l" r="r" t="t"/>
                <a:pathLst>
                  <a:path extrusionOk="0" h="39508" w="82754">
                    <a:moveTo>
                      <a:pt x="26807" y="12624"/>
                    </a:moveTo>
                    <a:cubicBezTo>
                      <a:pt x="31885" y="12930"/>
                      <a:pt x="47428" y="12750"/>
                      <a:pt x="60670" y="886"/>
                    </a:cubicBezTo>
                    <a:cubicBezTo>
                      <a:pt x="62100" y="-391"/>
                      <a:pt x="64285" y="-275"/>
                      <a:pt x="65557" y="1155"/>
                    </a:cubicBezTo>
                    <a:cubicBezTo>
                      <a:pt x="66834" y="2580"/>
                      <a:pt x="66713" y="4770"/>
                      <a:pt x="65288" y="6042"/>
                    </a:cubicBezTo>
                    <a:cubicBezTo>
                      <a:pt x="53925" y="16223"/>
                      <a:pt x="41232" y="18941"/>
                      <a:pt x="32961" y="19501"/>
                    </a:cubicBezTo>
                    <a:cubicBezTo>
                      <a:pt x="43316" y="21227"/>
                      <a:pt x="59197" y="20102"/>
                      <a:pt x="77100" y="5493"/>
                    </a:cubicBezTo>
                    <a:cubicBezTo>
                      <a:pt x="78583" y="4285"/>
                      <a:pt x="80757" y="4506"/>
                      <a:pt x="81971" y="5984"/>
                    </a:cubicBezTo>
                    <a:cubicBezTo>
                      <a:pt x="83185" y="7467"/>
                      <a:pt x="82963" y="9647"/>
                      <a:pt x="81480" y="10861"/>
                    </a:cubicBezTo>
                    <a:cubicBezTo>
                      <a:pt x="65900" y="23575"/>
                      <a:pt x="51629" y="27169"/>
                      <a:pt x="40466" y="27169"/>
                    </a:cubicBezTo>
                    <a:cubicBezTo>
                      <a:pt x="35595" y="27169"/>
                      <a:pt x="31367" y="26467"/>
                      <a:pt x="27836" y="25560"/>
                    </a:cubicBezTo>
                    <a:cubicBezTo>
                      <a:pt x="22844" y="34458"/>
                      <a:pt x="9501" y="42491"/>
                      <a:pt x="2798" y="38422"/>
                    </a:cubicBezTo>
                    <a:cubicBezTo>
                      <a:pt x="-8053" y="31835"/>
                      <a:pt x="15365" y="2517"/>
                      <a:pt x="26812" y="126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23"/>
              <p:cNvSpPr/>
              <p:nvPr/>
            </p:nvSpPr>
            <p:spPr>
              <a:xfrm>
                <a:off x="5729058" y="646765"/>
                <a:ext cx="35086" cy="63360"/>
              </a:xfrm>
              <a:custGeom>
                <a:rect b="b" l="l" r="r" t="t"/>
                <a:pathLst>
                  <a:path extrusionOk="0" h="63360" w="35086">
                    <a:moveTo>
                      <a:pt x="19608" y="44767"/>
                    </a:moveTo>
                    <a:cubicBezTo>
                      <a:pt x="12013" y="40412"/>
                      <a:pt x="528" y="29556"/>
                      <a:pt x="1" y="3531"/>
                    </a:cubicBezTo>
                    <a:cubicBezTo>
                      <a:pt x="-36" y="1620"/>
                      <a:pt x="1478" y="37"/>
                      <a:pt x="3394" y="0"/>
                    </a:cubicBezTo>
                    <a:cubicBezTo>
                      <a:pt x="3416" y="0"/>
                      <a:pt x="3442" y="0"/>
                      <a:pt x="3463" y="0"/>
                    </a:cubicBezTo>
                    <a:cubicBezTo>
                      <a:pt x="5342" y="0"/>
                      <a:pt x="6883" y="1504"/>
                      <a:pt x="6925" y="3394"/>
                    </a:cubicBezTo>
                    <a:cubicBezTo>
                      <a:pt x="7310" y="22526"/>
                      <a:pt x="14161" y="31973"/>
                      <a:pt x="19888" y="36575"/>
                    </a:cubicBezTo>
                    <a:cubicBezTo>
                      <a:pt x="17317" y="31519"/>
                      <a:pt x="15264" y="24568"/>
                      <a:pt x="15364" y="15216"/>
                    </a:cubicBezTo>
                    <a:cubicBezTo>
                      <a:pt x="15385" y="13305"/>
                      <a:pt x="16826" y="11733"/>
                      <a:pt x="18864" y="11791"/>
                    </a:cubicBezTo>
                    <a:cubicBezTo>
                      <a:pt x="20780" y="11812"/>
                      <a:pt x="22310" y="13379"/>
                      <a:pt x="22289" y="15290"/>
                    </a:cubicBezTo>
                    <a:cubicBezTo>
                      <a:pt x="22152" y="28263"/>
                      <a:pt x="26654" y="35567"/>
                      <a:pt x="29905" y="39146"/>
                    </a:cubicBezTo>
                    <a:cubicBezTo>
                      <a:pt x="31229" y="39156"/>
                      <a:pt x="32475" y="39547"/>
                      <a:pt x="33568" y="40439"/>
                    </a:cubicBezTo>
                    <a:cubicBezTo>
                      <a:pt x="40714" y="46244"/>
                      <a:pt x="20706" y="67799"/>
                      <a:pt x="13638" y="62542"/>
                    </a:cubicBezTo>
                    <a:cubicBezTo>
                      <a:pt x="9654" y="59581"/>
                      <a:pt x="13734" y="50693"/>
                      <a:pt x="19603" y="4476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23"/>
              <p:cNvSpPr/>
              <p:nvPr/>
            </p:nvSpPr>
            <p:spPr>
              <a:xfrm>
                <a:off x="5669652" y="778231"/>
                <a:ext cx="55234" cy="37840"/>
              </a:xfrm>
              <a:custGeom>
                <a:rect b="b" l="l" r="r" t="t"/>
                <a:pathLst>
                  <a:path extrusionOk="0" h="37840" w="55234">
                    <a:moveTo>
                      <a:pt x="5193" y="37835"/>
                    </a:moveTo>
                    <a:cubicBezTo>
                      <a:pt x="5779" y="37835"/>
                      <a:pt x="6375" y="37735"/>
                      <a:pt x="6956" y="37524"/>
                    </a:cubicBezTo>
                    <a:cubicBezTo>
                      <a:pt x="8059" y="37123"/>
                      <a:pt x="9431" y="36685"/>
                      <a:pt x="10999" y="36183"/>
                    </a:cubicBezTo>
                    <a:cubicBezTo>
                      <a:pt x="22309" y="32542"/>
                      <a:pt x="43368" y="25760"/>
                      <a:pt x="54451" y="7931"/>
                    </a:cubicBezTo>
                    <a:cubicBezTo>
                      <a:pt x="55966" y="5493"/>
                      <a:pt x="55216" y="2294"/>
                      <a:pt x="52783" y="780"/>
                    </a:cubicBezTo>
                    <a:cubicBezTo>
                      <a:pt x="50345" y="-725"/>
                      <a:pt x="47147" y="9"/>
                      <a:pt x="45627" y="2453"/>
                    </a:cubicBezTo>
                    <a:cubicBezTo>
                      <a:pt x="36565" y="17041"/>
                      <a:pt x="17860" y="23063"/>
                      <a:pt x="7816" y="26298"/>
                    </a:cubicBezTo>
                    <a:cubicBezTo>
                      <a:pt x="6117" y="26847"/>
                      <a:pt x="4634" y="27322"/>
                      <a:pt x="3430" y="27760"/>
                    </a:cubicBezTo>
                    <a:cubicBezTo>
                      <a:pt x="733" y="28731"/>
                      <a:pt x="-665" y="31708"/>
                      <a:pt x="311" y="34410"/>
                    </a:cubicBezTo>
                    <a:cubicBezTo>
                      <a:pt x="1076" y="36526"/>
                      <a:pt x="3066" y="37840"/>
                      <a:pt x="5198" y="378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23"/>
              <p:cNvSpPr/>
              <p:nvPr/>
            </p:nvSpPr>
            <p:spPr>
              <a:xfrm>
                <a:off x="5680037" y="781097"/>
                <a:ext cx="15059" cy="13154"/>
              </a:xfrm>
              <a:custGeom>
                <a:rect b="b" l="l" r="r" t="t"/>
                <a:pathLst>
                  <a:path extrusionOk="0" h="13154" w="15059">
                    <a:moveTo>
                      <a:pt x="14103" y="690"/>
                    </a:moveTo>
                    <a:cubicBezTo>
                      <a:pt x="18283" y="3197"/>
                      <a:pt x="7765" y="17358"/>
                      <a:pt x="1600" y="11922"/>
                    </a:cubicBezTo>
                    <a:cubicBezTo>
                      <a:pt x="-4559" y="6486"/>
                      <a:pt x="8667" y="-2571"/>
                      <a:pt x="14103"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23"/>
              <p:cNvSpPr/>
              <p:nvPr/>
            </p:nvSpPr>
            <p:spPr>
              <a:xfrm>
                <a:off x="5665124" y="772127"/>
                <a:ext cx="10506" cy="13408"/>
              </a:xfrm>
              <a:custGeom>
                <a:rect b="b" l="l" r="r" t="t"/>
                <a:pathLst>
                  <a:path extrusionOk="0" h="13408" w="10506">
                    <a:moveTo>
                      <a:pt x="8903" y="1870"/>
                    </a:moveTo>
                    <a:cubicBezTo>
                      <a:pt x="3214" y="-4664"/>
                      <a:pt x="-3057" y="7665"/>
                      <a:pt x="1656" y="12199"/>
                    </a:cubicBezTo>
                    <a:cubicBezTo>
                      <a:pt x="6370" y="16727"/>
                      <a:pt x="13795" y="7486"/>
                      <a:pt x="8903" y="1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23"/>
              <p:cNvSpPr/>
              <p:nvPr/>
            </p:nvSpPr>
            <p:spPr>
              <a:xfrm>
                <a:off x="5860371" y="740596"/>
                <a:ext cx="84230" cy="88016"/>
              </a:xfrm>
              <a:custGeom>
                <a:rect b="b" l="l" r="r" t="t"/>
                <a:pathLst>
                  <a:path extrusionOk="0" h="88016" w="84230">
                    <a:moveTo>
                      <a:pt x="5" y="40036"/>
                    </a:moveTo>
                    <a:cubicBezTo>
                      <a:pt x="9157" y="26514"/>
                      <a:pt x="43584" y="-3923"/>
                      <a:pt x="60252" y="420"/>
                    </a:cubicBezTo>
                    <a:cubicBezTo>
                      <a:pt x="76924" y="4769"/>
                      <a:pt x="82719" y="23611"/>
                      <a:pt x="84166" y="53325"/>
                    </a:cubicBezTo>
                    <a:cubicBezTo>
                      <a:pt x="85617" y="83039"/>
                      <a:pt x="62431" y="88016"/>
                      <a:pt x="62431" y="88016"/>
                    </a:cubicBezTo>
                    <a:lnTo>
                      <a:pt x="0" y="400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23"/>
              <p:cNvSpPr/>
              <p:nvPr/>
            </p:nvSpPr>
            <p:spPr>
              <a:xfrm>
                <a:off x="5952239" y="700398"/>
                <a:ext cx="77353" cy="69199"/>
              </a:xfrm>
              <a:custGeom>
                <a:rect b="b" l="l" r="r" t="t"/>
                <a:pathLst>
                  <a:path extrusionOk="0" h="69199" w="77353">
                    <a:moveTo>
                      <a:pt x="7392" y="0"/>
                    </a:moveTo>
                    <a:cubicBezTo>
                      <a:pt x="-86" y="20330"/>
                      <a:pt x="-3348" y="53807"/>
                      <a:pt x="4626" y="63339"/>
                    </a:cubicBezTo>
                    <a:cubicBezTo>
                      <a:pt x="12601" y="72876"/>
                      <a:pt x="47387" y="68163"/>
                      <a:pt x="61157" y="67076"/>
                    </a:cubicBezTo>
                    <a:cubicBezTo>
                      <a:pt x="74927" y="65989"/>
                      <a:pt x="77582" y="52461"/>
                      <a:pt x="77339" y="40201"/>
                    </a:cubicBezTo>
                    <a:lnTo>
                      <a:pt x="739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23"/>
              <p:cNvSpPr/>
              <p:nvPr/>
            </p:nvSpPr>
            <p:spPr>
              <a:xfrm>
                <a:off x="5965755" y="783519"/>
                <a:ext cx="57211" cy="34497"/>
              </a:xfrm>
              <a:custGeom>
                <a:rect b="b" l="l" r="r" t="t"/>
                <a:pathLst>
                  <a:path extrusionOk="0" h="34497" w="57211">
                    <a:moveTo>
                      <a:pt x="168" y="18382"/>
                    </a:moveTo>
                    <a:cubicBezTo>
                      <a:pt x="-1479" y="-1769"/>
                      <a:pt x="9230" y="6058"/>
                      <a:pt x="22635" y="3884"/>
                    </a:cubicBezTo>
                    <a:cubicBezTo>
                      <a:pt x="36046" y="1709"/>
                      <a:pt x="53072" y="-5173"/>
                      <a:pt x="56334" y="7145"/>
                    </a:cubicBezTo>
                    <a:cubicBezTo>
                      <a:pt x="59596" y="19469"/>
                      <a:pt x="54555" y="32152"/>
                      <a:pt x="27723" y="34326"/>
                    </a:cubicBezTo>
                    <a:cubicBezTo>
                      <a:pt x="9589" y="35778"/>
                      <a:pt x="938" y="27797"/>
                      <a:pt x="168" y="183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 name="Google Shape;450;p23"/>
              <p:cNvSpPr/>
              <p:nvPr/>
            </p:nvSpPr>
            <p:spPr>
              <a:xfrm>
                <a:off x="6068165" y="766001"/>
                <a:ext cx="108637" cy="92374"/>
              </a:xfrm>
              <a:custGeom>
                <a:rect b="b" l="l" r="r" t="t"/>
                <a:pathLst>
                  <a:path extrusionOk="0" h="92374" w="108637">
                    <a:moveTo>
                      <a:pt x="5335" y="0"/>
                    </a:moveTo>
                    <a:cubicBezTo>
                      <a:pt x="-1505" y="20679"/>
                      <a:pt x="-11290" y="75394"/>
                      <a:pt x="44517" y="89528"/>
                    </a:cubicBezTo>
                    <a:cubicBezTo>
                      <a:pt x="100325" y="103662"/>
                      <a:pt x="108638" y="60574"/>
                      <a:pt x="108638" y="60574"/>
                    </a:cubicBezTo>
                    <a:lnTo>
                      <a:pt x="5335" y="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23"/>
              <p:cNvSpPr/>
              <p:nvPr/>
            </p:nvSpPr>
            <p:spPr>
              <a:xfrm>
                <a:off x="5992707" y="855645"/>
                <a:ext cx="95057" cy="90604"/>
              </a:xfrm>
              <a:custGeom>
                <a:rect b="b" l="l" r="r" t="t"/>
                <a:pathLst>
                  <a:path extrusionOk="0" h="90604" w="95057">
                    <a:moveTo>
                      <a:pt x="0" y="30585"/>
                    </a:moveTo>
                    <a:cubicBezTo>
                      <a:pt x="19961" y="4233"/>
                      <a:pt x="54499" y="-11347"/>
                      <a:pt x="75462" y="10033"/>
                    </a:cubicBezTo>
                    <a:cubicBezTo>
                      <a:pt x="96426" y="31414"/>
                      <a:pt x="108063" y="74423"/>
                      <a:pt x="70897" y="90605"/>
                    </a:cubicBezTo>
                    <a:lnTo>
                      <a:pt x="0" y="305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23"/>
              <p:cNvSpPr/>
              <p:nvPr/>
            </p:nvSpPr>
            <p:spPr>
              <a:xfrm>
                <a:off x="6109901" y="896916"/>
                <a:ext cx="78944" cy="70662"/>
              </a:xfrm>
              <a:custGeom>
                <a:rect b="b" l="l" r="r" t="t"/>
                <a:pathLst>
                  <a:path extrusionOk="0" h="70662" w="78944">
                    <a:moveTo>
                      <a:pt x="3868" y="57181"/>
                    </a:moveTo>
                    <a:cubicBezTo>
                      <a:pt x="-4819" y="46758"/>
                      <a:pt x="2454" y="25657"/>
                      <a:pt x="12582" y="7897"/>
                    </a:cubicBezTo>
                    <a:cubicBezTo>
                      <a:pt x="22710" y="-9863"/>
                      <a:pt x="60035" y="4635"/>
                      <a:pt x="74169" y="28554"/>
                    </a:cubicBezTo>
                    <a:cubicBezTo>
                      <a:pt x="88303" y="52468"/>
                      <a:pt x="68733" y="72038"/>
                      <a:pt x="45901" y="70587"/>
                    </a:cubicBezTo>
                    <a:cubicBezTo>
                      <a:pt x="23074" y="69136"/>
                      <a:pt x="11115" y="65879"/>
                      <a:pt x="3868" y="5718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23"/>
              <p:cNvSpPr/>
              <p:nvPr/>
            </p:nvSpPr>
            <p:spPr>
              <a:xfrm>
                <a:off x="6214935" y="863039"/>
                <a:ext cx="76785" cy="71196"/>
              </a:xfrm>
              <a:custGeom>
                <a:rect b="b" l="l" r="r" t="t"/>
                <a:pathLst>
                  <a:path extrusionOk="0" h="71196" w="76785">
                    <a:moveTo>
                      <a:pt x="22246" y="0"/>
                    </a:moveTo>
                    <a:cubicBezTo>
                      <a:pt x="-787" y="3362"/>
                      <a:pt x="-4048" y="11933"/>
                      <a:pt x="3921" y="37905"/>
                    </a:cubicBezTo>
                    <a:cubicBezTo>
                      <a:pt x="11891" y="63877"/>
                      <a:pt x="27476" y="76349"/>
                      <a:pt x="49215" y="69208"/>
                    </a:cubicBezTo>
                    <a:cubicBezTo>
                      <a:pt x="70960" y="62067"/>
                      <a:pt x="81204" y="54873"/>
                      <a:pt x="74992" y="32015"/>
                    </a:cubicBezTo>
                    <a:lnTo>
                      <a:pt x="22241"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23"/>
              <p:cNvSpPr/>
              <p:nvPr/>
            </p:nvSpPr>
            <p:spPr>
              <a:xfrm>
                <a:off x="6168712" y="979567"/>
                <a:ext cx="128724" cy="128688"/>
              </a:xfrm>
              <a:custGeom>
                <a:rect b="b" l="l" r="r" t="t"/>
                <a:pathLst>
                  <a:path extrusionOk="0" h="128688" w="128724">
                    <a:moveTo>
                      <a:pt x="0" y="57571"/>
                    </a:moveTo>
                    <a:cubicBezTo>
                      <a:pt x="1589" y="30697"/>
                      <a:pt x="38549" y="-5177"/>
                      <a:pt x="79136" y="624"/>
                    </a:cubicBezTo>
                    <a:cubicBezTo>
                      <a:pt x="119722" y="6419"/>
                      <a:pt x="136754" y="28638"/>
                      <a:pt x="125158" y="57571"/>
                    </a:cubicBezTo>
                    <a:cubicBezTo>
                      <a:pt x="113563" y="86504"/>
                      <a:pt x="124372" y="131472"/>
                      <a:pt x="79468" y="128553"/>
                    </a:cubicBezTo>
                    <a:lnTo>
                      <a:pt x="0" y="5757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23"/>
              <p:cNvSpPr/>
              <p:nvPr/>
            </p:nvSpPr>
            <p:spPr>
              <a:xfrm>
                <a:off x="6296993" y="914989"/>
                <a:ext cx="121549" cy="110836"/>
              </a:xfrm>
              <a:custGeom>
                <a:rect b="b" l="l" r="r" t="t"/>
                <a:pathLst>
                  <a:path extrusionOk="0" h="110836" w="121549">
                    <a:moveTo>
                      <a:pt x="25853" y="0"/>
                    </a:moveTo>
                    <a:cubicBezTo>
                      <a:pt x="10288" y="9030"/>
                      <a:pt x="-13989" y="34396"/>
                      <a:pt x="10288" y="67012"/>
                    </a:cubicBezTo>
                    <a:cubicBezTo>
                      <a:pt x="34566" y="99624"/>
                      <a:pt x="47613" y="115210"/>
                      <a:pt x="76969" y="109773"/>
                    </a:cubicBezTo>
                    <a:cubicBezTo>
                      <a:pt x="106319" y="104337"/>
                      <a:pt x="126200" y="80988"/>
                      <a:pt x="120606" y="56969"/>
                    </a:cubicBezTo>
                    <a:lnTo>
                      <a:pt x="2585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23"/>
              <p:cNvSpPr/>
              <p:nvPr/>
            </p:nvSpPr>
            <p:spPr>
              <a:xfrm>
                <a:off x="6429901" y="991026"/>
                <a:ext cx="130923" cy="130131"/>
              </a:xfrm>
              <a:custGeom>
                <a:rect b="b" l="l" r="r" t="t"/>
                <a:pathLst>
                  <a:path extrusionOk="0" h="130131" w="130923">
                    <a:moveTo>
                      <a:pt x="19734" y="0"/>
                    </a:moveTo>
                    <a:cubicBezTo>
                      <a:pt x="6027" y="15253"/>
                      <a:pt x="-13543" y="30474"/>
                      <a:pt x="13632" y="72871"/>
                    </a:cubicBezTo>
                    <a:cubicBezTo>
                      <a:pt x="40813" y="115268"/>
                      <a:pt x="43346" y="130489"/>
                      <a:pt x="68717" y="130125"/>
                    </a:cubicBezTo>
                    <a:cubicBezTo>
                      <a:pt x="94082" y="129761"/>
                      <a:pt x="149003" y="113468"/>
                      <a:pt x="124984" y="61460"/>
                    </a:cubicBezTo>
                    <a:lnTo>
                      <a:pt x="1973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23"/>
              <p:cNvSpPr/>
              <p:nvPr/>
            </p:nvSpPr>
            <p:spPr>
              <a:xfrm>
                <a:off x="6581670" y="1070463"/>
                <a:ext cx="67972" cy="62957"/>
              </a:xfrm>
              <a:custGeom>
                <a:rect b="b" l="l" r="r" t="t"/>
                <a:pathLst>
                  <a:path extrusionOk="0" h="62957" w="67972">
                    <a:moveTo>
                      <a:pt x="5014" y="5"/>
                    </a:moveTo>
                    <a:cubicBezTo>
                      <a:pt x="-1885" y="12999"/>
                      <a:pt x="-3700" y="43078"/>
                      <a:pt x="12973" y="56483"/>
                    </a:cubicBezTo>
                    <a:cubicBezTo>
                      <a:pt x="29640" y="69894"/>
                      <a:pt x="75303" y="62642"/>
                      <a:pt x="66965" y="33108"/>
                    </a:cubicBezTo>
                    <a:lnTo>
                      <a:pt x="501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23"/>
              <p:cNvSpPr/>
              <p:nvPr/>
            </p:nvSpPr>
            <p:spPr>
              <a:xfrm>
                <a:off x="6592243" y="1154774"/>
                <a:ext cx="28052" cy="43489"/>
              </a:xfrm>
              <a:custGeom>
                <a:rect b="b" l="l" r="r" t="t"/>
                <a:pathLst>
                  <a:path extrusionOk="0" h="43489" w="28052">
                    <a:moveTo>
                      <a:pt x="23416" y="3343"/>
                    </a:moveTo>
                    <a:cubicBezTo>
                      <a:pt x="32478" y="12400"/>
                      <a:pt x="26683" y="35955"/>
                      <a:pt x="19431" y="41391"/>
                    </a:cubicBezTo>
                    <a:cubicBezTo>
                      <a:pt x="12184" y="46827"/>
                      <a:pt x="-1950" y="42114"/>
                      <a:pt x="225" y="22365"/>
                    </a:cubicBezTo>
                    <a:cubicBezTo>
                      <a:pt x="2399" y="2615"/>
                      <a:pt x="15076" y="-4996"/>
                      <a:pt x="23416" y="33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23"/>
              <p:cNvSpPr/>
              <p:nvPr/>
            </p:nvSpPr>
            <p:spPr>
              <a:xfrm>
                <a:off x="6690308" y="1123526"/>
                <a:ext cx="51691" cy="33711"/>
              </a:xfrm>
              <a:custGeom>
                <a:rect b="b" l="l" r="r" t="t"/>
                <a:pathLst>
                  <a:path extrusionOk="0" h="33711" w="51691">
                    <a:moveTo>
                      <a:pt x="618" y="0"/>
                    </a:moveTo>
                    <a:cubicBezTo>
                      <a:pt x="-5071" y="19005"/>
                      <a:pt x="29820" y="50382"/>
                      <a:pt x="51692" y="22916"/>
                    </a:cubicBezTo>
                    <a:lnTo>
                      <a:pt x="61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23"/>
              <p:cNvSpPr/>
              <p:nvPr/>
            </p:nvSpPr>
            <p:spPr>
              <a:xfrm>
                <a:off x="6296627" y="1048869"/>
                <a:ext cx="145185" cy="163105"/>
              </a:xfrm>
              <a:custGeom>
                <a:rect b="b" l="l" r="r" t="t"/>
                <a:pathLst>
                  <a:path extrusionOk="0" h="163105" w="145185">
                    <a:moveTo>
                      <a:pt x="16814" y="29162"/>
                    </a:moveTo>
                    <a:cubicBezTo>
                      <a:pt x="26208" y="2747"/>
                      <a:pt x="62836" y="-8553"/>
                      <a:pt x="87114" y="7222"/>
                    </a:cubicBezTo>
                    <a:cubicBezTo>
                      <a:pt x="111392" y="22998"/>
                      <a:pt x="147266" y="57061"/>
                      <a:pt x="145091" y="81344"/>
                    </a:cubicBezTo>
                    <a:cubicBezTo>
                      <a:pt x="142917" y="105622"/>
                      <a:pt x="119726" y="123741"/>
                      <a:pt x="102330" y="145485"/>
                    </a:cubicBezTo>
                    <a:cubicBezTo>
                      <a:pt x="84935" y="167230"/>
                      <a:pt x="54133" y="172661"/>
                      <a:pt x="28045" y="139685"/>
                    </a:cubicBezTo>
                    <a:cubicBezTo>
                      <a:pt x="1951" y="106709"/>
                      <a:pt x="-6018" y="83154"/>
                      <a:pt x="4490" y="64671"/>
                    </a:cubicBezTo>
                    <a:cubicBezTo>
                      <a:pt x="14998" y="46188"/>
                      <a:pt x="11013" y="45465"/>
                      <a:pt x="16814" y="291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23"/>
              <p:cNvSpPr/>
              <p:nvPr/>
            </p:nvSpPr>
            <p:spPr>
              <a:xfrm>
                <a:off x="6386008" y="1149852"/>
                <a:ext cx="190152" cy="167828"/>
              </a:xfrm>
              <a:custGeom>
                <a:rect b="b" l="l" r="r" t="t"/>
                <a:pathLst>
                  <a:path extrusionOk="0" h="167828" w="190152">
                    <a:moveTo>
                      <a:pt x="52812" y="43415"/>
                    </a:moveTo>
                    <a:cubicBezTo>
                      <a:pt x="75206" y="18187"/>
                      <a:pt x="92675" y="-623"/>
                      <a:pt x="120574" y="16"/>
                    </a:cubicBezTo>
                    <a:cubicBezTo>
                      <a:pt x="148478" y="654"/>
                      <a:pt x="172392" y="10439"/>
                      <a:pt x="183992" y="43415"/>
                    </a:cubicBezTo>
                    <a:cubicBezTo>
                      <a:pt x="195588" y="76391"/>
                      <a:pt x="193054" y="121685"/>
                      <a:pt x="156811" y="148143"/>
                    </a:cubicBezTo>
                    <a:cubicBezTo>
                      <a:pt x="120574" y="174596"/>
                      <a:pt x="84336" y="172057"/>
                      <a:pt x="45924" y="154302"/>
                    </a:cubicBezTo>
                    <a:cubicBezTo>
                      <a:pt x="7513" y="136543"/>
                      <a:pt x="-6257" y="112993"/>
                      <a:pt x="2572" y="93016"/>
                    </a:cubicBezTo>
                    <a:cubicBezTo>
                      <a:pt x="13883" y="67424"/>
                      <a:pt x="35263" y="63191"/>
                      <a:pt x="52812" y="434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23"/>
              <p:cNvSpPr/>
              <p:nvPr/>
            </p:nvSpPr>
            <p:spPr>
              <a:xfrm>
                <a:off x="6272025" y="1197990"/>
                <a:ext cx="83255" cy="95961"/>
              </a:xfrm>
              <a:custGeom>
                <a:rect b="b" l="l" r="r" t="t"/>
                <a:pathLst>
                  <a:path extrusionOk="0" h="95961" w="83255">
                    <a:moveTo>
                      <a:pt x="0" y="1689"/>
                    </a:moveTo>
                    <a:cubicBezTo>
                      <a:pt x="21122" y="-5816"/>
                      <a:pt x="58088" y="12667"/>
                      <a:pt x="76929" y="37668"/>
                    </a:cubicBezTo>
                    <a:cubicBezTo>
                      <a:pt x="95771" y="62675"/>
                      <a:pt x="68960" y="89987"/>
                      <a:pt x="43231" y="95175"/>
                    </a:cubicBezTo>
                    <a:cubicBezTo>
                      <a:pt x="17501" y="100364"/>
                      <a:pt x="7136" y="78176"/>
                      <a:pt x="7136" y="78176"/>
                    </a:cubicBezTo>
                    <a:lnTo>
                      <a:pt x="0" y="168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23"/>
              <p:cNvSpPr/>
              <p:nvPr/>
            </p:nvSpPr>
            <p:spPr>
              <a:xfrm>
                <a:off x="6289574" y="1335774"/>
                <a:ext cx="47372" cy="70800"/>
              </a:xfrm>
              <a:custGeom>
                <a:rect b="b" l="l" r="r" t="t"/>
                <a:pathLst>
                  <a:path extrusionOk="0" h="70800" w="47372">
                    <a:moveTo>
                      <a:pt x="0" y="28521"/>
                    </a:moveTo>
                    <a:cubicBezTo>
                      <a:pt x="3932" y="628"/>
                      <a:pt x="16979" y="-1547"/>
                      <a:pt x="31113" y="628"/>
                    </a:cubicBezTo>
                    <a:cubicBezTo>
                      <a:pt x="45247" y="2802"/>
                      <a:pt x="48509" y="23818"/>
                      <a:pt x="47057" y="44840"/>
                    </a:cubicBezTo>
                    <a:cubicBezTo>
                      <a:pt x="45606" y="65856"/>
                      <a:pt x="31556" y="76844"/>
                      <a:pt x="7057" y="67366"/>
                    </a:cubicBezTo>
                    <a:lnTo>
                      <a:pt x="5" y="2852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23"/>
              <p:cNvSpPr/>
              <p:nvPr/>
            </p:nvSpPr>
            <p:spPr>
              <a:xfrm>
                <a:off x="6354846" y="1332099"/>
                <a:ext cx="74749" cy="78910"/>
              </a:xfrm>
              <a:custGeom>
                <a:rect b="b" l="l" r="r" t="t"/>
                <a:pathLst>
                  <a:path extrusionOk="0" h="78910" w="74749">
                    <a:moveTo>
                      <a:pt x="63190" y="63330"/>
                    </a:moveTo>
                    <a:cubicBezTo>
                      <a:pt x="53537" y="77865"/>
                      <a:pt x="27444" y="88373"/>
                      <a:pt x="9689" y="65911"/>
                    </a:cubicBezTo>
                    <a:cubicBezTo>
                      <a:pt x="-8066" y="43443"/>
                      <a:pt x="-1711" y="13006"/>
                      <a:pt x="31165" y="2133"/>
                    </a:cubicBezTo>
                    <a:cubicBezTo>
                      <a:pt x="64045" y="-8739"/>
                      <a:pt x="82217" y="24005"/>
                      <a:pt x="71825" y="53698"/>
                    </a:cubicBezTo>
                    <a:lnTo>
                      <a:pt x="63190" y="633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23"/>
              <p:cNvSpPr/>
              <p:nvPr/>
            </p:nvSpPr>
            <p:spPr>
              <a:xfrm>
                <a:off x="6460559" y="1350900"/>
                <a:ext cx="101794" cy="92974"/>
              </a:xfrm>
              <a:custGeom>
                <a:rect b="b" l="l" r="r" t="t"/>
                <a:pathLst>
                  <a:path extrusionOk="0" h="92974" w="101794">
                    <a:moveTo>
                      <a:pt x="39141" y="0"/>
                    </a:moveTo>
                    <a:cubicBezTo>
                      <a:pt x="60522" y="1087"/>
                      <a:pt x="66322" y="13770"/>
                      <a:pt x="77553" y="34427"/>
                    </a:cubicBezTo>
                    <a:cubicBezTo>
                      <a:pt x="88779" y="55069"/>
                      <a:pt x="111062" y="65719"/>
                      <a:pt x="97604" y="92974"/>
                    </a:cubicBezTo>
                    <a:cubicBezTo>
                      <a:pt x="68148" y="86810"/>
                      <a:pt x="36233" y="75241"/>
                      <a:pt x="1822" y="56441"/>
                    </a:cubicBezTo>
                    <a:cubicBezTo>
                      <a:pt x="-4332" y="26057"/>
                      <a:pt x="4376" y="364"/>
                      <a:pt x="39141"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23"/>
              <p:cNvSpPr/>
              <p:nvPr/>
            </p:nvSpPr>
            <p:spPr>
              <a:xfrm>
                <a:off x="6556228" y="1313022"/>
                <a:ext cx="102935" cy="65466"/>
              </a:xfrm>
              <a:custGeom>
                <a:rect b="b" l="l" r="r" t="t"/>
                <a:pathLst>
                  <a:path extrusionOk="0" h="65466" w="102935">
                    <a:moveTo>
                      <a:pt x="3" y="31354"/>
                    </a:moveTo>
                    <a:cubicBezTo>
                      <a:pt x="-599" y="-5612"/>
                      <a:pt x="94946" y="-15027"/>
                      <a:pt x="102556" y="31354"/>
                    </a:cubicBezTo>
                    <a:cubicBezTo>
                      <a:pt x="110167" y="77741"/>
                      <a:pt x="731" y="75926"/>
                      <a:pt x="3" y="3135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23"/>
              <p:cNvSpPr/>
              <p:nvPr/>
            </p:nvSpPr>
            <p:spPr>
              <a:xfrm>
                <a:off x="6618884" y="1400472"/>
                <a:ext cx="80480" cy="48965"/>
              </a:xfrm>
              <a:custGeom>
                <a:rect b="b" l="l" r="r" t="t"/>
                <a:pathLst>
                  <a:path extrusionOk="0" h="48965" w="80480">
                    <a:moveTo>
                      <a:pt x="40280" y="71"/>
                    </a:moveTo>
                    <a:cubicBezTo>
                      <a:pt x="67435" y="1523"/>
                      <a:pt x="81447" y="14485"/>
                      <a:pt x="80429" y="33000"/>
                    </a:cubicBezTo>
                    <a:cubicBezTo>
                      <a:pt x="57238" y="41724"/>
                      <a:pt x="30907" y="47952"/>
                      <a:pt x="1409" y="48965"/>
                    </a:cubicBezTo>
                    <a:cubicBezTo>
                      <a:pt x="-5378" y="19262"/>
                      <a:pt x="13131" y="-1375"/>
                      <a:pt x="40285" y="7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23"/>
              <p:cNvSpPr/>
              <p:nvPr/>
            </p:nvSpPr>
            <p:spPr>
              <a:xfrm>
                <a:off x="6616788" y="1169842"/>
                <a:ext cx="159881" cy="128325"/>
              </a:xfrm>
              <a:custGeom>
                <a:rect b="b" l="l" r="r" t="t"/>
                <a:pathLst>
                  <a:path extrusionOk="0" h="128325" w="159881">
                    <a:moveTo>
                      <a:pt x="2090" y="106767"/>
                    </a:moveTo>
                    <a:cubicBezTo>
                      <a:pt x="-7458" y="83133"/>
                      <a:pt x="17718" y="12189"/>
                      <a:pt x="36924" y="2762"/>
                    </a:cubicBezTo>
                    <a:cubicBezTo>
                      <a:pt x="56129" y="-6659"/>
                      <a:pt x="109034" y="9286"/>
                      <a:pt x="135128" y="31389"/>
                    </a:cubicBezTo>
                    <a:cubicBezTo>
                      <a:pt x="161221" y="53493"/>
                      <a:pt x="165206" y="70524"/>
                      <a:pt x="153970" y="98064"/>
                    </a:cubicBezTo>
                    <a:cubicBezTo>
                      <a:pt x="142739" y="125609"/>
                      <a:pt x="139345" y="128142"/>
                      <a:pt x="99365" y="128142"/>
                    </a:cubicBezTo>
                    <a:cubicBezTo>
                      <a:pt x="59386" y="128142"/>
                      <a:pt x="12192" y="131768"/>
                      <a:pt x="2090" y="1067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23"/>
              <p:cNvSpPr/>
              <p:nvPr/>
            </p:nvSpPr>
            <p:spPr>
              <a:xfrm>
                <a:off x="6750732" y="1322573"/>
                <a:ext cx="75470" cy="86707"/>
              </a:xfrm>
              <a:custGeom>
                <a:rect b="b" l="l" r="r" t="t"/>
                <a:pathLst>
                  <a:path extrusionOk="0" h="86707" w="75470">
                    <a:moveTo>
                      <a:pt x="92" y="37383"/>
                    </a:moveTo>
                    <a:cubicBezTo>
                      <a:pt x="-1786" y="7907"/>
                      <a:pt x="25457" y="-3203"/>
                      <a:pt x="41766" y="782"/>
                    </a:cubicBezTo>
                    <a:cubicBezTo>
                      <a:pt x="58075" y="4766"/>
                      <a:pt x="75829" y="30496"/>
                      <a:pt x="75465" y="48979"/>
                    </a:cubicBezTo>
                    <a:cubicBezTo>
                      <a:pt x="75101" y="67462"/>
                      <a:pt x="48511" y="93191"/>
                      <a:pt x="25932" y="85216"/>
                    </a:cubicBezTo>
                    <a:cubicBezTo>
                      <a:pt x="3354" y="77247"/>
                      <a:pt x="1179" y="54415"/>
                      <a:pt x="92" y="3738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23"/>
              <p:cNvSpPr/>
              <p:nvPr/>
            </p:nvSpPr>
            <p:spPr>
              <a:xfrm>
                <a:off x="6794228" y="1228039"/>
                <a:ext cx="57265" cy="94637"/>
              </a:xfrm>
              <a:custGeom>
                <a:rect b="b" l="l" r="r" t="t"/>
                <a:pathLst>
                  <a:path extrusionOk="0" h="94637" w="57265">
                    <a:moveTo>
                      <a:pt x="20378" y="82275"/>
                    </a:moveTo>
                    <a:cubicBezTo>
                      <a:pt x="-3023" y="69555"/>
                      <a:pt x="-3900" y="58720"/>
                      <a:pt x="5886" y="27918"/>
                    </a:cubicBezTo>
                    <a:cubicBezTo>
                      <a:pt x="15671" y="-2883"/>
                      <a:pt x="21466" y="-2160"/>
                      <a:pt x="34149" y="2189"/>
                    </a:cubicBezTo>
                    <a:cubicBezTo>
                      <a:pt x="46831" y="6538"/>
                      <a:pt x="49005" y="20656"/>
                      <a:pt x="47195" y="41134"/>
                    </a:cubicBezTo>
                    <a:cubicBezTo>
                      <a:pt x="45385" y="61617"/>
                      <a:pt x="62052" y="82269"/>
                      <a:pt x="55893" y="90967"/>
                    </a:cubicBezTo>
                    <a:cubicBezTo>
                      <a:pt x="49734" y="99665"/>
                      <a:pt x="37052" y="91331"/>
                      <a:pt x="20378" y="822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23"/>
              <p:cNvSpPr/>
              <p:nvPr/>
            </p:nvSpPr>
            <p:spPr>
              <a:xfrm>
                <a:off x="6772795" y="1160956"/>
                <a:ext cx="50050" cy="40252"/>
              </a:xfrm>
              <a:custGeom>
                <a:rect b="b" l="l" r="r" t="t"/>
                <a:pathLst>
                  <a:path extrusionOk="0" h="40252" w="50050">
                    <a:moveTo>
                      <a:pt x="529" y="0"/>
                    </a:moveTo>
                    <a:cubicBezTo>
                      <a:pt x="17550" y="8149"/>
                      <a:pt x="34096" y="16636"/>
                      <a:pt x="50050" y="25909"/>
                    </a:cubicBezTo>
                    <a:cubicBezTo>
                      <a:pt x="15554" y="62595"/>
                      <a:pt x="-3482" y="19628"/>
                      <a:pt x="529"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23"/>
              <p:cNvSpPr/>
              <p:nvPr/>
            </p:nvSpPr>
            <p:spPr>
              <a:xfrm>
                <a:off x="6860251" y="1236781"/>
                <a:ext cx="61668" cy="56694"/>
              </a:xfrm>
              <a:custGeom>
                <a:rect b="b" l="l" r="r" t="t"/>
                <a:pathLst>
                  <a:path extrusionOk="0" h="56694" w="61668">
                    <a:moveTo>
                      <a:pt x="46580" y="15186"/>
                    </a:moveTo>
                    <a:cubicBezTo>
                      <a:pt x="51858" y="20802"/>
                      <a:pt x="56751" y="26027"/>
                      <a:pt x="61353" y="30993"/>
                    </a:cubicBezTo>
                    <a:cubicBezTo>
                      <a:pt x="61369" y="31077"/>
                      <a:pt x="65206" y="54690"/>
                      <a:pt x="45673" y="56385"/>
                    </a:cubicBezTo>
                    <a:cubicBezTo>
                      <a:pt x="26108" y="58084"/>
                      <a:pt x="-709" y="52875"/>
                      <a:pt x="14" y="38577"/>
                    </a:cubicBezTo>
                    <a:cubicBezTo>
                      <a:pt x="737" y="24290"/>
                      <a:pt x="12681" y="-4701"/>
                      <a:pt x="31950" y="651"/>
                    </a:cubicBezTo>
                    <a:cubicBezTo>
                      <a:pt x="36932" y="5295"/>
                      <a:pt x="41820" y="10119"/>
                      <a:pt x="46580" y="1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23"/>
              <p:cNvSpPr/>
              <p:nvPr/>
            </p:nvSpPr>
            <p:spPr>
              <a:xfrm>
                <a:off x="6851362" y="1329227"/>
                <a:ext cx="79203" cy="78787"/>
              </a:xfrm>
              <a:custGeom>
                <a:rect b="b" l="l" r="r" t="t"/>
                <a:pathLst>
                  <a:path extrusionOk="0" h="78787" w="79203">
                    <a:moveTo>
                      <a:pt x="131" y="40515"/>
                    </a:moveTo>
                    <a:cubicBezTo>
                      <a:pt x="-1542" y="11856"/>
                      <a:pt x="12888" y="5364"/>
                      <a:pt x="37171" y="651"/>
                    </a:cubicBezTo>
                    <a:cubicBezTo>
                      <a:pt x="61449" y="-4057"/>
                      <a:pt x="79203" y="17667"/>
                      <a:pt x="79203" y="36699"/>
                    </a:cubicBezTo>
                    <a:cubicBezTo>
                      <a:pt x="79203" y="55731"/>
                      <a:pt x="48761" y="81460"/>
                      <a:pt x="29560" y="78562"/>
                    </a:cubicBezTo>
                    <a:cubicBezTo>
                      <a:pt x="10354" y="75665"/>
                      <a:pt x="1503" y="64069"/>
                      <a:pt x="131" y="405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23"/>
              <p:cNvSpPr/>
              <p:nvPr/>
            </p:nvSpPr>
            <p:spPr>
              <a:xfrm>
                <a:off x="6808800" y="1441074"/>
                <a:ext cx="65610" cy="63903"/>
              </a:xfrm>
              <a:custGeom>
                <a:rect b="b" l="l" r="r" t="t"/>
                <a:pathLst>
                  <a:path extrusionOk="0" h="63903" w="65610">
                    <a:moveTo>
                      <a:pt x="1094" y="18538"/>
                    </a:moveTo>
                    <a:cubicBezTo>
                      <a:pt x="5849" y="-9635"/>
                      <a:pt x="39147" y="419"/>
                      <a:pt x="47116" y="9117"/>
                    </a:cubicBezTo>
                    <a:cubicBezTo>
                      <a:pt x="55086" y="17815"/>
                      <a:pt x="51824" y="34482"/>
                      <a:pt x="61974" y="48616"/>
                    </a:cubicBezTo>
                    <a:cubicBezTo>
                      <a:pt x="72117" y="62750"/>
                      <a:pt x="60522" y="66371"/>
                      <a:pt x="33705" y="62386"/>
                    </a:cubicBezTo>
                    <a:cubicBezTo>
                      <a:pt x="6889" y="58396"/>
                      <a:pt x="-3619" y="46442"/>
                      <a:pt x="1088" y="185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23"/>
              <p:cNvSpPr/>
              <p:nvPr/>
            </p:nvSpPr>
            <p:spPr>
              <a:xfrm>
                <a:off x="6894441" y="1447782"/>
                <a:ext cx="31285" cy="43355"/>
              </a:xfrm>
              <a:custGeom>
                <a:rect b="b" l="l" r="r" t="t"/>
                <a:pathLst>
                  <a:path extrusionOk="0" h="43355" w="31285">
                    <a:moveTo>
                      <a:pt x="13297" y="43355"/>
                    </a:moveTo>
                    <a:cubicBezTo>
                      <a:pt x="905" y="43355"/>
                      <a:pt x="-3370" y="15816"/>
                      <a:pt x="2790" y="3856"/>
                    </a:cubicBezTo>
                    <a:cubicBezTo>
                      <a:pt x="8949" y="-8103"/>
                      <a:pt x="33955" y="10379"/>
                      <a:pt x="31052" y="23606"/>
                    </a:cubicBezTo>
                    <a:cubicBezTo>
                      <a:pt x="28154" y="36832"/>
                      <a:pt x="22718" y="43355"/>
                      <a:pt x="13297" y="433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 name="Google Shape;476;p23"/>
              <p:cNvSpPr/>
              <p:nvPr/>
            </p:nvSpPr>
            <p:spPr>
              <a:xfrm>
                <a:off x="6852144" y="1532394"/>
                <a:ext cx="61049" cy="48225"/>
              </a:xfrm>
              <a:custGeom>
                <a:rect b="b" l="l" r="r" t="t"/>
                <a:pathLst>
                  <a:path extrusionOk="0" h="48225" w="61049">
                    <a:moveTo>
                      <a:pt x="874" y="27233"/>
                    </a:moveTo>
                    <a:cubicBezTo>
                      <a:pt x="-5781" y="4248"/>
                      <a:pt x="26968" y="-5743"/>
                      <a:pt x="51605" y="3319"/>
                    </a:cubicBezTo>
                    <a:cubicBezTo>
                      <a:pt x="76247" y="12376"/>
                      <a:pt x="46532" y="38834"/>
                      <a:pt x="32034" y="46080"/>
                    </a:cubicBezTo>
                    <a:cubicBezTo>
                      <a:pt x="17541" y="53326"/>
                      <a:pt x="4859" y="41008"/>
                      <a:pt x="869" y="272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23"/>
              <p:cNvSpPr/>
              <p:nvPr/>
            </p:nvSpPr>
            <p:spPr>
              <a:xfrm>
                <a:off x="6303508" y="1422028"/>
                <a:ext cx="75487" cy="60551"/>
              </a:xfrm>
              <a:custGeom>
                <a:rect b="b" l="l" r="r" t="t"/>
                <a:pathLst>
                  <a:path extrusionOk="0" h="60551" w="75487">
                    <a:moveTo>
                      <a:pt x="3489" y="44092"/>
                    </a:moveTo>
                    <a:cubicBezTo>
                      <a:pt x="3489" y="44092"/>
                      <a:pt x="24067" y="67299"/>
                      <a:pt x="55591" y="58601"/>
                    </a:cubicBezTo>
                    <a:cubicBezTo>
                      <a:pt x="87116" y="49903"/>
                      <a:pt x="76608" y="25261"/>
                      <a:pt x="55591" y="7865"/>
                    </a:cubicBezTo>
                    <a:cubicBezTo>
                      <a:pt x="34570" y="-9525"/>
                      <a:pt x="6307" y="4968"/>
                      <a:pt x="0" y="21889"/>
                    </a:cubicBezTo>
                    <a:lnTo>
                      <a:pt x="3489" y="440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23"/>
              <p:cNvSpPr/>
              <p:nvPr/>
            </p:nvSpPr>
            <p:spPr>
              <a:xfrm>
                <a:off x="6344943" y="1512510"/>
                <a:ext cx="49505" cy="41157"/>
              </a:xfrm>
              <a:custGeom>
                <a:rect b="b" l="l" r="r" t="t"/>
                <a:pathLst>
                  <a:path extrusionOk="0" h="41157" w="49505">
                    <a:moveTo>
                      <a:pt x="22" y="20300"/>
                    </a:moveTo>
                    <a:cubicBezTo>
                      <a:pt x="681" y="-737"/>
                      <a:pt x="26838" y="-3978"/>
                      <a:pt x="39157" y="3992"/>
                    </a:cubicBezTo>
                    <a:cubicBezTo>
                      <a:pt x="51480" y="11967"/>
                      <a:pt x="57275" y="32983"/>
                      <a:pt x="30459" y="39506"/>
                    </a:cubicBezTo>
                    <a:cubicBezTo>
                      <a:pt x="3642" y="46030"/>
                      <a:pt x="-343" y="31896"/>
                      <a:pt x="22" y="203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2" name="Shape 482"/>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83" name="Shape 483"/>
        <p:cNvGrpSpPr/>
        <p:nvPr/>
      </p:nvGrpSpPr>
      <p:grpSpPr>
        <a:xfrm>
          <a:off x="0" y="0"/>
          <a:ext cx="0" cy="0"/>
          <a:chOff x="0" y="0"/>
          <a:chExt cx="0" cy="0"/>
        </a:xfrm>
      </p:grpSpPr>
      <p:sp>
        <p:nvSpPr>
          <p:cNvPr id="484" name="Google Shape;484;p2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1pPr>
            <a:lvl2pPr lvl="1"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2pPr>
            <a:lvl3pPr lvl="2"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3pPr>
            <a:lvl4pPr lvl="3"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4pPr>
            <a:lvl5pPr lvl="4"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5pPr>
            <a:lvl6pPr lvl="5"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6pPr>
            <a:lvl7pPr lvl="6"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7pPr>
            <a:lvl8pPr lvl="7"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8pPr>
            <a:lvl9pPr lvl="8" rtl="0">
              <a:spcBef>
                <a:spcPts val="0"/>
              </a:spcBef>
              <a:spcAft>
                <a:spcPts val="0"/>
              </a:spcAft>
              <a:buClr>
                <a:schemeClr val="dk1"/>
              </a:buClr>
              <a:buSzPts val="2400"/>
              <a:buFont typeface="Candal"/>
              <a:buNone/>
              <a:defRPr sz="2400">
                <a:solidFill>
                  <a:schemeClr val="dk1"/>
                </a:solidFill>
                <a:latin typeface="Candal"/>
                <a:ea typeface="Candal"/>
                <a:cs typeface="Candal"/>
                <a:sym typeface="Candal"/>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1pPr>
            <a:lvl2pPr indent="-317500" lvl="1" marL="9144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2pPr>
            <a:lvl3pPr indent="-317500" lvl="2" marL="13716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3pPr>
            <a:lvl4pPr indent="-317500" lvl="3" marL="18288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4pPr>
            <a:lvl5pPr indent="-317500" lvl="4" marL="22860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5pPr>
            <a:lvl6pPr indent="-317500" lvl="5" marL="27432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6pPr>
            <a:lvl7pPr indent="-317500" lvl="6" marL="32004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7pPr>
            <a:lvl8pPr indent="-317500" lvl="7" marL="36576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8pPr>
            <a:lvl9pPr indent="-317500" lvl="8" marL="4114800">
              <a:lnSpc>
                <a:spcPct val="115000"/>
              </a:lnSpc>
              <a:spcBef>
                <a:spcPts val="0"/>
              </a:spcBef>
              <a:spcAft>
                <a:spcPts val="0"/>
              </a:spcAft>
              <a:buClr>
                <a:schemeClr val="dk1"/>
              </a:buClr>
              <a:buSzPts val="1400"/>
              <a:buFont typeface="Asap"/>
              <a:buChar char="■"/>
              <a:defRPr>
                <a:solidFill>
                  <a:schemeClr val="dk1"/>
                </a:solidFill>
                <a:latin typeface="Asap"/>
                <a:ea typeface="Asap"/>
                <a:cs typeface="Asap"/>
                <a:sym typeface="Asap"/>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79" name="Shape 479"/>
        <p:cNvGrpSpPr/>
        <p:nvPr/>
      </p:nvGrpSpPr>
      <p:grpSpPr>
        <a:xfrm>
          <a:off x="0" y="0"/>
          <a:ext cx="0" cy="0"/>
          <a:chOff x="0" y="0"/>
          <a:chExt cx="0" cy="0"/>
        </a:xfrm>
      </p:grpSpPr>
      <p:sp>
        <p:nvSpPr>
          <p:cNvPr id="480" name="Google Shape;480;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81" name="Google Shape;481;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5.xml"/><Relationship Id="rId10" Type="http://schemas.openxmlformats.org/officeDocument/2006/relationships/hyperlink" Target="https://www.videvo.net/?utm_source=slidesgo_template&amp;utm_medium=referral-link&amp;utm_campaign=sg_resources&amp;utm_content=videvo" TargetMode="External"/><Relationship Id="rId13" Type="http://schemas.openxmlformats.org/officeDocument/2006/relationships/slide" Target="/ppt/slides/slide21.xml"/><Relationship Id="rId12" Type="http://schemas.openxmlformats.org/officeDocument/2006/relationships/slide" Target="/ppt/slides/slide22.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15" Type="http://schemas.openxmlformats.org/officeDocument/2006/relationships/slide" Target="/ppt/slides/slide25.xml"/><Relationship Id="rId14" Type="http://schemas.openxmlformats.org/officeDocument/2006/relationships/slide" Target="/ppt/slides/slide20.xml"/><Relationship Id="rId17" Type="http://schemas.openxmlformats.org/officeDocument/2006/relationships/slide" Target="/ppt/slides/slide27.xml"/><Relationship Id="rId16"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s://www.freepik.com/?utm_source=slidesgo_template&amp;utm_medium=referral-link&amp;utm_campaign=promo-slide&amp;utm_term=slidesgo&amp;utm_content=freepik" TargetMode="External"/><Relationship Id="rId1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6.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9.jpg"/><Relationship Id="rId4" Type="http://schemas.openxmlformats.org/officeDocument/2006/relationships/image" Target="../media/image8.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12.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10.jpg"/><Relationship Id="rId4" Type="http://schemas.openxmlformats.org/officeDocument/2006/relationships/image" Target="../media/image13.jpg"/><Relationship Id="rId5" Type="http://schemas.openxmlformats.org/officeDocument/2006/relationships/image" Target="../media/image11.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hyperlink" Target="https://www.freepik.com/free-vector/biological-hierarchy-cartoon-colorful-demonstrated-ecosystem-with-plants-animals-fishes-illustration_16396079.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vector/exotic-animals-landscape-composition_26761936.htm/?utm_source=slidesgo_template&amp;utm_medium=referral-link&amp;utm_campaign=sg_resources&amp;utm_content=freepik" TargetMode="External"/><Relationship Id="rId10" Type="http://schemas.openxmlformats.org/officeDocument/2006/relationships/hyperlink" Target="https://www.freepik.com/free-photo/extra-long-shot-peaceful-landscape-with-trees_14563122.htm/?utm_source=slidesgo_template&amp;utm_medium=referral-link&amp;utm_campaign=sg_resources&amp;utm_content=freepik" TargetMode="External"/><Relationship Id="rId12" Type="http://schemas.openxmlformats.org/officeDocument/2006/relationships/hyperlink" Target="https://www.freepik.com/free-vector/biological-hierarchy-color-set-isolated-animals-plants-images-with-arrows-editable-text-captions-vector-illustration_26763532.htm/?utm_source=slidesgo_template&amp;utm_medium=referral-link&amp;utm_campaign=sg_resources&amp;utm_content=freepik" TargetMode="External"/><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hyperlink" Target="https://www.freepik.com/free-photo/female-scientist-looking-through-microscope-with-girl-test-tubes_8621783.htm/?utm_source=slidesgo_template&amp;utm_medium=referral-link&amp;utm_campaign=sg_resources&amp;utm_content=freepik" TargetMode="External"/><Relationship Id="rId4" Type="http://schemas.openxmlformats.org/officeDocument/2006/relationships/hyperlink" Target="https://www.freepik.com/free-ai-image/cute-fox-with-babies-nature_40572668.htm/?utm_source=slidesgo_template&amp;utm_medium=referral-link&amp;utm_campaign=sg_resources&amp;utm_content=freepik" TargetMode="External"/><Relationship Id="rId9" Type="http://schemas.openxmlformats.org/officeDocument/2006/relationships/hyperlink" Target="https://www.freepik.com/free-photo/front-view-girl-desk-with-potions-holding-notepad_8621756.htm/?utm_source=slidesgo_template&amp;utm_medium=referral-link&amp;utm_campaign=sg_resources&amp;utm_content=freepik" TargetMode="External"/><Relationship Id="rId5" Type="http://schemas.openxmlformats.org/officeDocument/2006/relationships/hyperlink" Target="https://www.freepik.com/free-ai-image/view-wild-elk-nature_94948156.htm/?utm_source=slidesgo_template&amp;utm_medium=referral-link&amp;utm_campaign=sg_resources&amp;utm_content=freepik" TargetMode="External"/><Relationship Id="rId6" Type="http://schemas.openxmlformats.org/officeDocument/2006/relationships/hyperlink" Target="https://www.freepik.com/free-photo/close-up-kid-learning-with-microscope_13360844.htm/?utm_source=slidesgo_template&amp;utm_medium=referral-link&amp;utm_campaign=sg_resources&amp;utm_content=freepik" TargetMode="External"/><Relationship Id="rId7" Type="http://schemas.openxmlformats.org/officeDocument/2006/relationships/hyperlink" Target="https://www.freepik.com/free-photo/top-view-various-medical-equipment-with-microscope_22819957.htm/?utm_source=slidesgo_template&amp;utm_medium=referral-link&amp;utm_campaign=sg_resources&amp;utm_content=freepik" TargetMode="External"/><Relationship Id="rId8" Type="http://schemas.openxmlformats.org/officeDocument/2006/relationships/hyperlink" Target="https://www.freepik.com/free-photo/galaxy-night-landscape_13140066.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Candal" TargetMode="External"/><Relationship Id="rId4" Type="http://schemas.openxmlformats.org/officeDocument/2006/relationships/hyperlink" Target="https://fonts.google.com/specimen/Asap"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3.png"/><Relationship Id="rId14" Type="http://schemas.openxmlformats.org/officeDocument/2006/relationships/image" Target="../media/image4.png"/><Relationship Id="rId17" Type="http://schemas.openxmlformats.org/officeDocument/2006/relationships/image" Target="../media/image2.png"/><Relationship Id="rId16" Type="http://schemas.openxmlformats.org/officeDocument/2006/relationships/image" Target="../media/image5.png"/><Relationship Id="rId5" Type="http://schemas.openxmlformats.org/officeDocument/2006/relationships/image" Target="../media/image1.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8" name="Shape 488"/>
        <p:cNvGrpSpPr/>
        <p:nvPr/>
      </p:nvGrpSpPr>
      <p:grpSpPr>
        <a:xfrm>
          <a:off x="0" y="0"/>
          <a:ext cx="0" cy="0"/>
          <a:chOff x="0" y="0"/>
          <a:chExt cx="0" cy="0"/>
        </a:xfrm>
      </p:grpSpPr>
      <p:sp>
        <p:nvSpPr>
          <p:cNvPr id="489" name="Google Shape;489;p27"/>
          <p:cNvSpPr txBox="1"/>
          <p:nvPr>
            <p:ph type="ctrTitle"/>
          </p:nvPr>
        </p:nvSpPr>
        <p:spPr>
          <a:xfrm>
            <a:off x="721638" y="539500"/>
            <a:ext cx="4713900" cy="196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Life Sciences</a:t>
            </a:r>
            <a:endParaRPr/>
          </a:p>
        </p:txBody>
      </p:sp>
      <p:sp>
        <p:nvSpPr>
          <p:cNvPr id="490" name="Google Shape;490;p27"/>
          <p:cNvSpPr txBox="1"/>
          <p:nvPr>
            <p:ph idx="1" type="subTitle"/>
          </p:nvPr>
        </p:nvSpPr>
        <p:spPr>
          <a:xfrm>
            <a:off x="5557663" y="1742325"/>
            <a:ext cx="2864700" cy="65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
        <p:nvSpPr>
          <p:cNvPr id="491" name="Google Shape;491;p27"/>
          <p:cNvSpPr txBox="1"/>
          <p:nvPr>
            <p:ph idx="1" type="subTitle"/>
          </p:nvPr>
        </p:nvSpPr>
        <p:spPr>
          <a:xfrm>
            <a:off x="7052150" y="539500"/>
            <a:ext cx="1378500" cy="393600"/>
          </a:xfrm>
          <a:prstGeom prst="rect">
            <a:avLst/>
          </a:pr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Candal"/>
                <a:ea typeface="Candal"/>
                <a:cs typeface="Candal"/>
                <a:sym typeface="Candal"/>
              </a:rPr>
              <a:t>4th grade</a:t>
            </a:r>
            <a:endParaRPr>
              <a:solidFill>
                <a:schemeClr val="dk2"/>
              </a:solidFill>
              <a:latin typeface="Candal"/>
              <a:ea typeface="Candal"/>
              <a:cs typeface="Candal"/>
              <a:sym typeface="Candal"/>
            </a:endParaRPr>
          </a:p>
        </p:txBody>
      </p:sp>
      <p:sp>
        <p:nvSpPr>
          <p:cNvPr id="492" name="Google Shape;492;p27"/>
          <p:cNvSpPr/>
          <p:nvPr/>
        </p:nvSpPr>
        <p:spPr>
          <a:xfrm>
            <a:off x="4424639" y="1130452"/>
            <a:ext cx="1235011" cy="152587"/>
          </a:xfrm>
          <a:custGeom>
            <a:rect b="b" l="l" r="r" t="t"/>
            <a:pathLst>
              <a:path extrusionOk="0" h="162327" w="1313842">
                <a:moveTo>
                  <a:pt x="5" y="121080"/>
                </a:moveTo>
                <a:cubicBezTo>
                  <a:pt x="5" y="65837"/>
                  <a:pt x="135672" y="16209"/>
                  <a:pt x="230556" y="11217"/>
                </a:cubicBezTo>
                <a:cubicBezTo>
                  <a:pt x="325441" y="6224"/>
                  <a:pt x="288818" y="63652"/>
                  <a:pt x="418658" y="38682"/>
                </a:cubicBezTo>
                <a:cubicBezTo>
                  <a:pt x="548497" y="13713"/>
                  <a:pt x="578465" y="-11256"/>
                  <a:pt x="678342" y="5390"/>
                </a:cubicBezTo>
                <a:cubicBezTo>
                  <a:pt x="778220" y="22036"/>
                  <a:pt x="779054" y="51164"/>
                  <a:pt x="866444" y="47006"/>
                </a:cubicBezTo>
                <a:cubicBezTo>
                  <a:pt x="953839" y="42847"/>
                  <a:pt x="1020424" y="6224"/>
                  <a:pt x="1074522" y="51998"/>
                </a:cubicBezTo>
                <a:cubicBezTo>
                  <a:pt x="1128620" y="97773"/>
                  <a:pt x="1151093" y="89450"/>
                  <a:pt x="1208526" y="78630"/>
                </a:cubicBezTo>
                <a:cubicBezTo>
                  <a:pt x="1265954" y="67811"/>
                  <a:pt x="1307575" y="73637"/>
                  <a:pt x="1313396" y="110260"/>
                </a:cubicBezTo>
                <a:cubicBezTo>
                  <a:pt x="1319223" y="146883"/>
                  <a:pt x="1268450" y="156040"/>
                  <a:pt x="1132784" y="153538"/>
                </a:cubicBezTo>
                <a:cubicBezTo>
                  <a:pt x="997117" y="151042"/>
                  <a:pt x="581790" y="152704"/>
                  <a:pt x="431140" y="146878"/>
                </a:cubicBezTo>
                <a:cubicBezTo>
                  <a:pt x="280490" y="141051"/>
                  <a:pt x="119020" y="166020"/>
                  <a:pt x="60758" y="161856"/>
                </a:cubicBezTo>
                <a:cubicBezTo>
                  <a:pt x="2496" y="157697"/>
                  <a:pt x="0" y="137721"/>
                  <a:pt x="0" y="1210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27"/>
          <p:cNvSpPr/>
          <p:nvPr/>
        </p:nvSpPr>
        <p:spPr>
          <a:xfrm>
            <a:off x="5319461" y="353781"/>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27"/>
          <p:cNvSpPr/>
          <p:nvPr/>
        </p:nvSpPr>
        <p:spPr>
          <a:xfrm>
            <a:off x="8013183" y="203013"/>
            <a:ext cx="925216" cy="150768"/>
          </a:xfrm>
          <a:custGeom>
            <a:rect b="b" l="l" r="r" t="t"/>
            <a:pathLst>
              <a:path extrusionOk="0" h="160391" w="984272">
                <a:moveTo>
                  <a:pt x="1972" y="117656"/>
                </a:moveTo>
                <a:cubicBezTo>
                  <a:pt x="24086" y="58909"/>
                  <a:pt x="77445" y="1132"/>
                  <a:pt x="116289" y="24"/>
                </a:cubicBezTo>
                <a:cubicBezTo>
                  <a:pt x="155134" y="-1084"/>
                  <a:pt x="152918" y="36647"/>
                  <a:pt x="197304" y="37755"/>
                </a:cubicBezTo>
                <a:cubicBezTo>
                  <a:pt x="241690" y="38863"/>
                  <a:pt x="269399" y="8901"/>
                  <a:pt x="311569" y="10010"/>
                </a:cubicBezTo>
                <a:cubicBezTo>
                  <a:pt x="353739" y="11118"/>
                  <a:pt x="364875" y="38863"/>
                  <a:pt x="417020" y="37755"/>
                </a:cubicBezTo>
                <a:cubicBezTo>
                  <a:pt x="469164" y="36647"/>
                  <a:pt x="495817" y="22217"/>
                  <a:pt x="536879" y="23331"/>
                </a:cubicBezTo>
                <a:cubicBezTo>
                  <a:pt x="577940" y="24439"/>
                  <a:pt x="585488" y="37755"/>
                  <a:pt x="631669" y="41085"/>
                </a:cubicBezTo>
                <a:cubicBezTo>
                  <a:pt x="677797" y="44416"/>
                  <a:pt x="734217" y="27769"/>
                  <a:pt x="800875" y="33316"/>
                </a:cubicBezTo>
                <a:cubicBezTo>
                  <a:pt x="867587" y="38863"/>
                  <a:pt x="978527" y="52185"/>
                  <a:pt x="984121" y="93241"/>
                </a:cubicBezTo>
                <a:cubicBezTo>
                  <a:pt x="989663" y="134302"/>
                  <a:pt x="842042" y="142071"/>
                  <a:pt x="713317" y="137633"/>
                </a:cubicBezTo>
                <a:cubicBezTo>
                  <a:pt x="584590" y="133194"/>
                  <a:pt x="394800" y="158717"/>
                  <a:pt x="241690" y="159826"/>
                </a:cubicBezTo>
                <a:cubicBezTo>
                  <a:pt x="88528" y="160934"/>
                  <a:pt x="-15814" y="164792"/>
                  <a:pt x="1972" y="1176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5" name="Google Shape;495;p27"/>
          <p:cNvGrpSpPr/>
          <p:nvPr/>
        </p:nvGrpSpPr>
        <p:grpSpPr>
          <a:xfrm>
            <a:off x="-3" y="4352800"/>
            <a:ext cx="9137538" cy="791641"/>
            <a:chOff x="-3" y="4352800"/>
            <a:chExt cx="9137538" cy="791641"/>
          </a:xfrm>
        </p:grpSpPr>
        <p:sp>
          <p:nvSpPr>
            <p:cNvPr id="496" name="Google Shape;496;p27"/>
            <p:cNvSpPr/>
            <p:nvPr/>
          </p:nvSpPr>
          <p:spPr>
            <a:xfrm>
              <a:off x="-3" y="4352800"/>
              <a:ext cx="9137538" cy="791641"/>
            </a:xfrm>
            <a:custGeom>
              <a:rect b="b" l="l" r="r" t="t"/>
              <a:pathLst>
                <a:path extrusionOk="0" h="842171" w="6561966">
                  <a:moveTo>
                    <a:pt x="0" y="0"/>
                  </a:moveTo>
                  <a:lnTo>
                    <a:pt x="6561967" y="0"/>
                  </a:lnTo>
                  <a:lnTo>
                    <a:pt x="6561967" y="842171"/>
                  </a:lnTo>
                  <a:lnTo>
                    <a:pt x="0" y="842171"/>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27"/>
            <p:cNvSpPr/>
            <p:nvPr/>
          </p:nvSpPr>
          <p:spPr>
            <a:xfrm>
              <a:off x="4815648" y="4441809"/>
              <a:ext cx="106832" cy="11520"/>
            </a:xfrm>
            <a:custGeom>
              <a:rect b="b" l="l" r="r" t="t"/>
              <a:pathLst>
                <a:path extrusionOk="0" h="8317" w="77124">
                  <a:moveTo>
                    <a:pt x="72966" y="8318"/>
                  </a:moveTo>
                  <a:lnTo>
                    <a:pt x="4159" y="8318"/>
                  </a:lnTo>
                  <a:cubicBezTo>
                    <a:pt x="1858" y="8318"/>
                    <a:pt x="0" y="6455"/>
                    <a:pt x="0" y="4159"/>
                  </a:cubicBezTo>
                  <a:cubicBezTo>
                    <a:pt x="0" y="1863"/>
                    <a:pt x="1863" y="0"/>
                    <a:pt x="4159" y="0"/>
                  </a:cubicBezTo>
                  <a:lnTo>
                    <a:pt x="72966" y="0"/>
                  </a:lnTo>
                  <a:cubicBezTo>
                    <a:pt x="75267" y="0"/>
                    <a:pt x="77125" y="1863"/>
                    <a:pt x="77125" y="4159"/>
                  </a:cubicBezTo>
                  <a:cubicBezTo>
                    <a:pt x="77125" y="6455"/>
                    <a:pt x="75262" y="8318"/>
                    <a:pt x="72966"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27"/>
            <p:cNvSpPr/>
            <p:nvPr/>
          </p:nvSpPr>
          <p:spPr>
            <a:xfrm>
              <a:off x="4701123" y="4490221"/>
              <a:ext cx="181397" cy="15311"/>
            </a:xfrm>
            <a:custGeom>
              <a:rect b="b" l="l" r="r" t="t"/>
              <a:pathLst>
                <a:path extrusionOk="0" h="11054" w="130954">
                  <a:moveTo>
                    <a:pt x="78756" y="11055"/>
                  </a:moveTo>
                  <a:cubicBezTo>
                    <a:pt x="43331" y="11055"/>
                    <a:pt x="6207" y="8479"/>
                    <a:pt x="3869" y="8315"/>
                  </a:cubicBezTo>
                  <a:cubicBezTo>
                    <a:pt x="1578" y="8152"/>
                    <a:pt x="-153" y="6162"/>
                    <a:pt x="11" y="3872"/>
                  </a:cubicBezTo>
                  <a:cubicBezTo>
                    <a:pt x="169" y="1576"/>
                    <a:pt x="2164" y="-124"/>
                    <a:pt x="4455" y="13"/>
                  </a:cubicBezTo>
                  <a:cubicBezTo>
                    <a:pt x="5315" y="77"/>
                    <a:pt x="90932" y="6014"/>
                    <a:pt x="126098" y="61"/>
                  </a:cubicBezTo>
                  <a:cubicBezTo>
                    <a:pt x="128357" y="-330"/>
                    <a:pt x="130510" y="1201"/>
                    <a:pt x="130895" y="3470"/>
                  </a:cubicBezTo>
                  <a:cubicBezTo>
                    <a:pt x="131281" y="5740"/>
                    <a:pt x="129750" y="7882"/>
                    <a:pt x="127486" y="8268"/>
                  </a:cubicBezTo>
                  <a:cubicBezTo>
                    <a:pt x="115125" y="10358"/>
                    <a:pt x="97170" y="11055"/>
                    <a:pt x="78761" y="11055"/>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 name="Google Shape;499;p27"/>
            <p:cNvSpPr/>
            <p:nvPr/>
          </p:nvSpPr>
          <p:spPr>
            <a:xfrm>
              <a:off x="5180713" y="4666981"/>
              <a:ext cx="128364" cy="13917"/>
            </a:xfrm>
            <a:custGeom>
              <a:rect b="b" l="l" r="r" t="t"/>
              <a:pathLst>
                <a:path extrusionOk="0" h="10048" w="92668">
                  <a:moveTo>
                    <a:pt x="59335" y="10049"/>
                  </a:moveTo>
                  <a:cubicBezTo>
                    <a:pt x="34903" y="10049"/>
                    <a:pt x="5780" y="8428"/>
                    <a:pt x="3928" y="8323"/>
                  </a:cubicBezTo>
                  <a:cubicBezTo>
                    <a:pt x="1632" y="8191"/>
                    <a:pt x="-120" y="6228"/>
                    <a:pt x="6" y="3932"/>
                  </a:cubicBezTo>
                  <a:cubicBezTo>
                    <a:pt x="133" y="1636"/>
                    <a:pt x="2102" y="-153"/>
                    <a:pt x="4398" y="10"/>
                  </a:cubicBezTo>
                  <a:cubicBezTo>
                    <a:pt x="23361" y="1082"/>
                    <a:pt x="75258" y="3188"/>
                    <a:pt x="87497" y="126"/>
                  </a:cubicBezTo>
                  <a:cubicBezTo>
                    <a:pt x="89729" y="-433"/>
                    <a:pt x="91983" y="923"/>
                    <a:pt x="92543" y="3156"/>
                  </a:cubicBezTo>
                  <a:cubicBezTo>
                    <a:pt x="93102" y="5388"/>
                    <a:pt x="91746" y="7647"/>
                    <a:pt x="89513" y="8202"/>
                  </a:cubicBezTo>
                  <a:cubicBezTo>
                    <a:pt x="83971" y="9584"/>
                    <a:pt x="72313" y="10043"/>
                    <a:pt x="59335" y="1004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 name="Google Shape;500;p27"/>
            <p:cNvSpPr/>
            <p:nvPr/>
          </p:nvSpPr>
          <p:spPr>
            <a:xfrm>
              <a:off x="4983182" y="4710798"/>
              <a:ext cx="182166" cy="21470"/>
            </a:xfrm>
            <a:custGeom>
              <a:rect b="b" l="l" r="r" t="t"/>
              <a:pathLst>
                <a:path extrusionOk="0" h="15501" w="131509">
                  <a:moveTo>
                    <a:pt x="53845" y="15502"/>
                  </a:moveTo>
                  <a:cubicBezTo>
                    <a:pt x="27666" y="15502"/>
                    <a:pt x="5658" y="13992"/>
                    <a:pt x="3869" y="13865"/>
                  </a:cubicBezTo>
                  <a:cubicBezTo>
                    <a:pt x="1573" y="13702"/>
                    <a:pt x="-153" y="11712"/>
                    <a:pt x="11" y="9422"/>
                  </a:cubicBezTo>
                  <a:cubicBezTo>
                    <a:pt x="174" y="7131"/>
                    <a:pt x="2138" y="5405"/>
                    <a:pt x="4455" y="5563"/>
                  </a:cubicBezTo>
                  <a:cubicBezTo>
                    <a:pt x="5310" y="5621"/>
                    <a:pt x="90641" y="11474"/>
                    <a:pt x="126082" y="201"/>
                  </a:cubicBezTo>
                  <a:cubicBezTo>
                    <a:pt x="128272" y="-506"/>
                    <a:pt x="130610" y="713"/>
                    <a:pt x="131312" y="2903"/>
                  </a:cubicBezTo>
                  <a:cubicBezTo>
                    <a:pt x="132009" y="5094"/>
                    <a:pt x="130800" y="7432"/>
                    <a:pt x="128610" y="8128"/>
                  </a:cubicBezTo>
                  <a:cubicBezTo>
                    <a:pt x="110164" y="13997"/>
                    <a:pt x="79938" y="15502"/>
                    <a:pt x="53850" y="15502"/>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27"/>
            <p:cNvSpPr/>
            <p:nvPr/>
          </p:nvSpPr>
          <p:spPr>
            <a:xfrm>
              <a:off x="4964728" y="4802256"/>
              <a:ext cx="242877" cy="17678"/>
            </a:xfrm>
            <a:custGeom>
              <a:rect b="b" l="l" r="r" t="t"/>
              <a:pathLst>
                <a:path extrusionOk="0" h="12763" w="175337">
                  <a:moveTo>
                    <a:pt x="4160" y="12764"/>
                  </a:moveTo>
                  <a:cubicBezTo>
                    <a:pt x="1912" y="12764"/>
                    <a:pt x="65" y="10974"/>
                    <a:pt x="1" y="8710"/>
                  </a:cubicBezTo>
                  <a:cubicBezTo>
                    <a:pt x="-57" y="6414"/>
                    <a:pt x="1754" y="4499"/>
                    <a:pt x="4049" y="4441"/>
                  </a:cubicBezTo>
                  <a:lnTo>
                    <a:pt x="171066" y="2"/>
                  </a:lnTo>
                  <a:cubicBezTo>
                    <a:pt x="173383" y="-67"/>
                    <a:pt x="175278" y="1754"/>
                    <a:pt x="175336" y="4050"/>
                  </a:cubicBezTo>
                  <a:cubicBezTo>
                    <a:pt x="175399" y="6346"/>
                    <a:pt x="173584" y="8262"/>
                    <a:pt x="171288" y="8320"/>
                  </a:cubicBezTo>
                  <a:lnTo>
                    <a:pt x="4271" y="12758"/>
                  </a:lnTo>
                  <a:cubicBezTo>
                    <a:pt x="4234" y="12758"/>
                    <a:pt x="4197" y="12758"/>
                    <a:pt x="4160" y="1275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27"/>
            <p:cNvSpPr/>
            <p:nvPr/>
          </p:nvSpPr>
          <p:spPr>
            <a:xfrm>
              <a:off x="5158421" y="4961940"/>
              <a:ext cx="205986" cy="13250"/>
            </a:xfrm>
            <a:custGeom>
              <a:rect b="b" l="l" r="r" t="t"/>
              <a:pathLst>
                <a:path extrusionOk="0" h="9566" w="148705">
                  <a:moveTo>
                    <a:pt x="144551" y="9562"/>
                  </a:moveTo>
                  <a:cubicBezTo>
                    <a:pt x="144424" y="9562"/>
                    <a:pt x="144297" y="9562"/>
                    <a:pt x="144170" y="9546"/>
                  </a:cubicBezTo>
                  <a:cubicBezTo>
                    <a:pt x="114234" y="6828"/>
                    <a:pt x="5364" y="9535"/>
                    <a:pt x="4266" y="9562"/>
                  </a:cubicBezTo>
                  <a:cubicBezTo>
                    <a:pt x="1917" y="9630"/>
                    <a:pt x="60" y="7804"/>
                    <a:pt x="1" y="5508"/>
                  </a:cubicBezTo>
                  <a:cubicBezTo>
                    <a:pt x="-57" y="3212"/>
                    <a:pt x="1759" y="1302"/>
                    <a:pt x="4055" y="1244"/>
                  </a:cubicBezTo>
                  <a:cubicBezTo>
                    <a:pt x="8552" y="1128"/>
                    <a:pt x="114514" y="-1506"/>
                    <a:pt x="144920" y="1260"/>
                  </a:cubicBezTo>
                  <a:cubicBezTo>
                    <a:pt x="147211" y="1465"/>
                    <a:pt x="148894" y="3492"/>
                    <a:pt x="148688" y="5783"/>
                  </a:cubicBezTo>
                  <a:cubicBezTo>
                    <a:pt x="148493" y="7941"/>
                    <a:pt x="146677" y="9567"/>
                    <a:pt x="144551" y="9567"/>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27"/>
            <p:cNvSpPr/>
            <p:nvPr/>
          </p:nvSpPr>
          <p:spPr>
            <a:xfrm>
              <a:off x="5379786" y="4793045"/>
              <a:ext cx="190613" cy="22029"/>
            </a:xfrm>
            <a:custGeom>
              <a:rect b="b" l="l" r="r" t="t"/>
              <a:pathLst>
                <a:path extrusionOk="0" h="15904" w="137607">
                  <a:moveTo>
                    <a:pt x="63478" y="15899"/>
                  </a:moveTo>
                  <a:cubicBezTo>
                    <a:pt x="38884" y="15899"/>
                    <a:pt x="14405" y="14073"/>
                    <a:pt x="2266" y="7866"/>
                  </a:cubicBezTo>
                  <a:cubicBezTo>
                    <a:pt x="224" y="6821"/>
                    <a:pt x="-589" y="4314"/>
                    <a:pt x="456" y="2266"/>
                  </a:cubicBezTo>
                  <a:cubicBezTo>
                    <a:pt x="1501" y="224"/>
                    <a:pt x="4013" y="-589"/>
                    <a:pt x="6056" y="456"/>
                  </a:cubicBezTo>
                  <a:cubicBezTo>
                    <a:pt x="26048" y="10684"/>
                    <a:pt x="94533" y="8003"/>
                    <a:pt x="133008" y="3907"/>
                  </a:cubicBezTo>
                  <a:cubicBezTo>
                    <a:pt x="135283" y="3686"/>
                    <a:pt x="137341" y="5322"/>
                    <a:pt x="137584" y="7607"/>
                  </a:cubicBezTo>
                  <a:cubicBezTo>
                    <a:pt x="137827" y="9893"/>
                    <a:pt x="136170" y="11940"/>
                    <a:pt x="133884" y="12189"/>
                  </a:cubicBezTo>
                  <a:cubicBezTo>
                    <a:pt x="133288" y="12252"/>
                    <a:pt x="98270" y="15904"/>
                    <a:pt x="63473" y="15904"/>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27"/>
            <p:cNvSpPr/>
            <p:nvPr/>
          </p:nvSpPr>
          <p:spPr>
            <a:xfrm>
              <a:off x="7155291" y="4877578"/>
              <a:ext cx="108374" cy="16139"/>
            </a:xfrm>
            <a:custGeom>
              <a:rect b="b" l="l" r="r" t="t"/>
              <a:pathLst>
                <a:path extrusionOk="0" h="11652" w="78237">
                  <a:moveTo>
                    <a:pt x="4159" y="11652"/>
                  </a:moveTo>
                  <a:cubicBezTo>
                    <a:pt x="1953" y="11652"/>
                    <a:pt x="111" y="9916"/>
                    <a:pt x="5" y="7689"/>
                  </a:cubicBezTo>
                  <a:cubicBezTo>
                    <a:pt x="-106" y="5393"/>
                    <a:pt x="1668" y="3445"/>
                    <a:pt x="3963" y="3334"/>
                  </a:cubicBezTo>
                  <a:lnTo>
                    <a:pt x="73878" y="4"/>
                  </a:lnTo>
                  <a:cubicBezTo>
                    <a:pt x="76217" y="-96"/>
                    <a:pt x="78127" y="1667"/>
                    <a:pt x="78233" y="3962"/>
                  </a:cubicBezTo>
                  <a:cubicBezTo>
                    <a:pt x="78343" y="6258"/>
                    <a:pt x="76570" y="8206"/>
                    <a:pt x="74274" y="8317"/>
                  </a:cubicBezTo>
                  <a:lnTo>
                    <a:pt x="4359" y="11647"/>
                  </a:lnTo>
                  <a:cubicBezTo>
                    <a:pt x="4291" y="11647"/>
                    <a:pt x="4222" y="11647"/>
                    <a:pt x="4159" y="11647"/>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27"/>
            <p:cNvSpPr/>
            <p:nvPr/>
          </p:nvSpPr>
          <p:spPr>
            <a:xfrm>
              <a:off x="7322082" y="4688944"/>
              <a:ext cx="252060" cy="24592"/>
            </a:xfrm>
            <a:custGeom>
              <a:rect b="b" l="l" r="r" t="t"/>
              <a:pathLst>
                <a:path extrusionOk="0" h="17756" w="181993">
                  <a:moveTo>
                    <a:pt x="4126" y="17756"/>
                  </a:moveTo>
                  <a:cubicBezTo>
                    <a:pt x="1963" y="17756"/>
                    <a:pt x="115" y="16036"/>
                    <a:pt x="10" y="13819"/>
                  </a:cubicBezTo>
                  <a:cubicBezTo>
                    <a:pt x="-149" y="11523"/>
                    <a:pt x="1646" y="9560"/>
                    <a:pt x="3915" y="9438"/>
                  </a:cubicBezTo>
                  <a:lnTo>
                    <a:pt x="177608" y="7"/>
                  </a:lnTo>
                  <a:cubicBezTo>
                    <a:pt x="179878" y="-125"/>
                    <a:pt x="181831" y="1643"/>
                    <a:pt x="181989" y="3934"/>
                  </a:cubicBezTo>
                  <a:cubicBezTo>
                    <a:pt x="182095" y="6230"/>
                    <a:pt x="180353" y="8193"/>
                    <a:pt x="178031" y="8314"/>
                  </a:cubicBezTo>
                  <a:lnTo>
                    <a:pt x="4390" y="17746"/>
                  </a:lnTo>
                  <a:cubicBezTo>
                    <a:pt x="4285" y="17746"/>
                    <a:pt x="4232" y="17751"/>
                    <a:pt x="4126" y="17751"/>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27"/>
            <p:cNvSpPr/>
            <p:nvPr/>
          </p:nvSpPr>
          <p:spPr>
            <a:xfrm>
              <a:off x="7491916" y="4785360"/>
              <a:ext cx="344347" cy="23820"/>
            </a:xfrm>
            <a:custGeom>
              <a:rect b="b" l="l" r="r" t="t"/>
              <a:pathLst>
                <a:path extrusionOk="0" h="17197" w="248590">
                  <a:moveTo>
                    <a:pt x="4170" y="17198"/>
                  </a:moveTo>
                  <a:cubicBezTo>
                    <a:pt x="1954" y="17198"/>
                    <a:pt x="106" y="15435"/>
                    <a:pt x="1" y="13192"/>
                  </a:cubicBezTo>
                  <a:cubicBezTo>
                    <a:pt x="-52" y="10896"/>
                    <a:pt x="1743" y="8964"/>
                    <a:pt x="4012" y="8880"/>
                  </a:cubicBezTo>
                  <a:lnTo>
                    <a:pt x="244311" y="3"/>
                  </a:lnTo>
                  <a:cubicBezTo>
                    <a:pt x="246581" y="-77"/>
                    <a:pt x="248533" y="1712"/>
                    <a:pt x="248586" y="4008"/>
                  </a:cubicBezTo>
                  <a:cubicBezTo>
                    <a:pt x="248692" y="6304"/>
                    <a:pt x="246897" y="8236"/>
                    <a:pt x="244575" y="8320"/>
                  </a:cubicBezTo>
                  <a:lnTo>
                    <a:pt x="4329" y="17198"/>
                  </a:lnTo>
                  <a:cubicBezTo>
                    <a:pt x="4276" y="17198"/>
                    <a:pt x="4223" y="17198"/>
                    <a:pt x="4170" y="1719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27"/>
            <p:cNvSpPr/>
            <p:nvPr/>
          </p:nvSpPr>
          <p:spPr>
            <a:xfrm>
              <a:off x="7377431" y="4942141"/>
              <a:ext cx="196734" cy="11520"/>
            </a:xfrm>
            <a:custGeom>
              <a:rect b="b" l="l" r="r" t="t"/>
              <a:pathLst>
                <a:path extrusionOk="0" h="8317" w="142026">
                  <a:moveTo>
                    <a:pt x="137857" y="8318"/>
                  </a:moveTo>
                  <a:lnTo>
                    <a:pt x="4170" y="8318"/>
                  </a:lnTo>
                  <a:cubicBezTo>
                    <a:pt x="1847" y="8318"/>
                    <a:pt x="0" y="6455"/>
                    <a:pt x="0" y="4159"/>
                  </a:cubicBezTo>
                  <a:cubicBezTo>
                    <a:pt x="0" y="1863"/>
                    <a:pt x="1847" y="0"/>
                    <a:pt x="4170" y="0"/>
                  </a:cubicBezTo>
                  <a:lnTo>
                    <a:pt x="137857" y="0"/>
                  </a:lnTo>
                  <a:cubicBezTo>
                    <a:pt x="140179" y="0"/>
                    <a:pt x="142026" y="1863"/>
                    <a:pt x="142026" y="4159"/>
                  </a:cubicBezTo>
                  <a:cubicBezTo>
                    <a:pt x="142026" y="6455"/>
                    <a:pt x="140179" y="8318"/>
                    <a:pt x="137857"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27"/>
            <p:cNvSpPr/>
            <p:nvPr/>
          </p:nvSpPr>
          <p:spPr>
            <a:xfrm>
              <a:off x="7470059" y="5023614"/>
              <a:ext cx="90289" cy="11520"/>
            </a:xfrm>
            <a:custGeom>
              <a:rect b="b" l="l" r="r" t="t"/>
              <a:pathLst>
                <a:path extrusionOk="0" h="8317" w="65181">
                  <a:moveTo>
                    <a:pt x="61011" y="8318"/>
                  </a:moveTo>
                  <a:lnTo>
                    <a:pt x="4170" y="8318"/>
                  </a:lnTo>
                  <a:cubicBezTo>
                    <a:pt x="1847" y="8318"/>
                    <a:pt x="0" y="6455"/>
                    <a:pt x="0" y="4159"/>
                  </a:cubicBezTo>
                  <a:cubicBezTo>
                    <a:pt x="0" y="1863"/>
                    <a:pt x="1847" y="0"/>
                    <a:pt x="4170" y="0"/>
                  </a:cubicBezTo>
                  <a:lnTo>
                    <a:pt x="61011" y="0"/>
                  </a:lnTo>
                  <a:cubicBezTo>
                    <a:pt x="63334" y="0"/>
                    <a:pt x="65181" y="1863"/>
                    <a:pt x="65181" y="4159"/>
                  </a:cubicBezTo>
                  <a:cubicBezTo>
                    <a:pt x="65181" y="6455"/>
                    <a:pt x="63334" y="8318"/>
                    <a:pt x="61011"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27"/>
            <p:cNvSpPr/>
            <p:nvPr/>
          </p:nvSpPr>
          <p:spPr>
            <a:xfrm>
              <a:off x="7683315" y="4942133"/>
              <a:ext cx="168371" cy="15373"/>
            </a:xfrm>
            <a:custGeom>
              <a:rect b="b" l="l" r="r" t="t"/>
              <a:pathLst>
                <a:path extrusionOk="0" h="11099" w="121550">
                  <a:moveTo>
                    <a:pt x="4170" y="11099"/>
                  </a:moveTo>
                  <a:cubicBezTo>
                    <a:pt x="1901" y="11099"/>
                    <a:pt x="54" y="9305"/>
                    <a:pt x="1" y="7041"/>
                  </a:cubicBezTo>
                  <a:cubicBezTo>
                    <a:pt x="-52" y="4739"/>
                    <a:pt x="1795" y="2834"/>
                    <a:pt x="4065" y="2776"/>
                  </a:cubicBezTo>
                  <a:lnTo>
                    <a:pt x="117274" y="0"/>
                  </a:lnTo>
                  <a:cubicBezTo>
                    <a:pt x="117327" y="0"/>
                    <a:pt x="117327" y="0"/>
                    <a:pt x="117380" y="0"/>
                  </a:cubicBezTo>
                  <a:cubicBezTo>
                    <a:pt x="119596" y="0"/>
                    <a:pt x="121444" y="1795"/>
                    <a:pt x="121549" y="4059"/>
                  </a:cubicBezTo>
                  <a:cubicBezTo>
                    <a:pt x="121602" y="6360"/>
                    <a:pt x="119755" y="8265"/>
                    <a:pt x="117485" y="8323"/>
                  </a:cubicBezTo>
                  <a:lnTo>
                    <a:pt x="4276" y="11099"/>
                  </a:lnTo>
                  <a:cubicBezTo>
                    <a:pt x="4223" y="11099"/>
                    <a:pt x="4223" y="11099"/>
                    <a:pt x="4170" y="1109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27"/>
            <p:cNvSpPr/>
            <p:nvPr/>
          </p:nvSpPr>
          <p:spPr>
            <a:xfrm>
              <a:off x="4133416" y="4772663"/>
              <a:ext cx="108374" cy="16142"/>
            </a:xfrm>
            <a:custGeom>
              <a:rect b="b" l="l" r="r" t="t"/>
              <a:pathLst>
                <a:path extrusionOk="0" h="11654" w="78237">
                  <a:moveTo>
                    <a:pt x="4159" y="11655"/>
                  </a:moveTo>
                  <a:cubicBezTo>
                    <a:pt x="1952" y="11655"/>
                    <a:pt x="111" y="9918"/>
                    <a:pt x="5" y="7691"/>
                  </a:cubicBezTo>
                  <a:cubicBezTo>
                    <a:pt x="-106" y="5395"/>
                    <a:pt x="1667" y="3448"/>
                    <a:pt x="3963" y="3337"/>
                  </a:cubicBezTo>
                  <a:lnTo>
                    <a:pt x="73878" y="7"/>
                  </a:lnTo>
                  <a:cubicBezTo>
                    <a:pt x="76185" y="-125"/>
                    <a:pt x="78122" y="1669"/>
                    <a:pt x="78233" y="3965"/>
                  </a:cubicBezTo>
                  <a:cubicBezTo>
                    <a:pt x="78344" y="6261"/>
                    <a:pt x="76570" y="8214"/>
                    <a:pt x="74274" y="8319"/>
                  </a:cubicBezTo>
                  <a:lnTo>
                    <a:pt x="4359" y="11649"/>
                  </a:lnTo>
                  <a:cubicBezTo>
                    <a:pt x="4291" y="11649"/>
                    <a:pt x="4227" y="11649"/>
                    <a:pt x="4159" y="1164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 name="Google Shape;511;p27"/>
            <p:cNvSpPr/>
            <p:nvPr/>
          </p:nvSpPr>
          <p:spPr>
            <a:xfrm>
              <a:off x="4286371" y="4641244"/>
              <a:ext cx="252109" cy="24595"/>
            </a:xfrm>
            <a:custGeom>
              <a:rect b="b" l="l" r="r" t="t"/>
              <a:pathLst>
                <a:path extrusionOk="0" h="17757" w="182002">
                  <a:moveTo>
                    <a:pt x="4155" y="17758"/>
                  </a:moveTo>
                  <a:cubicBezTo>
                    <a:pt x="1959" y="17758"/>
                    <a:pt x="123" y="16037"/>
                    <a:pt x="6" y="13821"/>
                  </a:cubicBezTo>
                  <a:cubicBezTo>
                    <a:pt x="-120" y="11525"/>
                    <a:pt x="1643" y="9561"/>
                    <a:pt x="3938" y="9440"/>
                  </a:cubicBezTo>
                  <a:lnTo>
                    <a:pt x="177616" y="9"/>
                  </a:lnTo>
                  <a:cubicBezTo>
                    <a:pt x="179933" y="-139"/>
                    <a:pt x="181875" y="1644"/>
                    <a:pt x="181996" y="3935"/>
                  </a:cubicBezTo>
                  <a:cubicBezTo>
                    <a:pt x="182123" y="6231"/>
                    <a:pt x="180360" y="8194"/>
                    <a:pt x="178070" y="8316"/>
                  </a:cubicBezTo>
                  <a:lnTo>
                    <a:pt x="4392" y="17747"/>
                  </a:lnTo>
                  <a:cubicBezTo>
                    <a:pt x="4313" y="17747"/>
                    <a:pt x="4239" y="17752"/>
                    <a:pt x="4160" y="17752"/>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 name="Google Shape;512;p27"/>
            <p:cNvSpPr/>
            <p:nvPr/>
          </p:nvSpPr>
          <p:spPr>
            <a:xfrm>
              <a:off x="3541360" y="4768827"/>
              <a:ext cx="344290" cy="23816"/>
            </a:xfrm>
            <a:custGeom>
              <a:rect b="b" l="l" r="r" t="t"/>
              <a:pathLst>
                <a:path extrusionOk="0" h="17196" w="248585">
                  <a:moveTo>
                    <a:pt x="4162" y="17196"/>
                  </a:moveTo>
                  <a:cubicBezTo>
                    <a:pt x="1935" y="17196"/>
                    <a:pt x="87" y="15433"/>
                    <a:pt x="3" y="13190"/>
                  </a:cubicBezTo>
                  <a:cubicBezTo>
                    <a:pt x="-81" y="10894"/>
                    <a:pt x="1713" y="8963"/>
                    <a:pt x="4009" y="8878"/>
                  </a:cubicBezTo>
                  <a:lnTo>
                    <a:pt x="244271" y="1"/>
                  </a:lnTo>
                  <a:cubicBezTo>
                    <a:pt x="246599" y="-46"/>
                    <a:pt x="248499" y="1711"/>
                    <a:pt x="248583" y="4007"/>
                  </a:cubicBezTo>
                  <a:cubicBezTo>
                    <a:pt x="248668" y="6303"/>
                    <a:pt x="246873" y="8234"/>
                    <a:pt x="244577" y="8319"/>
                  </a:cubicBezTo>
                  <a:lnTo>
                    <a:pt x="4315" y="17196"/>
                  </a:lnTo>
                  <a:cubicBezTo>
                    <a:pt x="4262" y="17196"/>
                    <a:pt x="4209" y="17196"/>
                    <a:pt x="4157" y="17196"/>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27"/>
            <p:cNvSpPr/>
            <p:nvPr/>
          </p:nvSpPr>
          <p:spPr>
            <a:xfrm>
              <a:off x="4355548" y="4837238"/>
              <a:ext cx="196764" cy="11520"/>
            </a:xfrm>
            <a:custGeom>
              <a:rect b="b" l="l" r="r" t="t"/>
              <a:pathLst>
                <a:path extrusionOk="0" h="8317" w="142047">
                  <a:moveTo>
                    <a:pt x="137883" y="8318"/>
                  </a:moveTo>
                  <a:lnTo>
                    <a:pt x="4159" y="8318"/>
                  </a:lnTo>
                  <a:cubicBezTo>
                    <a:pt x="1858" y="8318"/>
                    <a:pt x="0" y="6455"/>
                    <a:pt x="0" y="4159"/>
                  </a:cubicBezTo>
                  <a:cubicBezTo>
                    <a:pt x="0" y="1863"/>
                    <a:pt x="1863" y="0"/>
                    <a:pt x="4159" y="0"/>
                  </a:cubicBezTo>
                  <a:lnTo>
                    <a:pt x="137883" y="0"/>
                  </a:lnTo>
                  <a:cubicBezTo>
                    <a:pt x="140184" y="0"/>
                    <a:pt x="142047" y="1863"/>
                    <a:pt x="142047" y="4159"/>
                  </a:cubicBezTo>
                  <a:cubicBezTo>
                    <a:pt x="142047" y="6455"/>
                    <a:pt x="140184" y="8318"/>
                    <a:pt x="137883"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27"/>
            <p:cNvSpPr/>
            <p:nvPr/>
          </p:nvSpPr>
          <p:spPr>
            <a:xfrm>
              <a:off x="4448168" y="4918697"/>
              <a:ext cx="90303" cy="11527"/>
            </a:xfrm>
            <a:custGeom>
              <a:rect b="b" l="l" r="r" t="t"/>
              <a:pathLst>
                <a:path extrusionOk="0" h="8322" w="65191">
                  <a:moveTo>
                    <a:pt x="61033" y="8323"/>
                  </a:moveTo>
                  <a:lnTo>
                    <a:pt x="4159" y="8323"/>
                  </a:lnTo>
                  <a:cubicBezTo>
                    <a:pt x="1863" y="8323"/>
                    <a:pt x="0" y="6460"/>
                    <a:pt x="0" y="4159"/>
                  </a:cubicBezTo>
                  <a:cubicBezTo>
                    <a:pt x="0" y="1858"/>
                    <a:pt x="1863" y="0"/>
                    <a:pt x="4159" y="0"/>
                  </a:cubicBezTo>
                  <a:lnTo>
                    <a:pt x="61033" y="0"/>
                  </a:lnTo>
                  <a:cubicBezTo>
                    <a:pt x="63334" y="0"/>
                    <a:pt x="65192" y="1863"/>
                    <a:pt x="65192" y="4159"/>
                  </a:cubicBezTo>
                  <a:cubicBezTo>
                    <a:pt x="65192" y="6455"/>
                    <a:pt x="63328" y="8323"/>
                    <a:pt x="61033" y="832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27"/>
            <p:cNvSpPr/>
            <p:nvPr/>
          </p:nvSpPr>
          <p:spPr>
            <a:xfrm>
              <a:off x="4661453" y="4837223"/>
              <a:ext cx="168320" cy="15373"/>
            </a:xfrm>
            <a:custGeom>
              <a:rect b="b" l="l" r="r" t="t"/>
              <a:pathLst>
                <a:path extrusionOk="0" h="11099" w="121513">
                  <a:moveTo>
                    <a:pt x="4160" y="11099"/>
                  </a:moveTo>
                  <a:cubicBezTo>
                    <a:pt x="1912" y="11099"/>
                    <a:pt x="60" y="9305"/>
                    <a:pt x="1" y="7041"/>
                  </a:cubicBezTo>
                  <a:cubicBezTo>
                    <a:pt x="-57" y="4739"/>
                    <a:pt x="1764" y="2834"/>
                    <a:pt x="4060" y="2776"/>
                  </a:cubicBezTo>
                  <a:lnTo>
                    <a:pt x="117253" y="0"/>
                  </a:lnTo>
                  <a:cubicBezTo>
                    <a:pt x="117285" y="0"/>
                    <a:pt x="117322" y="0"/>
                    <a:pt x="117354" y="0"/>
                  </a:cubicBezTo>
                  <a:cubicBezTo>
                    <a:pt x="119607" y="0"/>
                    <a:pt x="121455" y="1794"/>
                    <a:pt x="121513" y="4059"/>
                  </a:cubicBezTo>
                  <a:cubicBezTo>
                    <a:pt x="121571" y="6360"/>
                    <a:pt x="119755" y="8265"/>
                    <a:pt x="117454" y="8323"/>
                  </a:cubicBezTo>
                  <a:lnTo>
                    <a:pt x="4261" y="11099"/>
                  </a:lnTo>
                  <a:cubicBezTo>
                    <a:pt x="4229" y="11099"/>
                    <a:pt x="4192" y="11099"/>
                    <a:pt x="4155" y="1109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27"/>
            <p:cNvSpPr/>
            <p:nvPr/>
          </p:nvSpPr>
          <p:spPr>
            <a:xfrm>
              <a:off x="8788275" y="4520774"/>
              <a:ext cx="106811" cy="11528"/>
            </a:xfrm>
            <a:custGeom>
              <a:rect b="b" l="l" r="r" t="t"/>
              <a:pathLst>
                <a:path extrusionOk="0" h="8323" w="77109">
                  <a:moveTo>
                    <a:pt x="72993" y="8323"/>
                  </a:moveTo>
                  <a:lnTo>
                    <a:pt x="4170" y="8323"/>
                  </a:lnTo>
                  <a:cubicBezTo>
                    <a:pt x="1847" y="8323"/>
                    <a:pt x="0" y="6460"/>
                    <a:pt x="0" y="4164"/>
                  </a:cubicBezTo>
                  <a:cubicBezTo>
                    <a:pt x="0" y="1868"/>
                    <a:pt x="1847" y="0"/>
                    <a:pt x="4170" y="0"/>
                  </a:cubicBezTo>
                  <a:lnTo>
                    <a:pt x="72993" y="0"/>
                  </a:lnTo>
                  <a:cubicBezTo>
                    <a:pt x="75262" y="0"/>
                    <a:pt x="77109" y="1863"/>
                    <a:pt x="77109" y="4164"/>
                  </a:cubicBezTo>
                  <a:cubicBezTo>
                    <a:pt x="77109" y="6465"/>
                    <a:pt x="75262" y="8323"/>
                    <a:pt x="72993" y="832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27"/>
            <p:cNvSpPr/>
            <p:nvPr/>
          </p:nvSpPr>
          <p:spPr>
            <a:xfrm>
              <a:off x="8673775" y="4569189"/>
              <a:ext cx="181397" cy="15310"/>
            </a:xfrm>
            <a:custGeom>
              <a:rect b="b" l="l" r="r" t="t"/>
              <a:pathLst>
                <a:path extrusionOk="0" h="11053" w="130954">
                  <a:moveTo>
                    <a:pt x="78755" y="11053"/>
                  </a:moveTo>
                  <a:cubicBezTo>
                    <a:pt x="43341" y="11053"/>
                    <a:pt x="6185" y="8478"/>
                    <a:pt x="3863" y="8314"/>
                  </a:cubicBezTo>
                  <a:cubicBezTo>
                    <a:pt x="1593" y="8150"/>
                    <a:pt x="-148" y="6161"/>
                    <a:pt x="10" y="3870"/>
                  </a:cubicBezTo>
                  <a:cubicBezTo>
                    <a:pt x="168" y="1574"/>
                    <a:pt x="2174" y="-125"/>
                    <a:pt x="4444" y="12"/>
                  </a:cubicBezTo>
                  <a:cubicBezTo>
                    <a:pt x="5288" y="70"/>
                    <a:pt x="90947" y="6013"/>
                    <a:pt x="126097" y="60"/>
                  </a:cubicBezTo>
                  <a:cubicBezTo>
                    <a:pt x="128314" y="-326"/>
                    <a:pt x="130478" y="1200"/>
                    <a:pt x="130900" y="3469"/>
                  </a:cubicBezTo>
                  <a:cubicBezTo>
                    <a:pt x="131269" y="5733"/>
                    <a:pt x="129739" y="7881"/>
                    <a:pt x="127469" y="8266"/>
                  </a:cubicBezTo>
                  <a:cubicBezTo>
                    <a:pt x="115119" y="10356"/>
                    <a:pt x="97174" y="11053"/>
                    <a:pt x="78755" y="1105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 name="Google Shape;518;p27"/>
            <p:cNvSpPr/>
            <p:nvPr/>
          </p:nvSpPr>
          <p:spPr>
            <a:xfrm>
              <a:off x="8106023" y="4851639"/>
              <a:ext cx="108431" cy="16141"/>
            </a:xfrm>
            <a:custGeom>
              <a:rect b="b" l="l" r="r" t="t"/>
              <a:pathLst>
                <a:path extrusionOk="0" h="11653" w="78278">
                  <a:moveTo>
                    <a:pt x="4174" y="11654"/>
                  </a:moveTo>
                  <a:cubicBezTo>
                    <a:pt x="1957" y="11654"/>
                    <a:pt x="110" y="9917"/>
                    <a:pt x="4" y="7690"/>
                  </a:cubicBezTo>
                  <a:cubicBezTo>
                    <a:pt x="-101" y="5394"/>
                    <a:pt x="1693" y="3447"/>
                    <a:pt x="3963" y="3336"/>
                  </a:cubicBezTo>
                  <a:lnTo>
                    <a:pt x="73894" y="6"/>
                  </a:lnTo>
                  <a:cubicBezTo>
                    <a:pt x="76216" y="-116"/>
                    <a:pt x="78116" y="1668"/>
                    <a:pt x="78274" y="3964"/>
                  </a:cubicBezTo>
                  <a:cubicBezTo>
                    <a:pt x="78380" y="6260"/>
                    <a:pt x="76585" y="8213"/>
                    <a:pt x="74316" y="8318"/>
                  </a:cubicBezTo>
                  <a:lnTo>
                    <a:pt x="4385" y="11649"/>
                  </a:lnTo>
                  <a:cubicBezTo>
                    <a:pt x="4279" y="11649"/>
                    <a:pt x="4227" y="11654"/>
                    <a:pt x="4174" y="11654"/>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27"/>
            <p:cNvSpPr/>
            <p:nvPr/>
          </p:nvSpPr>
          <p:spPr>
            <a:xfrm>
              <a:off x="8259030" y="4720208"/>
              <a:ext cx="252097" cy="24598"/>
            </a:xfrm>
            <a:custGeom>
              <a:rect b="b" l="l" r="r" t="t"/>
              <a:pathLst>
                <a:path extrusionOk="0" h="17759" w="181993">
                  <a:moveTo>
                    <a:pt x="4127" y="17760"/>
                  </a:moveTo>
                  <a:cubicBezTo>
                    <a:pt x="1963" y="17760"/>
                    <a:pt x="116" y="16039"/>
                    <a:pt x="10" y="13822"/>
                  </a:cubicBezTo>
                  <a:cubicBezTo>
                    <a:pt x="-148" y="11526"/>
                    <a:pt x="1593" y="9563"/>
                    <a:pt x="3915" y="9442"/>
                  </a:cubicBezTo>
                  <a:lnTo>
                    <a:pt x="177609" y="10"/>
                  </a:lnTo>
                  <a:cubicBezTo>
                    <a:pt x="179878" y="-153"/>
                    <a:pt x="181831" y="1646"/>
                    <a:pt x="181989" y="3942"/>
                  </a:cubicBezTo>
                  <a:cubicBezTo>
                    <a:pt x="182095" y="6238"/>
                    <a:pt x="180353" y="8201"/>
                    <a:pt x="178031" y="8323"/>
                  </a:cubicBezTo>
                  <a:lnTo>
                    <a:pt x="4390" y="17754"/>
                  </a:lnTo>
                  <a:cubicBezTo>
                    <a:pt x="4285" y="17760"/>
                    <a:pt x="4232" y="17760"/>
                    <a:pt x="4127" y="17760"/>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 name="Google Shape;520;p27"/>
            <p:cNvSpPr/>
            <p:nvPr/>
          </p:nvSpPr>
          <p:spPr>
            <a:xfrm>
              <a:off x="8206034" y="4414252"/>
              <a:ext cx="252097" cy="24595"/>
            </a:xfrm>
            <a:custGeom>
              <a:rect b="b" l="l" r="r" t="t"/>
              <a:pathLst>
                <a:path extrusionOk="0" h="17757" w="181993">
                  <a:moveTo>
                    <a:pt x="4174" y="17758"/>
                  </a:moveTo>
                  <a:cubicBezTo>
                    <a:pt x="1957" y="17758"/>
                    <a:pt x="163" y="16037"/>
                    <a:pt x="5" y="13821"/>
                  </a:cubicBezTo>
                  <a:cubicBezTo>
                    <a:pt x="-101" y="11525"/>
                    <a:pt x="1640" y="9561"/>
                    <a:pt x="3963" y="9440"/>
                  </a:cubicBezTo>
                  <a:lnTo>
                    <a:pt x="177603" y="9"/>
                  </a:lnTo>
                  <a:cubicBezTo>
                    <a:pt x="179978" y="-139"/>
                    <a:pt x="181878" y="1645"/>
                    <a:pt x="181984" y="3941"/>
                  </a:cubicBezTo>
                  <a:cubicBezTo>
                    <a:pt x="182142" y="6236"/>
                    <a:pt x="180400" y="8200"/>
                    <a:pt x="178078" y="8321"/>
                  </a:cubicBezTo>
                  <a:lnTo>
                    <a:pt x="4385" y="17753"/>
                  </a:lnTo>
                  <a:cubicBezTo>
                    <a:pt x="4332" y="17758"/>
                    <a:pt x="4227" y="17758"/>
                    <a:pt x="4174" y="1775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 name="Google Shape;521;p27"/>
            <p:cNvSpPr/>
            <p:nvPr/>
          </p:nvSpPr>
          <p:spPr>
            <a:xfrm>
              <a:off x="8442691" y="4759416"/>
              <a:ext cx="344347" cy="23821"/>
            </a:xfrm>
            <a:custGeom>
              <a:rect b="b" l="l" r="r" t="t"/>
              <a:pathLst>
                <a:path extrusionOk="0" h="17198" w="248590">
                  <a:moveTo>
                    <a:pt x="4170" y="17198"/>
                  </a:moveTo>
                  <a:cubicBezTo>
                    <a:pt x="1954" y="17198"/>
                    <a:pt x="106" y="15435"/>
                    <a:pt x="1" y="13192"/>
                  </a:cubicBezTo>
                  <a:cubicBezTo>
                    <a:pt x="-52" y="10896"/>
                    <a:pt x="1743" y="8965"/>
                    <a:pt x="4012" y="8880"/>
                  </a:cubicBezTo>
                  <a:lnTo>
                    <a:pt x="244259" y="3"/>
                  </a:lnTo>
                  <a:cubicBezTo>
                    <a:pt x="246581" y="-81"/>
                    <a:pt x="248481" y="1713"/>
                    <a:pt x="248586" y="4009"/>
                  </a:cubicBezTo>
                  <a:cubicBezTo>
                    <a:pt x="248692" y="6305"/>
                    <a:pt x="246897" y="8236"/>
                    <a:pt x="244575" y="8321"/>
                  </a:cubicBezTo>
                  <a:lnTo>
                    <a:pt x="4329" y="17198"/>
                  </a:lnTo>
                  <a:cubicBezTo>
                    <a:pt x="4276" y="17198"/>
                    <a:pt x="4223" y="17198"/>
                    <a:pt x="4170" y="1719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27"/>
            <p:cNvSpPr/>
            <p:nvPr/>
          </p:nvSpPr>
          <p:spPr>
            <a:xfrm>
              <a:off x="8328205" y="4916197"/>
              <a:ext cx="196734" cy="11528"/>
            </a:xfrm>
            <a:custGeom>
              <a:rect b="b" l="l" r="r" t="t"/>
              <a:pathLst>
                <a:path extrusionOk="0" h="8323" w="142026">
                  <a:moveTo>
                    <a:pt x="137857" y="8323"/>
                  </a:moveTo>
                  <a:lnTo>
                    <a:pt x="4170" y="8323"/>
                  </a:lnTo>
                  <a:cubicBezTo>
                    <a:pt x="1847" y="8323"/>
                    <a:pt x="0" y="6460"/>
                    <a:pt x="0" y="4164"/>
                  </a:cubicBezTo>
                  <a:cubicBezTo>
                    <a:pt x="0" y="1868"/>
                    <a:pt x="1847" y="0"/>
                    <a:pt x="4170" y="0"/>
                  </a:cubicBezTo>
                  <a:lnTo>
                    <a:pt x="137857" y="0"/>
                  </a:lnTo>
                  <a:cubicBezTo>
                    <a:pt x="140179" y="0"/>
                    <a:pt x="142026" y="1863"/>
                    <a:pt x="142026" y="4164"/>
                  </a:cubicBezTo>
                  <a:cubicBezTo>
                    <a:pt x="142026" y="6465"/>
                    <a:pt x="140179" y="8323"/>
                    <a:pt x="137857" y="832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27"/>
            <p:cNvSpPr/>
            <p:nvPr/>
          </p:nvSpPr>
          <p:spPr>
            <a:xfrm>
              <a:off x="8420761" y="4997670"/>
              <a:ext cx="90361" cy="11528"/>
            </a:xfrm>
            <a:custGeom>
              <a:rect b="b" l="l" r="r" t="t"/>
              <a:pathLst>
                <a:path extrusionOk="0" h="8323" w="65233">
                  <a:moveTo>
                    <a:pt x="61064" y="8323"/>
                  </a:moveTo>
                  <a:lnTo>
                    <a:pt x="4169" y="8323"/>
                  </a:lnTo>
                  <a:cubicBezTo>
                    <a:pt x="1900" y="8323"/>
                    <a:pt x="0" y="6460"/>
                    <a:pt x="0" y="4159"/>
                  </a:cubicBezTo>
                  <a:cubicBezTo>
                    <a:pt x="0" y="1858"/>
                    <a:pt x="1900" y="0"/>
                    <a:pt x="4169" y="0"/>
                  </a:cubicBezTo>
                  <a:lnTo>
                    <a:pt x="61064" y="0"/>
                  </a:lnTo>
                  <a:cubicBezTo>
                    <a:pt x="63386" y="0"/>
                    <a:pt x="65234" y="1863"/>
                    <a:pt x="65234" y="4159"/>
                  </a:cubicBezTo>
                  <a:cubicBezTo>
                    <a:pt x="65234" y="6455"/>
                    <a:pt x="63334" y="8323"/>
                    <a:pt x="61064" y="832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27"/>
            <p:cNvSpPr/>
            <p:nvPr/>
          </p:nvSpPr>
          <p:spPr>
            <a:xfrm>
              <a:off x="8634089" y="4916197"/>
              <a:ext cx="168298" cy="15373"/>
            </a:xfrm>
            <a:custGeom>
              <a:rect b="b" l="l" r="r" t="t"/>
              <a:pathLst>
                <a:path extrusionOk="0" h="11099" w="121497">
                  <a:moveTo>
                    <a:pt x="4170" y="11099"/>
                  </a:moveTo>
                  <a:cubicBezTo>
                    <a:pt x="1901" y="11099"/>
                    <a:pt x="54" y="9305"/>
                    <a:pt x="1" y="7041"/>
                  </a:cubicBezTo>
                  <a:cubicBezTo>
                    <a:pt x="-52" y="4739"/>
                    <a:pt x="1743" y="2834"/>
                    <a:pt x="4065" y="2776"/>
                  </a:cubicBezTo>
                  <a:lnTo>
                    <a:pt x="117274" y="0"/>
                  </a:lnTo>
                  <a:cubicBezTo>
                    <a:pt x="117274" y="0"/>
                    <a:pt x="117327" y="0"/>
                    <a:pt x="117380" y="0"/>
                  </a:cubicBezTo>
                  <a:cubicBezTo>
                    <a:pt x="119596" y="0"/>
                    <a:pt x="121444" y="1795"/>
                    <a:pt x="121497" y="4059"/>
                  </a:cubicBezTo>
                  <a:cubicBezTo>
                    <a:pt x="121549" y="6360"/>
                    <a:pt x="119755" y="8265"/>
                    <a:pt x="117485" y="8323"/>
                  </a:cubicBezTo>
                  <a:lnTo>
                    <a:pt x="4276" y="11099"/>
                  </a:lnTo>
                  <a:cubicBezTo>
                    <a:pt x="4223" y="11099"/>
                    <a:pt x="4223" y="11099"/>
                    <a:pt x="4170" y="1109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27"/>
            <p:cNvSpPr/>
            <p:nvPr/>
          </p:nvSpPr>
          <p:spPr>
            <a:xfrm>
              <a:off x="7787713" y="4391070"/>
              <a:ext cx="168371" cy="15379"/>
            </a:xfrm>
            <a:custGeom>
              <a:rect b="b" l="l" r="r" t="t"/>
              <a:pathLst>
                <a:path extrusionOk="0" h="11103" w="121550">
                  <a:moveTo>
                    <a:pt x="4171" y="11103"/>
                  </a:moveTo>
                  <a:cubicBezTo>
                    <a:pt x="1954" y="11103"/>
                    <a:pt x="107" y="9309"/>
                    <a:pt x="1" y="7044"/>
                  </a:cubicBezTo>
                  <a:cubicBezTo>
                    <a:pt x="-51" y="4743"/>
                    <a:pt x="1796" y="2838"/>
                    <a:pt x="4065" y="2780"/>
                  </a:cubicBezTo>
                  <a:lnTo>
                    <a:pt x="117274" y="4"/>
                  </a:lnTo>
                  <a:cubicBezTo>
                    <a:pt x="119596" y="-97"/>
                    <a:pt x="121497" y="1767"/>
                    <a:pt x="121549" y="4062"/>
                  </a:cubicBezTo>
                  <a:cubicBezTo>
                    <a:pt x="121602" y="6364"/>
                    <a:pt x="119808" y="8269"/>
                    <a:pt x="117485" y="8327"/>
                  </a:cubicBezTo>
                  <a:lnTo>
                    <a:pt x="4276" y="11103"/>
                  </a:lnTo>
                  <a:cubicBezTo>
                    <a:pt x="4276" y="11103"/>
                    <a:pt x="4223" y="11103"/>
                    <a:pt x="4171" y="1110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27"/>
            <p:cNvSpPr/>
            <p:nvPr/>
          </p:nvSpPr>
          <p:spPr>
            <a:xfrm>
              <a:off x="3846177" y="5043723"/>
              <a:ext cx="137508" cy="16137"/>
            </a:xfrm>
            <a:custGeom>
              <a:rect b="b" l="l" r="r" t="t"/>
              <a:pathLst>
                <a:path extrusionOk="0" h="11651" w="99284">
                  <a:moveTo>
                    <a:pt x="4121" y="11651"/>
                  </a:moveTo>
                  <a:cubicBezTo>
                    <a:pt x="1904" y="11651"/>
                    <a:pt x="57" y="9888"/>
                    <a:pt x="4" y="7645"/>
                  </a:cubicBezTo>
                  <a:cubicBezTo>
                    <a:pt x="-101" y="5349"/>
                    <a:pt x="1693" y="3418"/>
                    <a:pt x="3963" y="3333"/>
                  </a:cubicBezTo>
                  <a:lnTo>
                    <a:pt x="95005" y="3"/>
                  </a:lnTo>
                  <a:cubicBezTo>
                    <a:pt x="97275" y="-81"/>
                    <a:pt x="99227" y="1713"/>
                    <a:pt x="99280" y="4009"/>
                  </a:cubicBezTo>
                  <a:cubicBezTo>
                    <a:pt x="99386" y="6305"/>
                    <a:pt x="97592" y="8236"/>
                    <a:pt x="95269" y="8321"/>
                  </a:cubicBezTo>
                  <a:lnTo>
                    <a:pt x="4279" y="11651"/>
                  </a:lnTo>
                  <a:cubicBezTo>
                    <a:pt x="4227" y="11651"/>
                    <a:pt x="4174" y="11651"/>
                    <a:pt x="4121" y="11651"/>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27"/>
            <p:cNvSpPr/>
            <p:nvPr/>
          </p:nvSpPr>
          <p:spPr>
            <a:xfrm>
              <a:off x="2740086" y="4875932"/>
              <a:ext cx="107010" cy="11540"/>
            </a:xfrm>
            <a:custGeom>
              <a:rect b="b" l="l" r="r" t="t"/>
              <a:pathLst>
                <a:path extrusionOk="0" h="8317" w="77124">
                  <a:moveTo>
                    <a:pt x="72966" y="8318"/>
                  </a:moveTo>
                  <a:lnTo>
                    <a:pt x="4159" y="8318"/>
                  </a:lnTo>
                  <a:cubicBezTo>
                    <a:pt x="1858" y="8318"/>
                    <a:pt x="0" y="6455"/>
                    <a:pt x="0" y="4159"/>
                  </a:cubicBezTo>
                  <a:cubicBezTo>
                    <a:pt x="0" y="1863"/>
                    <a:pt x="1863" y="0"/>
                    <a:pt x="4159" y="0"/>
                  </a:cubicBezTo>
                  <a:lnTo>
                    <a:pt x="72966" y="0"/>
                  </a:lnTo>
                  <a:cubicBezTo>
                    <a:pt x="75262" y="0"/>
                    <a:pt x="77125" y="1863"/>
                    <a:pt x="77125" y="4159"/>
                  </a:cubicBezTo>
                  <a:cubicBezTo>
                    <a:pt x="77125" y="6455"/>
                    <a:pt x="75262" y="8318"/>
                    <a:pt x="72966"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27"/>
            <p:cNvSpPr/>
            <p:nvPr/>
          </p:nvSpPr>
          <p:spPr>
            <a:xfrm>
              <a:off x="2625566" y="4924347"/>
              <a:ext cx="181692" cy="15336"/>
            </a:xfrm>
            <a:custGeom>
              <a:rect b="b" l="l" r="r" t="t"/>
              <a:pathLst>
                <a:path extrusionOk="0" h="11053" w="130949">
                  <a:moveTo>
                    <a:pt x="78756" y="11053"/>
                  </a:moveTo>
                  <a:cubicBezTo>
                    <a:pt x="43331" y="11053"/>
                    <a:pt x="6207" y="8478"/>
                    <a:pt x="3869" y="8314"/>
                  </a:cubicBezTo>
                  <a:cubicBezTo>
                    <a:pt x="1573" y="8150"/>
                    <a:pt x="-153" y="6161"/>
                    <a:pt x="11" y="3870"/>
                  </a:cubicBezTo>
                  <a:cubicBezTo>
                    <a:pt x="169" y="1574"/>
                    <a:pt x="2164" y="-157"/>
                    <a:pt x="4455" y="12"/>
                  </a:cubicBezTo>
                  <a:cubicBezTo>
                    <a:pt x="5315" y="75"/>
                    <a:pt x="90932" y="6013"/>
                    <a:pt x="126093" y="60"/>
                  </a:cubicBezTo>
                  <a:cubicBezTo>
                    <a:pt x="128357" y="-326"/>
                    <a:pt x="130505" y="1200"/>
                    <a:pt x="130890" y="3469"/>
                  </a:cubicBezTo>
                  <a:cubicBezTo>
                    <a:pt x="131276" y="5733"/>
                    <a:pt x="129745" y="7881"/>
                    <a:pt x="127481" y="8267"/>
                  </a:cubicBezTo>
                  <a:cubicBezTo>
                    <a:pt x="115120" y="10357"/>
                    <a:pt x="97165" y="11053"/>
                    <a:pt x="78756" y="1105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27"/>
            <p:cNvSpPr/>
            <p:nvPr/>
          </p:nvSpPr>
          <p:spPr>
            <a:xfrm>
              <a:off x="4950984" y="5017785"/>
              <a:ext cx="128570" cy="13942"/>
            </a:xfrm>
            <a:custGeom>
              <a:rect b="b" l="l" r="r" t="t"/>
              <a:pathLst>
                <a:path extrusionOk="0" h="10048" w="92663">
                  <a:moveTo>
                    <a:pt x="59335" y="10049"/>
                  </a:moveTo>
                  <a:cubicBezTo>
                    <a:pt x="34903" y="10049"/>
                    <a:pt x="5781" y="8428"/>
                    <a:pt x="3928" y="8323"/>
                  </a:cubicBezTo>
                  <a:cubicBezTo>
                    <a:pt x="1632" y="8191"/>
                    <a:pt x="-120" y="6228"/>
                    <a:pt x="6" y="3932"/>
                  </a:cubicBezTo>
                  <a:cubicBezTo>
                    <a:pt x="138" y="1636"/>
                    <a:pt x="2107" y="-153"/>
                    <a:pt x="4398" y="10"/>
                  </a:cubicBezTo>
                  <a:cubicBezTo>
                    <a:pt x="23361" y="1082"/>
                    <a:pt x="75252" y="3193"/>
                    <a:pt x="87492" y="126"/>
                  </a:cubicBezTo>
                  <a:cubicBezTo>
                    <a:pt x="89719" y="-433"/>
                    <a:pt x="91978" y="923"/>
                    <a:pt x="92537" y="3156"/>
                  </a:cubicBezTo>
                  <a:cubicBezTo>
                    <a:pt x="93097" y="5388"/>
                    <a:pt x="91740" y="7647"/>
                    <a:pt x="89508" y="8202"/>
                  </a:cubicBezTo>
                  <a:cubicBezTo>
                    <a:pt x="83971" y="9590"/>
                    <a:pt x="72307" y="10043"/>
                    <a:pt x="59329" y="1004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27"/>
            <p:cNvSpPr/>
            <p:nvPr/>
          </p:nvSpPr>
          <p:spPr>
            <a:xfrm>
              <a:off x="4753462" y="5061606"/>
              <a:ext cx="182462" cy="21505"/>
            </a:xfrm>
            <a:custGeom>
              <a:rect b="b" l="l" r="r" t="t"/>
              <a:pathLst>
                <a:path extrusionOk="0" h="15499" w="131504">
                  <a:moveTo>
                    <a:pt x="53834" y="15500"/>
                  </a:moveTo>
                  <a:cubicBezTo>
                    <a:pt x="27661" y="15500"/>
                    <a:pt x="5653" y="13990"/>
                    <a:pt x="3869" y="13863"/>
                  </a:cubicBezTo>
                  <a:cubicBezTo>
                    <a:pt x="1578" y="13700"/>
                    <a:pt x="-153" y="11710"/>
                    <a:pt x="11" y="9420"/>
                  </a:cubicBezTo>
                  <a:cubicBezTo>
                    <a:pt x="174" y="7129"/>
                    <a:pt x="2154" y="5403"/>
                    <a:pt x="4455" y="5561"/>
                  </a:cubicBezTo>
                  <a:cubicBezTo>
                    <a:pt x="5310" y="5619"/>
                    <a:pt x="90641" y="11472"/>
                    <a:pt x="126082" y="199"/>
                  </a:cubicBezTo>
                  <a:cubicBezTo>
                    <a:pt x="128272" y="-503"/>
                    <a:pt x="130610" y="711"/>
                    <a:pt x="131307" y="2901"/>
                  </a:cubicBezTo>
                  <a:cubicBezTo>
                    <a:pt x="132004" y="5092"/>
                    <a:pt x="130795" y="7430"/>
                    <a:pt x="128605" y="8126"/>
                  </a:cubicBezTo>
                  <a:cubicBezTo>
                    <a:pt x="110154" y="13995"/>
                    <a:pt x="79922" y="15500"/>
                    <a:pt x="53834" y="15500"/>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27"/>
            <p:cNvSpPr/>
            <p:nvPr/>
          </p:nvSpPr>
          <p:spPr>
            <a:xfrm>
              <a:off x="449500" y="4611498"/>
              <a:ext cx="243280" cy="17713"/>
            </a:xfrm>
            <a:custGeom>
              <a:rect b="b" l="l" r="r" t="t"/>
              <a:pathLst>
                <a:path extrusionOk="0" h="12766" w="175337">
                  <a:moveTo>
                    <a:pt x="4161" y="12766"/>
                  </a:moveTo>
                  <a:cubicBezTo>
                    <a:pt x="1912" y="12766"/>
                    <a:pt x="65" y="10977"/>
                    <a:pt x="2" y="8713"/>
                  </a:cubicBezTo>
                  <a:cubicBezTo>
                    <a:pt x="-62" y="6417"/>
                    <a:pt x="1754" y="4501"/>
                    <a:pt x="4050" y="4443"/>
                  </a:cubicBezTo>
                  <a:lnTo>
                    <a:pt x="171066" y="5"/>
                  </a:lnTo>
                  <a:cubicBezTo>
                    <a:pt x="173352" y="-106"/>
                    <a:pt x="175278" y="1757"/>
                    <a:pt x="175336" y="4053"/>
                  </a:cubicBezTo>
                  <a:cubicBezTo>
                    <a:pt x="175399" y="6349"/>
                    <a:pt x="173584" y="8264"/>
                    <a:pt x="171288" y="8322"/>
                  </a:cubicBezTo>
                  <a:lnTo>
                    <a:pt x="4271" y="12761"/>
                  </a:lnTo>
                  <a:cubicBezTo>
                    <a:pt x="4234" y="12761"/>
                    <a:pt x="4197" y="12761"/>
                    <a:pt x="4161" y="12761"/>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27"/>
            <p:cNvSpPr/>
            <p:nvPr/>
          </p:nvSpPr>
          <p:spPr>
            <a:xfrm>
              <a:off x="643193" y="4771190"/>
              <a:ext cx="206328" cy="13276"/>
            </a:xfrm>
            <a:custGeom>
              <a:rect b="b" l="l" r="r" t="t"/>
              <a:pathLst>
                <a:path extrusionOk="0" h="9568" w="148705">
                  <a:moveTo>
                    <a:pt x="144545" y="9562"/>
                  </a:moveTo>
                  <a:cubicBezTo>
                    <a:pt x="144418" y="9562"/>
                    <a:pt x="144292" y="9562"/>
                    <a:pt x="144165" y="9546"/>
                  </a:cubicBezTo>
                  <a:cubicBezTo>
                    <a:pt x="114235" y="6828"/>
                    <a:pt x="5358" y="9535"/>
                    <a:pt x="4266" y="9562"/>
                  </a:cubicBezTo>
                  <a:cubicBezTo>
                    <a:pt x="1928" y="9694"/>
                    <a:pt x="59" y="7804"/>
                    <a:pt x="1" y="5508"/>
                  </a:cubicBezTo>
                  <a:cubicBezTo>
                    <a:pt x="-57" y="3207"/>
                    <a:pt x="1759" y="1302"/>
                    <a:pt x="4055" y="1244"/>
                  </a:cubicBezTo>
                  <a:cubicBezTo>
                    <a:pt x="8551" y="1128"/>
                    <a:pt x="114509" y="-1506"/>
                    <a:pt x="144920" y="1260"/>
                  </a:cubicBezTo>
                  <a:cubicBezTo>
                    <a:pt x="147210" y="1465"/>
                    <a:pt x="148894" y="3492"/>
                    <a:pt x="148688" y="5783"/>
                  </a:cubicBezTo>
                  <a:cubicBezTo>
                    <a:pt x="148493" y="7941"/>
                    <a:pt x="146677" y="9567"/>
                    <a:pt x="144545" y="9567"/>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27"/>
            <p:cNvSpPr/>
            <p:nvPr/>
          </p:nvSpPr>
          <p:spPr>
            <a:xfrm>
              <a:off x="83705" y="4967231"/>
              <a:ext cx="108554" cy="16170"/>
            </a:xfrm>
            <a:custGeom>
              <a:rect b="b" l="l" r="r" t="t"/>
              <a:pathLst>
                <a:path extrusionOk="0" h="11654" w="78237">
                  <a:moveTo>
                    <a:pt x="4159" y="11655"/>
                  </a:moveTo>
                  <a:cubicBezTo>
                    <a:pt x="1952" y="11655"/>
                    <a:pt x="110" y="9918"/>
                    <a:pt x="5" y="7691"/>
                  </a:cubicBezTo>
                  <a:cubicBezTo>
                    <a:pt x="-106" y="5395"/>
                    <a:pt x="1667" y="3448"/>
                    <a:pt x="3963" y="3337"/>
                  </a:cubicBezTo>
                  <a:lnTo>
                    <a:pt x="73879" y="7"/>
                  </a:lnTo>
                  <a:cubicBezTo>
                    <a:pt x="76169" y="-125"/>
                    <a:pt x="78122" y="1669"/>
                    <a:pt x="78233" y="3965"/>
                  </a:cubicBezTo>
                  <a:cubicBezTo>
                    <a:pt x="78344" y="6261"/>
                    <a:pt x="76570" y="8209"/>
                    <a:pt x="74274" y="8319"/>
                  </a:cubicBezTo>
                  <a:lnTo>
                    <a:pt x="4359" y="11650"/>
                  </a:lnTo>
                  <a:cubicBezTo>
                    <a:pt x="4291" y="11650"/>
                    <a:pt x="4227" y="11650"/>
                    <a:pt x="4159" y="11650"/>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27"/>
            <p:cNvSpPr/>
            <p:nvPr/>
          </p:nvSpPr>
          <p:spPr>
            <a:xfrm>
              <a:off x="236654" y="4835804"/>
              <a:ext cx="252528" cy="24635"/>
            </a:xfrm>
            <a:custGeom>
              <a:rect b="b" l="l" r="r" t="t"/>
              <a:pathLst>
                <a:path extrusionOk="0" h="17755" w="182002">
                  <a:moveTo>
                    <a:pt x="4160" y="17756"/>
                  </a:moveTo>
                  <a:cubicBezTo>
                    <a:pt x="1965" y="17756"/>
                    <a:pt x="128" y="16035"/>
                    <a:pt x="6" y="13818"/>
                  </a:cubicBezTo>
                  <a:cubicBezTo>
                    <a:pt x="-120" y="11523"/>
                    <a:pt x="1643" y="9559"/>
                    <a:pt x="3938" y="9438"/>
                  </a:cubicBezTo>
                  <a:lnTo>
                    <a:pt x="177616" y="6"/>
                  </a:lnTo>
                  <a:cubicBezTo>
                    <a:pt x="179948" y="-120"/>
                    <a:pt x="181870" y="1642"/>
                    <a:pt x="181996" y="3933"/>
                  </a:cubicBezTo>
                  <a:cubicBezTo>
                    <a:pt x="182123" y="6229"/>
                    <a:pt x="180360" y="8192"/>
                    <a:pt x="178064" y="8314"/>
                  </a:cubicBezTo>
                  <a:lnTo>
                    <a:pt x="4387" y="17745"/>
                  </a:lnTo>
                  <a:cubicBezTo>
                    <a:pt x="4308" y="17745"/>
                    <a:pt x="4234" y="17750"/>
                    <a:pt x="4155" y="17750"/>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27"/>
            <p:cNvSpPr/>
            <p:nvPr/>
          </p:nvSpPr>
          <p:spPr>
            <a:xfrm>
              <a:off x="420344" y="4875007"/>
              <a:ext cx="344912" cy="23861"/>
            </a:xfrm>
            <a:custGeom>
              <a:rect b="b" l="l" r="r" t="t"/>
              <a:pathLst>
                <a:path extrusionOk="0" h="17197" w="248585">
                  <a:moveTo>
                    <a:pt x="4162" y="17197"/>
                  </a:moveTo>
                  <a:cubicBezTo>
                    <a:pt x="1935" y="17197"/>
                    <a:pt x="87" y="15435"/>
                    <a:pt x="3" y="13192"/>
                  </a:cubicBezTo>
                  <a:cubicBezTo>
                    <a:pt x="-82" y="10896"/>
                    <a:pt x="1713" y="8964"/>
                    <a:pt x="4009" y="8880"/>
                  </a:cubicBezTo>
                  <a:lnTo>
                    <a:pt x="244271" y="2"/>
                  </a:lnTo>
                  <a:cubicBezTo>
                    <a:pt x="246604" y="-71"/>
                    <a:pt x="248498" y="1712"/>
                    <a:pt x="248583" y="4008"/>
                  </a:cubicBezTo>
                  <a:cubicBezTo>
                    <a:pt x="248667" y="6304"/>
                    <a:pt x="246873" y="8236"/>
                    <a:pt x="244577" y="8320"/>
                  </a:cubicBezTo>
                  <a:lnTo>
                    <a:pt x="4315" y="17197"/>
                  </a:lnTo>
                  <a:cubicBezTo>
                    <a:pt x="4262" y="17197"/>
                    <a:pt x="4209" y="17197"/>
                    <a:pt x="4157" y="17197"/>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 name="Google Shape;536;p27"/>
            <p:cNvSpPr/>
            <p:nvPr/>
          </p:nvSpPr>
          <p:spPr>
            <a:xfrm>
              <a:off x="365342" y="5060610"/>
              <a:ext cx="197090" cy="11540"/>
            </a:xfrm>
            <a:custGeom>
              <a:rect b="b" l="l" r="r" t="t"/>
              <a:pathLst>
                <a:path extrusionOk="0" h="8317" w="142047">
                  <a:moveTo>
                    <a:pt x="137888" y="8318"/>
                  </a:moveTo>
                  <a:lnTo>
                    <a:pt x="4164" y="8318"/>
                  </a:lnTo>
                  <a:cubicBezTo>
                    <a:pt x="1863" y="8318"/>
                    <a:pt x="0" y="6455"/>
                    <a:pt x="0" y="4159"/>
                  </a:cubicBezTo>
                  <a:cubicBezTo>
                    <a:pt x="0" y="1863"/>
                    <a:pt x="1863" y="0"/>
                    <a:pt x="4164" y="0"/>
                  </a:cubicBezTo>
                  <a:lnTo>
                    <a:pt x="137888" y="0"/>
                  </a:lnTo>
                  <a:cubicBezTo>
                    <a:pt x="140189" y="0"/>
                    <a:pt x="142047" y="1863"/>
                    <a:pt x="142047" y="4159"/>
                  </a:cubicBezTo>
                  <a:cubicBezTo>
                    <a:pt x="142047" y="6455"/>
                    <a:pt x="140184" y="8318"/>
                    <a:pt x="137888"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27"/>
            <p:cNvSpPr/>
            <p:nvPr/>
          </p:nvSpPr>
          <p:spPr>
            <a:xfrm>
              <a:off x="398438" y="5113260"/>
              <a:ext cx="90468" cy="11547"/>
            </a:xfrm>
            <a:custGeom>
              <a:rect b="b" l="l" r="r" t="t"/>
              <a:pathLst>
                <a:path extrusionOk="0" h="8322" w="65202">
                  <a:moveTo>
                    <a:pt x="61038" y="8323"/>
                  </a:moveTo>
                  <a:lnTo>
                    <a:pt x="4164" y="8323"/>
                  </a:lnTo>
                  <a:cubicBezTo>
                    <a:pt x="1863" y="8323"/>
                    <a:pt x="0" y="6460"/>
                    <a:pt x="0" y="4164"/>
                  </a:cubicBezTo>
                  <a:cubicBezTo>
                    <a:pt x="0" y="1868"/>
                    <a:pt x="1863" y="0"/>
                    <a:pt x="4164" y="0"/>
                  </a:cubicBezTo>
                  <a:lnTo>
                    <a:pt x="61038" y="0"/>
                  </a:lnTo>
                  <a:cubicBezTo>
                    <a:pt x="63339" y="0"/>
                    <a:pt x="65202" y="1863"/>
                    <a:pt x="65202" y="4164"/>
                  </a:cubicBezTo>
                  <a:cubicBezTo>
                    <a:pt x="65202" y="6465"/>
                    <a:pt x="63339" y="8323"/>
                    <a:pt x="61038" y="832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27"/>
            <p:cNvSpPr/>
            <p:nvPr/>
          </p:nvSpPr>
          <p:spPr>
            <a:xfrm>
              <a:off x="146229" y="4646478"/>
              <a:ext cx="168608" cy="15400"/>
            </a:xfrm>
            <a:custGeom>
              <a:rect b="b" l="l" r="r" t="t"/>
              <a:pathLst>
                <a:path extrusionOk="0" h="11099" w="121519">
                  <a:moveTo>
                    <a:pt x="4160" y="11094"/>
                  </a:moveTo>
                  <a:cubicBezTo>
                    <a:pt x="1907" y="11094"/>
                    <a:pt x="59" y="9300"/>
                    <a:pt x="1" y="7035"/>
                  </a:cubicBezTo>
                  <a:cubicBezTo>
                    <a:pt x="-57" y="4734"/>
                    <a:pt x="1759" y="2829"/>
                    <a:pt x="4060" y="2771"/>
                  </a:cubicBezTo>
                  <a:lnTo>
                    <a:pt x="117253" y="0"/>
                  </a:lnTo>
                  <a:cubicBezTo>
                    <a:pt x="117285" y="0"/>
                    <a:pt x="117322" y="0"/>
                    <a:pt x="117359" y="0"/>
                  </a:cubicBezTo>
                  <a:cubicBezTo>
                    <a:pt x="119607" y="0"/>
                    <a:pt x="121460" y="1794"/>
                    <a:pt x="121518" y="4059"/>
                  </a:cubicBezTo>
                  <a:cubicBezTo>
                    <a:pt x="121576" y="6355"/>
                    <a:pt x="119755" y="8265"/>
                    <a:pt x="117459" y="8323"/>
                  </a:cubicBezTo>
                  <a:lnTo>
                    <a:pt x="4266" y="11099"/>
                  </a:lnTo>
                  <a:cubicBezTo>
                    <a:pt x="4234" y="11099"/>
                    <a:pt x="4197" y="11099"/>
                    <a:pt x="4166" y="1109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27"/>
            <p:cNvSpPr/>
            <p:nvPr/>
          </p:nvSpPr>
          <p:spPr>
            <a:xfrm>
              <a:off x="1758548" y="4450684"/>
              <a:ext cx="106817" cy="11519"/>
            </a:xfrm>
            <a:custGeom>
              <a:rect b="b" l="l" r="r" t="t"/>
              <a:pathLst>
                <a:path extrusionOk="0" h="8317" w="77124">
                  <a:moveTo>
                    <a:pt x="72966" y="8318"/>
                  </a:moveTo>
                  <a:lnTo>
                    <a:pt x="4159" y="8318"/>
                  </a:lnTo>
                  <a:cubicBezTo>
                    <a:pt x="1858" y="8318"/>
                    <a:pt x="0" y="6455"/>
                    <a:pt x="0" y="4159"/>
                  </a:cubicBezTo>
                  <a:cubicBezTo>
                    <a:pt x="0" y="1863"/>
                    <a:pt x="1863" y="0"/>
                    <a:pt x="4159" y="0"/>
                  </a:cubicBezTo>
                  <a:lnTo>
                    <a:pt x="72966" y="0"/>
                  </a:lnTo>
                  <a:cubicBezTo>
                    <a:pt x="75267" y="0"/>
                    <a:pt x="77125" y="1863"/>
                    <a:pt x="77125" y="4159"/>
                  </a:cubicBezTo>
                  <a:cubicBezTo>
                    <a:pt x="77125" y="6455"/>
                    <a:pt x="75262" y="8318"/>
                    <a:pt x="72966"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27"/>
            <p:cNvSpPr/>
            <p:nvPr/>
          </p:nvSpPr>
          <p:spPr>
            <a:xfrm>
              <a:off x="1644023" y="4499096"/>
              <a:ext cx="181371" cy="15310"/>
            </a:xfrm>
            <a:custGeom>
              <a:rect b="b" l="l" r="r" t="t"/>
              <a:pathLst>
                <a:path extrusionOk="0" h="11054" w="130954">
                  <a:moveTo>
                    <a:pt x="78756" y="11055"/>
                  </a:moveTo>
                  <a:cubicBezTo>
                    <a:pt x="43331" y="11055"/>
                    <a:pt x="6207" y="8479"/>
                    <a:pt x="3869" y="8315"/>
                  </a:cubicBezTo>
                  <a:cubicBezTo>
                    <a:pt x="1578" y="8152"/>
                    <a:pt x="-153" y="6162"/>
                    <a:pt x="11" y="3872"/>
                  </a:cubicBezTo>
                  <a:cubicBezTo>
                    <a:pt x="169" y="1576"/>
                    <a:pt x="2164" y="-124"/>
                    <a:pt x="4455" y="13"/>
                  </a:cubicBezTo>
                  <a:cubicBezTo>
                    <a:pt x="5315" y="77"/>
                    <a:pt x="90932" y="6014"/>
                    <a:pt x="126098" y="61"/>
                  </a:cubicBezTo>
                  <a:cubicBezTo>
                    <a:pt x="128357" y="-330"/>
                    <a:pt x="130510" y="1201"/>
                    <a:pt x="130895" y="3470"/>
                  </a:cubicBezTo>
                  <a:cubicBezTo>
                    <a:pt x="131281" y="5740"/>
                    <a:pt x="129750" y="7882"/>
                    <a:pt x="127486" y="8268"/>
                  </a:cubicBezTo>
                  <a:cubicBezTo>
                    <a:pt x="115125" y="10358"/>
                    <a:pt x="97170" y="11055"/>
                    <a:pt x="78761" y="11055"/>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27"/>
            <p:cNvSpPr/>
            <p:nvPr/>
          </p:nvSpPr>
          <p:spPr>
            <a:xfrm>
              <a:off x="2497238" y="4764369"/>
              <a:ext cx="128345" cy="13916"/>
            </a:xfrm>
            <a:custGeom>
              <a:rect b="b" l="l" r="r" t="t"/>
              <a:pathLst>
                <a:path extrusionOk="0" h="10048" w="92668">
                  <a:moveTo>
                    <a:pt x="59335" y="10049"/>
                  </a:moveTo>
                  <a:cubicBezTo>
                    <a:pt x="34903" y="10049"/>
                    <a:pt x="5780" y="8428"/>
                    <a:pt x="3928" y="8323"/>
                  </a:cubicBezTo>
                  <a:cubicBezTo>
                    <a:pt x="1632" y="8191"/>
                    <a:pt x="-120" y="6228"/>
                    <a:pt x="6" y="3932"/>
                  </a:cubicBezTo>
                  <a:cubicBezTo>
                    <a:pt x="133" y="1636"/>
                    <a:pt x="2102" y="-153"/>
                    <a:pt x="4398" y="10"/>
                  </a:cubicBezTo>
                  <a:cubicBezTo>
                    <a:pt x="23361" y="1082"/>
                    <a:pt x="75258" y="3188"/>
                    <a:pt x="87497" y="126"/>
                  </a:cubicBezTo>
                  <a:cubicBezTo>
                    <a:pt x="89729" y="-433"/>
                    <a:pt x="91983" y="923"/>
                    <a:pt x="92543" y="3156"/>
                  </a:cubicBezTo>
                  <a:cubicBezTo>
                    <a:pt x="93102" y="5388"/>
                    <a:pt x="91746" y="7647"/>
                    <a:pt x="89513" y="8202"/>
                  </a:cubicBezTo>
                  <a:cubicBezTo>
                    <a:pt x="83971" y="9584"/>
                    <a:pt x="72313" y="10043"/>
                    <a:pt x="59335" y="1004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27"/>
            <p:cNvSpPr/>
            <p:nvPr/>
          </p:nvSpPr>
          <p:spPr>
            <a:xfrm>
              <a:off x="1926082" y="4719673"/>
              <a:ext cx="182140" cy="21469"/>
            </a:xfrm>
            <a:custGeom>
              <a:rect b="b" l="l" r="r" t="t"/>
              <a:pathLst>
                <a:path extrusionOk="0" h="15501" w="131509">
                  <a:moveTo>
                    <a:pt x="53845" y="15502"/>
                  </a:moveTo>
                  <a:cubicBezTo>
                    <a:pt x="27666" y="15502"/>
                    <a:pt x="5658" y="13992"/>
                    <a:pt x="3869" y="13865"/>
                  </a:cubicBezTo>
                  <a:cubicBezTo>
                    <a:pt x="1573" y="13702"/>
                    <a:pt x="-153" y="11712"/>
                    <a:pt x="11" y="9422"/>
                  </a:cubicBezTo>
                  <a:cubicBezTo>
                    <a:pt x="174" y="7131"/>
                    <a:pt x="2138" y="5405"/>
                    <a:pt x="4455" y="5563"/>
                  </a:cubicBezTo>
                  <a:cubicBezTo>
                    <a:pt x="5310" y="5621"/>
                    <a:pt x="90641" y="11474"/>
                    <a:pt x="126082" y="201"/>
                  </a:cubicBezTo>
                  <a:cubicBezTo>
                    <a:pt x="128272" y="-506"/>
                    <a:pt x="130610" y="713"/>
                    <a:pt x="131312" y="2903"/>
                  </a:cubicBezTo>
                  <a:cubicBezTo>
                    <a:pt x="132009" y="5094"/>
                    <a:pt x="130800" y="7432"/>
                    <a:pt x="128610" y="8128"/>
                  </a:cubicBezTo>
                  <a:cubicBezTo>
                    <a:pt x="110164" y="13997"/>
                    <a:pt x="79938" y="15502"/>
                    <a:pt x="53850" y="15502"/>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27"/>
            <p:cNvSpPr/>
            <p:nvPr/>
          </p:nvSpPr>
          <p:spPr>
            <a:xfrm>
              <a:off x="1907628" y="4811131"/>
              <a:ext cx="242842" cy="17677"/>
            </a:xfrm>
            <a:custGeom>
              <a:rect b="b" l="l" r="r" t="t"/>
              <a:pathLst>
                <a:path extrusionOk="0" h="12763" w="175337">
                  <a:moveTo>
                    <a:pt x="4160" y="12764"/>
                  </a:moveTo>
                  <a:cubicBezTo>
                    <a:pt x="1912" y="12764"/>
                    <a:pt x="65" y="10974"/>
                    <a:pt x="1" y="8710"/>
                  </a:cubicBezTo>
                  <a:cubicBezTo>
                    <a:pt x="-57" y="6414"/>
                    <a:pt x="1754" y="4499"/>
                    <a:pt x="4049" y="4441"/>
                  </a:cubicBezTo>
                  <a:lnTo>
                    <a:pt x="171066" y="2"/>
                  </a:lnTo>
                  <a:cubicBezTo>
                    <a:pt x="173383" y="-67"/>
                    <a:pt x="175278" y="1754"/>
                    <a:pt x="175336" y="4050"/>
                  </a:cubicBezTo>
                  <a:cubicBezTo>
                    <a:pt x="175399" y="6346"/>
                    <a:pt x="173584" y="8262"/>
                    <a:pt x="171288" y="8320"/>
                  </a:cubicBezTo>
                  <a:lnTo>
                    <a:pt x="4271" y="12758"/>
                  </a:lnTo>
                  <a:cubicBezTo>
                    <a:pt x="4234" y="12758"/>
                    <a:pt x="4197" y="12758"/>
                    <a:pt x="4160" y="1275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27"/>
            <p:cNvSpPr/>
            <p:nvPr/>
          </p:nvSpPr>
          <p:spPr>
            <a:xfrm>
              <a:off x="2101321" y="4970815"/>
              <a:ext cx="205956" cy="13249"/>
            </a:xfrm>
            <a:custGeom>
              <a:rect b="b" l="l" r="r" t="t"/>
              <a:pathLst>
                <a:path extrusionOk="0" h="9566" w="148705">
                  <a:moveTo>
                    <a:pt x="144551" y="9562"/>
                  </a:moveTo>
                  <a:cubicBezTo>
                    <a:pt x="144424" y="9562"/>
                    <a:pt x="144297" y="9562"/>
                    <a:pt x="144170" y="9546"/>
                  </a:cubicBezTo>
                  <a:cubicBezTo>
                    <a:pt x="114234" y="6828"/>
                    <a:pt x="5364" y="9535"/>
                    <a:pt x="4266" y="9562"/>
                  </a:cubicBezTo>
                  <a:cubicBezTo>
                    <a:pt x="1917" y="9630"/>
                    <a:pt x="60" y="7804"/>
                    <a:pt x="1" y="5508"/>
                  </a:cubicBezTo>
                  <a:cubicBezTo>
                    <a:pt x="-57" y="3212"/>
                    <a:pt x="1759" y="1302"/>
                    <a:pt x="4055" y="1244"/>
                  </a:cubicBezTo>
                  <a:cubicBezTo>
                    <a:pt x="8552" y="1128"/>
                    <a:pt x="114514" y="-1506"/>
                    <a:pt x="144920" y="1260"/>
                  </a:cubicBezTo>
                  <a:cubicBezTo>
                    <a:pt x="147211" y="1465"/>
                    <a:pt x="148894" y="3492"/>
                    <a:pt x="148688" y="5783"/>
                  </a:cubicBezTo>
                  <a:cubicBezTo>
                    <a:pt x="148493" y="7941"/>
                    <a:pt x="146677" y="9567"/>
                    <a:pt x="144551" y="9567"/>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27"/>
            <p:cNvSpPr/>
            <p:nvPr/>
          </p:nvSpPr>
          <p:spPr>
            <a:xfrm>
              <a:off x="2988836" y="4592982"/>
              <a:ext cx="190586" cy="22027"/>
            </a:xfrm>
            <a:custGeom>
              <a:rect b="b" l="l" r="r" t="t"/>
              <a:pathLst>
                <a:path extrusionOk="0" h="15904" w="137607">
                  <a:moveTo>
                    <a:pt x="63478" y="15899"/>
                  </a:moveTo>
                  <a:cubicBezTo>
                    <a:pt x="38884" y="15899"/>
                    <a:pt x="14405" y="14073"/>
                    <a:pt x="2266" y="7866"/>
                  </a:cubicBezTo>
                  <a:cubicBezTo>
                    <a:pt x="224" y="6821"/>
                    <a:pt x="-589" y="4314"/>
                    <a:pt x="456" y="2266"/>
                  </a:cubicBezTo>
                  <a:cubicBezTo>
                    <a:pt x="1501" y="224"/>
                    <a:pt x="4013" y="-589"/>
                    <a:pt x="6056" y="456"/>
                  </a:cubicBezTo>
                  <a:cubicBezTo>
                    <a:pt x="26048" y="10684"/>
                    <a:pt x="94533" y="8003"/>
                    <a:pt x="133008" y="3907"/>
                  </a:cubicBezTo>
                  <a:cubicBezTo>
                    <a:pt x="135283" y="3686"/>
                    <a:pt x="137341" y="5322"/>
                    <a:pt x="137584" y="7607"/>
                  </a:cubicBezTo>
                  <a:cubicBezTo>
                    <a:pt x="137827" y="9893"/>
                    <a:pt x="136170" y="11940"/>
                    <a:pt x="133884" y="12189"/>
                  </a:cubicBezTo>
                  <a:cubicBezTo>
                    <a:pt x="133288" y="12252"/>
                    <a:pt x="98270" y="15904"/>
                    <a:pt x="63473" y="15904"/>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27"/>
            <p:cNvSpPr/>
            <p:nvPr/>
          </p:nvSpPr>
          <p:spPr>
            <a:xfrm>
              <a:off x="1076316" y="4781538"/>
              <a:ext cx="108358" cy="16141"/>
            </a:xfrm>
            <a:custGeom>
              <a:rect b="b" l="l" r="r" t="t"/>
              <a:pathLst>
                <a:path extrusionOk="0" h="11654" w="78237">
                  <a:moveTo>
                    <a:pt x="4159" y="11655"/>
                  </a:moveTo>
                  <a:cubicBezTo>
                    <a:pt x="1952" y="11655"/>
                    <a:pt x="111" y="9918"/>
                    <a:pt x="5" y="7691"/>
                  </a:cubicBezTo>
                  <a:cubicBezTo>
                    <a:pt x="-106" y="5395"/>
                    <a:pt x="1667" y="3448"/>
                    <a:pt x="3963" y="3337"/>
                  </a:cubicBezTo>
                  <a:lnTo>
                    <a:pt x="73878" y="7"/>
                  </a:lnTo>
                  <a:cubicBezTo>
                    <a:pt x="76185" y="-125"/>
                    <a:pt x="78122" y="1669"/>
                    <a:pt x="78233" y="3965"/>
                  </a:cubicBezTo>
                  <a:cubicBezTo>
                    <a:pt x="78344" y="6261"/>
                    <a:pt x="76570" y="8214"/>
                    <a:pt x="74274" y="8319"/>
                  </a:cubicBezTo>
                  <a:lnTo>
                    <a:pt x="4359" y="11649"/>
                  </a:lnTo>
                  <a:cubicBezTo>
                    <a:pt x="4291" y="11649"/>
                    <a:pt x="4227" y="11649"/>
                    <a:pt x="4159" y="1164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27"/>
            <p:cNvSpPr/>
            <p:nvPr/>
          </p:nvSpPr>
          <p:spPr>
            <a:xfrm>
              <a:off x="1229271" y="4650119"/>
              <a:ext cx="252073" cy="24593"/>
            </a:xfrm>
            <a:custGeom>
              <a:rect b="b" l="l" r="r" t="t"/>
              <a:pathLst>
                <a:path extrusionOk="0" h="17757" w="182002">
                  <a:moveTo>
                    <a:pt x="4155" y="17758"/>
                  </a:moveTo>
                  <a:cubicBezTo>
                    <a:pt x="1959" y="17758"/>
                    <a:pt x="123" y="16037"/>
                    <a:pt x="6" y="13821"/>
                  </a:cubicBezTo>
                  <a:cubicBezTo>
                    <a:pt x="-120" y="11525"/>
                    <a:pt x="1643" y="9561"/>
                    <a:pt x="3938" y="9440"/>
                  </a:cubicBezTo>
                  <a:lnTo>
                    <a:pt x="177616" y="9"/>
                  </a:lnTo>
                  <a:cubicBezTo>
                    <a:pt x="179933" y="-139"/>
                    <a:pt x="181875" y="1644"/>
                    <a:pt x="181996" y="3935"/>
                  </a:cubicBezTo>
                  <a:cubicBezTo>
                    <a:pt x="182123" y="6231"/>
                    <a:pt x="180360" y="8194"/>
                    <a:pt x="178070" y="8316"/>
                  </a:cubicBezTo>
                  <a:lnTo>
                    <a:pt x="4392" y="17747"/>
                  </a:lnTo>
                  <a:cubicBezTo>
                    <a:pt x="4313" y="17747"/>
                    <a:pt x="4239" y="17752"/>
                    <a:pt x="4160" y="17752"/>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27"/>
            <p:cNvSpPr/>
            <p:nvPr/>
          </p:nvSpPr>
          <p:spPr>
            <a:xfrm>
              <a:off x="1412960" y="4689327"/>
              <a:ext cx="344290" cy="23816"/>
            </a:xfrm>
            <a:custGeom>
              <a:rect b="b" l="l" r="r" t="t"/>
              <a:pathLst>
                <a:path extrusionOk="0" h="17196" w="248585">
                  <a:moveTo>
                    <a:pt x="4162" y="17196"/>
                  </a:moveTo>
                  <a:cubicBezTo>
                    <a:pt x="1935" y="17196"/>
                    <a:pt x="87" y="15433"/>
                    <a:pt x="3" y="13190"/>
                  </a:cubicBezTo>
                  <a:cubicBezTo>
                    <a:pt x="-81" y="10894"/>
                    <a:pt x="1713" y="8963"/>
                    <a:pt x="4009" y="8878"/>
                  </a:cubicBezTo>
                  <a:lnTo>
                    <a:pt x="244271" y="1"/>
                  </a:lnTo>
                  <a:cubicBezTo>
                    <a:pt x="246599" y="-46"/>
                    <a:pt x="248499" y="1711"/>
                    <a:pt x="248583" y="4007"/>
                  </a:cubicBezTo>
                  <a:cubicBezTo>
                    <a:pt x="248668" y="6303"/>
                    <a:pt x="246873" y="8234"/>
                    <a:pt x="244577" y="8319"/>
                  </a:cubicBezTo>
                  <a:lnTo>
                    <a:pt x="4315" y="17196"/>
                  </a:lnTo>
                  <a:cubicBezTo>
                    <a:pt x="4262" y="17196"/>
                    <a:pt x="4209" y="17196"/>
                    <a:pt x="4157" y="17196"/>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 name="Google Shape;549;p27"/>
            <p:cNvSpPr/>
            <p:nvPr/>
          </p:nvSpPr>
          <p:spPr>
            <a:xfrm>
              <a:off x="1298448" y="4846113"/>
              <a:ext cx="196735" cy="11519"/>
            </a:xfrm>
            <a:custGeom>
              <a:rect b="b" l="l" r="r" t="t"/>
              <a:pathLst>
                <a:path extrusionOk="0" h="8317" w="142047">
                  <a:moveTo>
                    <a:pt x="137883" y="8318"/>
                  </a:moveTo>
                  <a:lnTo>
                    <a:pt x="4159" y="8318"/>
                  </a:lnTo>
                  <a:cubicBezTo>
                    <a:pt x="1858" y="8318"/>
                    <a:pt x="0" y="6455"/>
                    <a:pt x="0" y="4159"/>
                  </a:cubicBezTo>
                  <a:cubicBezTo>
                    <a:pt x="0" y="1863"/>
                    <a:pt x="1863" y="0"/>
                    <a:pt x="4159" y="0"/>
                  </a:cubicBezTo>
                  <a:lnTo>
                    <a:pt x="137883" y="0"/>
                  </a:lnTo>
                  <a:cubicBezTo>
                    <a:pt x="140184" y="0"/>
                    <a:pt x="142047" y="1863"/>
                    <a:pt x="142047" y="4159"/>
                  </a:cubicBezTo>
                  <a:cubicBezTo>
                    <a:pt x="142047" y="6455"/>
                    <a:pt x="140184" y="8318"/>
                    <a:pt x="137883"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 name="Google Shape;550;p27"/>
            <p:cNvSpPr/>
            <p:nvPr/>
          </p:nvSpPr>
          <p:spPr>
            <a:xfrm>
              <a:off x="1391068" y="4927572"/>
              <a:ext cx="90290" cy="11526"/>
            </a:xfrm>
            <a:custGeom>
              <a:rect b="b" l="l" r="r" t="t"/>
              <a:pathLst>
                <a:path extrusionOk="0" h="8322" w="65191">
                  <a:moveTo>
                    <a:pt x="61033" y="8323"/>
                  </a:moveTo>
                  <a:lnTo>
                    <a:pt x="4159" y="8323"/>
                  </a:lnTo>
                  <a:cubicBezTo>
                    <a:pt x="1863" y="8323"/>
                    <a:pt x="0" y="6460"/>
                    <a:pt x="0" y="4159"/>
                  </a:cubicBezTo>
                  <a:cubicBezTo>
                    <a:pt x="0" y="1858"/>
                    <a:pt x="1863" y="0"/>
                    <a:pt x="4159" y="0"/>
                  </a:cubicBezTo>
                  <a:lnTo>
                    <a:pt x="61033" y="0"/>
                  </a:lnTo>
                  <a:cubicBezTo>
                    <a:pt x="63334" y="0"/>
                    <a:pt x="65192" y="1863"/>
                    <a:pt x="65192" y="4159"/>
                  </a:cubicBezTo>
                  <a:cubicBezTo>
                    <a:pt x="65192" y="6455"/>
                    <a:pt x="63328" y="8323"/>
                    <a:pt x="61033" y="832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27"/>
            <p:cNvSpPr/>
            <p:nvPr/>
          </p:nvSpPr>
          <p:spPr>
            <a:xfrm>
              <a:off x="1604353" y="4846098"/>
              <a:ext cx="168296" cy="15372"/>
            </a:xfrm>
            <a:custGeom>
              <a:rect b="b" l="l" r="r" t="t"/>
              <a:pathLst>
                <a:path extrusionOk="0" h="11099" w="121513">
                  <a:moveTo>
                    <a:pt x="4160" y="11099"/>
                  </a:moveTo>
                  <a:cubicBezTo>
                    <a:pt x="1912" y="11099"/>
                    <a:pt x="60" y="9305"/>
                    <a:pt x="1" y="7041"/>
                  </a:cubicBezTo>
                  <a:cubicBezTo>
                    <a:pt x="-57" y="4739"/>
                    <a:pt x="1764" y="2834"/>
                    <a:pt x="4060" y="2776"/>
                  </a:cubicBezTo>
                  <a:lnTo>
                    <a:pt x="117253" y="0"/>
                  </a:lnTo>
                  <a:cubicBezTo>
                    <a:pt x="117285" y="0"/>
                    <a:pt x="117322" y="0"/>
                    <a:pt x="117354" y="0"/>
                  </a:cubicBezTo>
                  <a:cubicBezTo>
                    <a:pt x="119607" y="0"/>
                    <a:pt x="121455" y="1794"/>
                    <a:pt x="121513" y="4059"/>
                  </a:cubicBezTo>
                  <a:cubicBezTo>
                    <a:pt x="121571" y="6360"/>
                    <a:pt x="119755" y="8265"/>
                    <a:pt x="117454" y="8323"/>
                  </a:cubicBezTo>
                  <a:lnTo>
                    <a:pt x="4261" y="11099"/>
                  </a:lnTo>
                  <a:cubicBezTo>
                    <a:pt x="4229" y="11099"/>
                    <a:pt x="4192" y="11099"/>
                    <a:pt x="4155" y="1109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27"/>
            <p:cNvSpPr/>
            <p:nvPr/>
          </p:nvSpPr>
          <p:spPr>
            <a:xfrm>
              <a:off x="1893884" y="5026660"/>
              <a:ext cx="128570" cy="13942"/>
            </a:xfrm>
            <a:custGeom>
              <a:rect b="b" l="l" r="r" t="t"/>
              <a:pathLst>
                <a:path extrusionOk="0" h="10048" w="92663">
                  <a:moveTo>
                    <a:pt x="59335" y="10049"/>
                  </a:moveTo>
                  <a:cubicBezTo>
                    <a:pt x="34903" y="10049"/>
                    <a:pt x="5781" y="8428"/>
                    <a:pt x="3928" y="8323"/>
                  </a:cubicBezTo>
                  <a:cubicBezTo>
                    <a:pt x="1632" y="8191"/>
                    <a:pt x="-120" y="6228"/>
                    <a:pt x="6" y="3932"/>
                  </a:cubicBezTo>
                  <a:cubicBezTo>
                    <a:pt x="138" y="1636"/>
                    <a:pt x="2107" y="-153"/>
                    <a:pt x="4398" y="10"/>
                  </a:cubicBezTo>
                  <a:cubicBezTo>
                    <a:pt x="23361" y="1082"/>
                    <a:pt x="75252" y="3193"/>
                    <a:pt x="87492" y="126"/>
                  </a:cubicBezTo>
                  <a:cubicBezTo>
                    <a:pt x="89719" y="-433"/>
                    <a:pt x="91978" y="923"/>
                    <a:pt x="92537" y="3156"/>
                  </a:cubicBezTo>
                  <a:cubicBezTo>
                    <a:pt x="93097" y="5388"/>
                    <a:pt x="91740" y="7647"/>
                    <a:pt x="89508" y="8202"/>
                  </a:cubicBezTo>
                  <a:cubicBezTo>
                    <a:pt x="83971" y="9590"/>
                    <a:pt x="72307" y="10043"/>
                    <a:pt x="59329" y="1004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 name="Google Shape;553;p27"/>
            <p:cNvSpPr/>
            <p:nvPr/>
          </p:nvSpPr>
          <p:spPr>
            <a:xfrm>
              <a:off x="1696362" y="5070481"/>
              <a:ext cx="182462" cy="21505"/>
            </a:xfrm>
            <a:custGeom>
              <a:rect b="b" l="l" r="r" t="t"/>
              <a:pathLst>
                <a:path extrusionOk="0" h="15499" w="131504">
                  <a:moveTo>
                    <a:pt x="53834" y="15500"/>
                  </a:moveTo>
                  <a:cubicBezTo>
                    <a:pt x="27661" y="15500"/>
                    <a:pt x="5653" y="13990"/>
                    <a:pt x="3869" y="13863"/>
                  </a:cubicBezTo>
                  <a:cubicBezTo>
                    <a:pt x="1578" y="13700"/>
                    <a:pt x="-153" y="11710"/>
                    <a:pt x="11" y="9420"/>
                  </a:cubicBezTo>
                  <a:cubicBezTo>
                    <a:pt x="174" y="7129"/>
                    <a:pt x="2154" y="5403"/>
                    <a:pt x="4455" y="5561"/>
                  </a:cubicBezTo>
                  <a:cubicBezTo>
                    <a:pt x="5310" y="5619"/>
                    <a:pt x="90641" y="11472"/>
                    <a:pt x="126082" y="199"/>
                  </a:cubicBezTo>
                  <a:cubicBezTo>
                    <a:pt x="128272" y="-503"/>
                    <a:pt x="130610" y="711"/>
                    <a:pt x="131307" y="2901"/>
                  </a:cubicBezTo>
                  <a:cubicBezTo>
                    <a:pt x="132004" y="5092"/>
                    <a:pt x="130795" y="7430"/>
                    <a:pt x="128605" y="8126"/>
                  </a:cubicBezTo>
                  <a:cubicBezTo>
                    <a:pt x="110154" y="13995"/>
                    <a:pt x="79922" y="15500"/>
                    <a:pt x="53834" y="15500"/>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 name="Google Shape;554;p27"/>
            <p:cNvSpPr/>
            <p:nvPr/>
          </p:nvSpPr>
          <p:spPr>
            <a:xfrm>
              <a:off x="6437660" y="4400896"/>
              <a:ext cx="106817" cy="11519"/>
            </a:xfrm>
            <a:custGeom>
              <a:rect b="b" l="l" r="r" t="t"/>
              <a:pathLst>
                <a:path extrusionOk="0" h="8317" w="77124">
                  <a:moveTo>
                    <a:pt x="72966" y="8318"/>
                  </a:moveTo>
                  <a:lnTo>
                    <a:pt x="4159" y="8318"/>
                  </a:lnTo>
                  <a:cubicBezTo>
                    <a:pt x="1858" y="8318"/>
                    <a:pt x="0" y="6455"/>
                    <a:pt x="0" y="4159"/>
                  </a:cubicBezTo>
                  <a:cubicBezTo>
                    <a:pt x="0" y="1863"/>
                    <a:pt x="1863" y="0"/>
                    <a:pt x="4159" y="0"/>
                  </a:cubicBezTo>
                  <a:lnTo>
                    <a:pt x="72966" y="0"/>
                  </a:lnTo>
                  <a:cubicBezTo>
                    <a:pt x="75267" y="0"/>
                    <a:pt x="77125" y="1863"/>
                    <a:pt x="77125" y="4159"/>
                  </a:cubicBezTo>
                  <a:cubicBezTo>
                    <a:pt x="77125" y="6455"/>
                    <a:pt x="75262" y="8318"/>
                    <a:pt x="72966"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 name="Google Shape;555;p27"/>
            <p:cNvSpPr/>
            <p:nvPr/>
          </p:nvSpPr>
          <p:spPr>
            <a:xfrm>
              <a:off x="6323136" y="4449308"/>
              <a:ext cx="181371" cy="15310"/>
            </a:xfrm>
            <a:custGeom>
              <a:rect b="b" l="l" r="r" t="t"/>
              <a:pathLst>
                <a:path extrusionOk="0" h="11054" w="130954">
                  <a:moveTo>
                    <a:pt x="78756" y="11055"/>
                  </a:moveTo>
                  <a:cubicBezTo>
                    <a:pt x="43331" y="11055"/>
                    <a:pt x="6207" y="8479"/>
                    <a:pt x="3869" y="8315"/>
                  </a:cubicBezTo>
                  <a:cubicBezTo>
                    <a:pt x="1578" y="8152"/>
                    <a:pt x="-153" y="6162"/>
                    <a:pt x="11" y="3872"/>
                  </a:cubicBezTo>
                  <a:cubicBezTo>
                    <a:pt x="169" y="1576"/>
                    <a:pt x="2164" y="-124"/>
                    <a:pt x="4455" y="13"/>
                  </a:cubicBezTo>
                  <a:cubicBezTo>
                    <a:pt x="5315" y="77"/>
                    <a:pt x="90932" y="6014"/>
                    <a:pt x="126098" y="61"/>
                  </a:cubicBezTo>
                  <a:cubicBezTo>
                    <a:pt x="128357" y="-330"/>
                    <a:pt x="130510" y="1201"/>
                    <a:pt x="130895" y="3470"/>
                  </a:cubicBezTo>
                  <a:cubicBezTo>
                    <a:pt x="131281" y="5740"/>
                    <a:pt x="129750" y="7882"/>
                    <a:pt x="127486" y="8268"/>
                  </a:cubicBezTo>
                  <a:cubicBezTo>
                    <a:pt x="115125" y="10358"/>
                    <a:pt x="97170" y="11055"/>
                    <a:pt x="78761" y="11055"/>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27"/>
            <p:cNvSpPr/>
            <p:nvPr/>
          </p:nvSpPr>
          <p:spPr>
            <a:xfrm>
              <a:off x="3051075" y="4961619"/>
              <a:ext cx="128345" cy="13916"/>
            </a:xfrm>
            <a:custGeom>
              <a:rect b="b" l="l" r="r" t="t"/>
              <a:pathLst>
                <a:path extrusionOk="0" h="10048" w="92668">
                  <a:moveTo>
                    <a:pt x="59335" y="10049"/>
                  </a:moveTo>
                  <a:cubicBezTo>
                    <a:pt x="34903" y="10049"/>
                    <a:pt x="5780" y="8428"/>
                    <a:pt x="3928" y="8323"/>
                  </a:cubicBezTo>
                  <a:cubicBezTo>
                    <a:pt x="1632" y="8191"/>
                    <a:pt x="-120" y="6228"/>
                    <a:pt x="6" y="3932"/>
                  </a:cubicBezTo>
                  <a:cubicBezTo>
                    <a:pt x="133" y="1636"/>
                    <a:pt x="2102" y="-153"/>
                    <a:pt x="4398" y="10"/>
                  </a:cubicBezTo>
                  <a:cubicBezTo>
                    <a:pt x="23361" y="1082"/>
                    <a:pt x="75258" y="3188"/>
                    <a:pt x="87497" y="126"/>
                  </a:cubicBezTo>
                  <a:cubicBezTo>
                    <a:pt x="89729" y="-433"/>
                    <a:pt x="91983" y="923"/>
                    <a:pt x="92543" y="3156"/>
                  </a:cubicBezTo>
                  <a:cubicBezTo>
                    <a:pt x="93102" y="5388"/>
                    <a:pt x="91746" y="7647"/>
                    <a:pt x="89513" y="8202"/>
                  </a:cubicBezTo>
                  <a:cubicBezTo>
                    <a:pt x="83971" y="9584"/>
                    <a:pt x="72313" y="10043"/>
                    <a:pt x="59335" y="1004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27"/>
            <p:cNvSpPr/>
            <p:nvPr/>
          </p:nvSpPr>
          <p:spPr>
            <a:xfrm>
              <a:off x="2702520" y="4640723"/>
              <a:ext cx="182140" cy="21469"/>
            </a:xfrm>
            <a:custGeom>
              <a:rect b="b" l="l" r="r" t="t"/>
              <a:pathLst>
                <a:path extrusionOk="0" h="15501" w="131509">
                  <a:moveTo>
                    <a:pt x="53845" y="15502"/>
                  </a:moveTo>
                  <a:cubicBezTo>
                    <a:pt x="27666" y="15502"/>
                    <a:pt x="5658" y="13992"/>
                    <a:pt x="3869" y="13865"/>
                  </a:cubicBezTo>
                  <a:cubicBezTo>
                    <a:pt x="1573" y="13702"/>
                    <a:pt x="-153" y="11712"/>
                    <a:pt x="11" y="9422"/>
                  </a:cubicBezTo>
                  <a:cubicBezTo>
                    <a:pt x="174" y="7131"/>
                    <a:pt x="2138" y="5405"/>
                    <a:pt x="4455" y="5563"/>
                  </a:cubicBezTo>
                  <a:cubicBezTo>
                    <a:pt x="5310" y="5621"/>
                    <a:pt x="90641" y="11474"/>
                    <a:pt x="126082" y="201"/>
                  </a:cubicBezTo>
                  <a:cubicBezTo>
                    <a:pt x="128272" y="-506"/>
                    <a:pt x="130610" y="713"/>
                    <a:pt x="131312" y="2903"/>
                  </a:cubicBezTo>
                  <a:cubicBezTo>
                    <a:pt x="132009" y="5094"/>
                    <a:pt x="130800" y="7432"/>
                    <a:pt x="128610" y="8128"/>
                  </a:cubicBezTo>
                  <a:cubicBezTo>
                    <a:pt x="110164" y="13997"/>
                    <a:pt x="79938" y="15502"/>
                    <a:pt x="53850" y="15502"/>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27"/>
            <p:cNvSpPr/>
            <p:nvPr/>
          </p:nvSpPr>
          <p:spPr>
            <a:xfrm>
              <a:off x="2382741" y="4497906"/>
              <a:ext cx="242842" cy="17677"/>
            </a:xfrm>
            <a:custGeom>
              <a:rect b="b" l="l" r="r" t="t"/>
              <a:pathLst>
                <a:path extrusionOk="0" h="12763" w="175337">
                  <a:moveTo>
                    <a:pt x="4160" y="12764"/>
                  </a:moveTo>
                  <a:cubicBezTo>
                    <a:pt x="1912" y="12764"/>
                    <a:pt x="65" y="10974"/>
                    <a:pt x="1" y="8710"/>
                  </a:cubicBezTo>
                  <a:cubicBezTo>
                    <a:pt x="-57" y="6414"/>
                    <a:pt x="1754" y="4499"/>
                    <a:pt x="4049" y="4441"/>
                  </a:cubicBezTo>
                  <a:lnTo>
                    <a:pt x="171066" y="2"/>
                  </a:lnTo>
                  <a:cubicBezTo>
                    <a:pt x="173383" y="-67"/>
                    <a:pt x="175278" y="1754"/>
                    <a:pt x="175336" y="4050"/>
                  </a:cubicBezTo>
                  <a:cubicBezTo>
                    <a:pt x="175399" y="6346"/>
                    <a:pt x="173584" y="8262"/>
                    <a:pt x="171288" y="8320"/>
                  </a:cubicBezTo>
                  <a:lnTo>
                    <a:pt x="4271" y="12758"/>
                  </a:lnTo>
                  <a:cubicBezTo>
                    <a:pt x="4234" y="12758"/>
                    <a:pt x="4197" y="12758"/>
                    <a:pt x="4160" y="1275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27"/>
            <p:cNvSpPr/>
            <p:nvPr/>
          </p:nvSpPr>
          <p:spPr>
            <a:xfrm>
              <a:off x="6780433" y="4921027"/>
              <a:ext cx="205956" cy="13249"/>
            </a:xfrm>
            <a:custGeom>
              <a:rect b="b" l="l" r="r" t="t"/>
              <a:pathLst>
                <a:path extrusionOk="0" h="9566" w="148705">
                  <a:moveTo>
                    <a:pt x="144551" y="9562"/>
                  </a:moveTo>
                  <a:cubicBezTo>
                    <a:pt x="144424" y="9562"/>
                    <a:pt x="144297" y="9562"/>
                    <a:pt x="144170" y="9546"/>
                  </a:cubicBezTo>
                  <a:cubicBezTo>
                    <a:pt x="114234" y="6828"/>
                    <a:pt x="5364" y="9535"/>
                    <a:pt x="4266" y="9562"/>
                  </a:cubicBezTo>
                  <a:cubicBezTo>
                    <a:pt x="1917" y="9630"/>
                    <a:pt x="60" y="7804"/>
                    <a:pt x="1" y="5508"/>
                  </a:cubicBezTo>
                  <a:cubicBezTo>
                    <a:pt x="-57" y="3212"/>
                    <a:pt x="1759" y="1302"/>
                    <a:pt x="4055" y="1244"/>
                  </a:cubicBezTo>
                  <a:cubicBezTo>
                    <a:pt x="8552" y="1128"/>
                    <a:pt x="114514" y="-1506"/>
                    <a:pt x="144920" y="1260"/>
                  </a:cubicBezTo>
                  <a:cubicBezTo>
                    <a:pt x="147211" y="1465"/>
                    <a:pt x="148894" y="3492"/>
                    <a:pt x="148688" y="5783"/>
                  </a:cubicBezTo>
                  <a:cubicBezTo>
                    <a:pt x="148493" y="7941"/>
                    <a:pt x="146677" y="9567"/>
                    <a:pt x="144551" y="9567"/>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27"/>
            <p:cNvSpPr/>
            <p:nvPr/>
          </p:nvSpPr>
          <p:spPr>
            <a:xfrm>
              <a:off x="3695123" y="4495732"/>
              <a:ext cx="190586" cy="22027"/>
            </a:xfrm>
            <a:custGeom>
              <a:rect b="b" l="l" r="r" t="t"/>
              <a:pathLst>
                <a:path extrusionOk="0" h="15904" w="137607">
                  <a:moveTo>
                    <a:pt x="63478" y="15899"/>
                  </a:moveTo>
                  <a:cubicBezTo>
                    <a:pt x="38884" y="15899"/>
                    <a:pt x="14405" y="14073"/>
                    <a:pt x="2266" y="7866"/>
                  </a:cubicBezTo>
                  <a:cubicBezTo>
                    <a:pt x="224" y="6821"/>
                    <a:pt x="-589" y="4314"/>
                    <a:pt x="456" y="2266"/>
                  </a:cubicBezTo>
                  <a:cubicBezTo>
                    <a:pt x="1501" y="224"/>
                    <a:pt x="4013" y="-589"/>
                    <a:pt x="6056" y="456"/>
                  </a:cubicBezTo>
                  <a:cubicBezTo>
                    <a:pt x="26048" y="10684"/>
                    <a:pt x="94533" y="8003"/>
                    <a:pt x="133008" y="3907"/>
                  </a:cubicBezTo>
                  <a:cubicBezTo>
                    <a:pt x="135283" y="3686"/>
                    <a:pt x="137341" y="5322"/>
                    <a:pt x="137584" y="7607"/>
                  </a:cubicBezTo>
                  <a:cubicBezTo>
                    <a:pt x="137827" y="9893"/>
                    <a:pt x="136170" y="11940"/>
                    <a:pt x="133884" y="12189"/>
                  </a:cubicBezTo>
                  <a:cubicBezTo>
                    <a:pt x="133288" y="12252"/>
                    <a:pt x="98270" y="15904"/>
                    <a:pt x="63473" y="15904"/>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27"/>
            <p:cNvSpPr/>
            <p:nvPr/>
          </p:nvSpPr>
          <p:spPr>
            <a:xfrm>
              <a:off x="5713328" y="4878863"/>
              <a:ext cx="108358" cy="16141"/>
            </a:xfrm>
            <a:custGeom>
              <a:rect b="b" l="l" r="r" t="t"/>
              <a:pathLst>
                <a:path extrusionOk="0" h="11654" w="78237">
                  <a:moveTo>
                    <a:pt x="4159" y="11655"/>
                  </a:moveTo>
                  <a:cubicBezTo>
                    <a:pt x="1952" y="11655"/>
                    <a:pt x="111" y="9918"/>
                    <a:pt x="5" y="7691"/>
                  </a:cubicBezTo>
                  <a:cubicBezTo>
                    <a:pt x="-106" y="5395"/>
                    <a:pt x="1667" y="3448"/>
                    <a:pt x="3963" y="3337"/>
                  </a:cubicBezTo>
                  <a:lnTo>
                    <a:pt x="73878" y="7"/>
                  </a:lnTo>
                  <a:cubicBezTo>
                    <a:pt x="76185" y="-125"/>
                    <a:pt x="78122" y="1669"/>
                    <a:pt x="78233" y="3965"/>
                  </a:cubicBezTo>
                  <a:cubicBezTo>
                    <a:pt x="78344" y="6261"/>
                    <a:pt x="76570" y="8214"/>
                    <a:pt x="74274" y="8319"/>
                  </a:cubicBezTo>
                  <a:lnTo>
                    <a:pt x="4359" y="11649"/>
                  </a:lnTo>
                  <a:cubicBezTo>
                    <a:pt x="4291" y="11649"/>
                    <a:pt x="4227" y="11649"/>
                    <a:pt x="4159" y="1164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27"/>
            <p:cNvSpPr/>
            <p:nvPr/>
          </p:nvSpPr>
          <p:spPr>
            <a:xfrm>
              <a:off x="5755434" y="4485581"/>
              <a:ext cx="252073" cy="24593"/>
            </a:xfrm>
            <a:custGeom>
              <a:rect b="b" l="l" r="r" t="t"/>
              <a:pathLst>
                <a:path extrusionOk="0" h="17757" w="182002">
                  <a:moveTo>
                    <a:pt x="4155" y="17758"/>
                  </a:moveTo>
                  <a:cubicBezTo>
                    <a:pt x="1959" y="17758"/>
                    <a:pt x="123" y="16037"/>
                    <a:pt x="6" y="13821"/>
                  </a:cubicBezTo>
                  <a:cubicBezTo>
                    <a:pt x="-120" y="11525"/>
                    <a:pt x="1643" y="9561"/>
                    <a:pt x="3938" y="9440"/>
                  </a:cubicBezTo>
                  <a:lnTo>
                    <a:pt x="177616" y="9"/>
                  </a:lnTo>
                  <a:cubicBezTo>
                    <a:pt x="179933" y="-139"/>
                    <a:pt x="181875" y="1644"/>
                    <a:pt x="181996" y="3935"/>
                  </a:cubicBezTo>
                  <a:cubicBezTo>
                    <a:pt x="182123" y="6231"/>
                    <a:pt x="180360" y="8194"/>
                    <a:pt x="178070" y="8316"/>
                  </a:cubicBezTo>
                  <a:lnTo>
                    <a:pt x="4392" y="17747"/>
                  </a:lnTo>
                  <a:cubicBezTo>
                    <a:pt x="4313" y="17747"/>
                    <a:pt x="4239" y="17752"/>
                    <a:pt x="4160" y="17752"/>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27"/>
            <p:cNvSpPr/>
            <p:nvPr/>
          </p:nvSpPr>
          <p:spPr>
            <a:xfrm>
              <a:off x="6092072" y="4639539"/>
              <a:ext cx="344290" cy="23816"/>
            </a:xfrm>
            <a:custGeom>
              <a:rect b="b" l="l" r="r" t="t"/>
              <a:pathLst>
                <a:path extrusionOk="0" h="17196" w="248585">
                  <a:moveTo>
                    <a:pt x="4162" y="17196"/>
                  </a:moveTo>
                  <a:cubicBezTo>
                    <a:pt x="1935" y="17196"/>
                    <a:pt x="87" y="15433"/>
                    <a:pt x="3" y="13190"/>
                  </a:cubicBezTo>
                  <a:cubicBezTo>
                    <a:pt x="-81" y="10894"/>
                    <a:pt x="1713" y="8963"/>
                    <a:pt x="4009" y="8878"/>
                  </a:cubicBezTo>
                  <a:lnTo>
                    <a:pt x="244271" y="1"/>
                  </a:lnTo>
                  <a:cubicBezTo>
                    <a:pt x="246599" y="-46"/>
                    <a:pt x="248499" y="1711"/>
                    <a:pt x="248583" y="4007"/>
                  </a:cubicBezTo>
                  <a:cubicBezTo>
                    <a:pt x="248668" y="6303"/>
                    <a:pt x="246873" y="8234"/>
                    <a:pt x="244577" y="8319"/>
                  </a:cubicBezTo>
                  <a:lnTo>
                    <a:pt x="4315" y="17196"/>
                  </a:lnTo>
                  <a:cubicBezTo>
                    <a:pt x="4262" y="17196"/>
                    <a:pt x="4209" y="17196"/>
                    <a:pt x="4157" y="17196"/>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27"/>
            <p:cNvSpPr/>
            <p:nvPr/>
          </p:nvSpPr>
          <p:spPr>
            <a:xfrm>
              <a:off x="5977560" y="4796325"/>
              <a:ext cx="196735" cy="11519"/>
            </a:xfrm>
            <a:custGeom>
              <a:rect b="b" l="l" r="r" t="t"/>
              <a:pathLst>
                <a:path extrusionOk="0" h="8317" w="142047">
                  <a:moveTo>
                    <a:pt x="137883" y="8318"/>
                  </a:moveTo>
                  <a:lnTo>
                    <a:pt x="4159" y="8318"/>
                  </a:lnTo>
                  <a:cubicBezTo>
                    <a:pt x="1858" y="8318"/>
                    <a:pt x="0" y="6455"/>
                    <a:pt x="0" y="4159"/>
                  </a:cubicBezTo>
                  <a:cubicBezTo>
                    <a:pt x="0" y="1863"/>
                    <a:pt x="1863" y="0"/>
                    <a:pt x="4159" y="0"/>
                  </a:cubicBezTo>
                  <a:lnTo>
                    <a:pt x="137883" y="0"/>
                  </a:lnTo>
                  <a:cubicBezTo>
                    <a:pt x="140184" y="0"/>
                    <a:pt x="142047" y="1863"/>
                    <a:pt x="142047" y="4159"/>
                  </a:cubicBezTo>
                  <a:cubicBezTo>
                    <a:pt x="142047" y="6455"/>
                    <a:pt x="140184" y="8318"/>
                    <a:pt x="137883" y="8318"/>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27"/>
            <p:cNvSpPr/>
            <p:nvPr/>
          </p:nvSpPr>
          <p:spPr>
            <a:xfrm>
              <a:off x="6070180" y="4877785"/>
              <a:ext cx="90290" cy="11526"/>
            </a:xfrm>
            <a:custGeom>
              <a:rect b="b" l="l" r="r" t="t"/>
              <a:pathLst>
                <a:path extrusionOk="0" h="8322" w="65191">
                  <a:moveTo>
                    <a:pt x="61033" y="8323"/>
                  </a:moveTo>
                  <a:lnTo>
                    <a:pt x="4159" y="8323"/>
                  </a:lnTo>
                  <a:cubicBezTo>
                    <a:pt x="1863" y="8323"/>
                    <a:pt x="0" y="6460"/>
                    <a:pt x="0" y="4159"/>
                  </a:cubicBezTo>
                  <a:cubicBezTo>
                    <a:pt x="0" y="1858"/>
                    <a:pt x="1863" y="0"/>
                    <a:pt x="4159" y="0"/>
                  </a:cubicBezTo>
                  <a:lnTo>
                    <a:pt x="61033" y="0"/>
                  </a:lnTo>
                  <a:cubicBezTo>
                    <a:pt x="63334" y="0"/>
                    <a:pt x="65192" y="1863"/>
                    <a:pt x="65192" y="4159"/>
                  </a:cubicBezTo>
                  <a:cubicBezTo>
                    <a:pt x="65192" y="6455"/>
                    <a:pt x="63328" y="8323"/>
                    <a:pt x="61033" y="832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27"/>
            <p:cNvSpPr/>
            <p:nvPr/>
          </p:nvSpPr>
          <p:spPr>
            <a:xfrm>
              <a:off x="6283465" y="4796310"/>
              <a:ext cx="168296" cy="15372"/>
            </a:xfrm>
            <a:custGeom>
              <a:rect b="b" l="l" r="r" t="t"/>
              <a:pathLst>
                <a:path extrusionOk="0" h="11099" w="121513">
                  <a:moveTo>
                    <a:pt x="4160" y="11099"/>
                  </a:moveTo>
                  <a:cubicBezTo>
                    <a:pt x="1912" y="11099"/>
                    <a:pt x="60" y="9305"/>
                    <a:pt x="1" y="7041"/>
                  </a:cubicBezTo>
                  <a:cubicBezTo>
                    <a:pt x="-57" y="4739"/>
                    <a:pt x="1764" y="2834"/>
                    <a:pt x="4060" y="2776"/>
                  </a:cubicBezTo>
                  <a:lnTo>
                    <a:pt x="117253" y="0"/>
                  </a:lnTo>
                  <a:cubicBezTo>
                    <a:pt x="117285" y="0"/>
                    <a:pt x="117322" y="0"/>
                    <a:pt x="117354" y="0"/>
                  </a:cubicBezTo>
                  <a:cubicBezTo>
                    <a:pt x="119607" y="0"/>
                    <a:pt x="121455" y="1794"/>
                    <a:pt x="121513" y="4059"/>
                  </a:cubicBezTo>
                  <a:cubicBezTo>
                    <a:pt x="121571" y="6360"/>
                    <a:pt x="119755" y="8265"/>
                    <a:pt x="117454" y="8323"/>
                  </a:cubicBezTo>
                  <a:lnTo>
                    <a:pt x="4261" y="11099"/>
                  </a:lnTo>
                  <a:cubicBezTo>
                    <a:pt x="4229" y="11099"/>
                    <a:pt x="4192" y="11099"/>
                    <a:pt x="4155" y="11099"/>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 name="Google Shape;567;p27"/>
            <p:cNvSpPr/>
            <p:nvPr/>
          </p:nvSpPr>
          <p:spPr>
            <a:xfrm>
              <a:off x="6572996" y="4976873"/>
              <a:ext cx="128570" cy="13942"/>
            </a:xfrm>
            <a:custGeom>
              <a:rect b="b" l="l" r="r" t="t"/>
              <a:pathLst>
                <a:path extrusionOk="0" h="10048" w="92663">
                  <a:moveTo>
                    <a:pt x="59335" y="10049"/>
                  </a:moveTo>
                  <a:cubicBezTo>
                    <a:pt x="34903" y="10049"/>
                    <a:pt x="5781" y="8428"/>
                    <a:pt x="3928" y="8323"/>
                  </a:cubicBezTo>
                  <a:cubicBezTo>
                    <a:pt x="1632" y="8191"/>
                    <a:pt x="-120" y="6228"/>
                    <a:pt x="6" y="3932"/>
                  </a:cubicBezTo>
                  <a:cubicBezTo>
                    <a:pt x="138" y="1636"/>
                    <a:pt x="2107" y="-153"/>
                    <a:pt x="4398" y="10"/>
                  </a:cubicBezTo>
                  <a:cubicBezTo>
                    <a:pt x="23361" y="1082"/>
                    <a:pt x="75252" y="3193"/>
                    <a:pt x="87492" y="126"/>
                  </a:cubicBezTo>
                  <a:cubicBezTo>
                    <a:pt x="89719" y="-433"/>
                    <a:pt x="91978" y="923"/>
                    <a:pt x="92537" y="3156"/>
                  </a:cubicBezTo>
                  <a:cubicBezTo>
                    <a:pt x="93097" y="5388"/>
                    <a:pt x="91740" y="7647"/>
                    <a:pt x="89508" y="8202"/>
                  </a:cubicBezTo>
                  <a:cubicBezTo>
                    <a:pt x="83971" y="9590"/>
                    <a:pt x="72307" y="10043"/>
                    <a:pt x="59329" y="10043"/>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27"/>
            <p:cNvSpPr/>
            <p:nvPr/>
          </p:nvSpPr>
          <p:spPr>
            <a:xfrm>
              <a:off x="6375475" y="5020693"/>
              <a:ext cx="182462" cy="21505"/>
            </a:xfrm>
            <a:custGeom>
              <a:rect b="b" l="l" r="r" t="t"/>
              <a:pathLst>
                <a:path extrusionOk="0" h="15499" w="131504">
                  <a:moveTo>
                    <a:pt x="53834" y="15500"/>
                  </a:moveTo>
                  <a:cubicBezTo>
                    <a:pt x="27661" y="15500"/>
                    <a:pt x="5653" y="13990"/>
                    <a:pt x="3869" y="13863"/>
                  </a:cubicBezTo>
                  <a:cubicBezTo>
                    <a:pt x="1578" y="13700"/>
                    <a:pt x="-153" y="11710"/>
                    <a:pt x="11" y="9420"/>
                  </a:cubicBezTo>
                  <a:cubicBezTo>
                    <a:pt x="174" y="7129"/>
                    <a:pt x="2154" y="5403"/>
                    <a:pt x="4455" y="5561"/>
                  </a:cubicBezTo>
                  <a:cubicBezTo>
                    <a:pt x="5310" y="5619"/>
                    <a:pt x="90641" y="11472"/>
                    <a:pt x="126082" y="199"/>
                  </a:cubicBezTo>
                  <a:cubicBezTo>
                    <a:pt x="128272" y="-503"/>
                    <a:pt x="130610" y="711"/>
                    <a:pt x="131307" y="2901"/>
                  </a:cubicBezTo>
                  <a:cubicBezTo>
                    <a:pt x="132004" y="5092"/>
                    <a:pt x="130795" y="7430"/>
                    <a:pt x="128605" y="8126"/>
                  </a:cubicBezTo>
                  <a:cubicBezTo>
                    <a:pt x="110154" y="13995"/>
                    <a:pt x="79922" y="15500"/>
                    <a:pt x="53834" y="15500"/>
                  </a:cubicBezTo>
                  <a:close/>
                </a:path>
              </a:pathLst>
            </a:custGeom>
            <a:solidFill>
              <a:srgbClr val="333333">
                <a:alpha val="335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9" name="Google Shape;569;p27"/>
          <p:cNvGrpSpPr/>
          <p:nvPr/>
        </p:nvGrpSpPr>
        <p:grpSpPr>
          <a:xfrm>
            <a:off x="0" y="3319128"/>
            <a:ext cx="9137538" cy="1472592"/>
            <a:chOff x="0" y="2564783"/>
            <a:chExt cx="9137538" cy="2065926"/>
          </a:xfrm>
        </p:grpSpPr>
        <p:sp>
          <p:nvSpPr>
            <p:cNvPr id="570" name="Google Shape;570;p27"/>
            <p:cNvSpPr/>
            <p:nvPr/>
          </p:nvSpPr>
          <p:spPr>
            <a:xfrm>
              <a:off x="0" y="2826666"/>
              <a:ext cx="9137538" cy="1804043"/>
            </a:xfrm>
            <a:custGeom>
              <a:rect b="b" l="l" r="r" t="t"/>
              <a:pathLst>
                <a:path extrusionOk="0" h="1781771" w="6561966">
                  <a:moveTo>
                    <a:pt x="6561967" y="203079"/>
                  </a:moveTo>
                  <a:cubicBezTo>
                    <a:pt x="6289368" y="267432"/>
                    <a:pt x="6038355" y="506475"/>
                    <a:pt x="5835159" y="505271"/>
                  </a:cubicBezTo>
                  <a:cubicBezTo>
                    <a:pt x="5754197" y="499207"/>
                    <a:pt x="5653496" y="505271"/>
                    <a:pt x="5470514" y="379163"/>
                  </a:cubicBezTo>
                  <a:cubicBezTo>
                    <a:pt x="5436367" y="351592"/>
                    <a:pt x="5402694" y="323239"/>
                    <a:pt x="5368441" y="295911"/>
                  </a:cubicBezTo>
                  <a:cubicBezTo>
                    <a:pt x="5219590" y="177192"/>
                    <a:pt x="5053429" y="75113"/>
                    <a:pt x="4869106" y="27439"/>
                  </a:cubicBezTo>
                  <a:cubicBezTo>
                    <a:pt x="4684784" y="-20241"/>
                    <a:pt x="4480068" y="-9031"/>
                    <a:pt x="4315553" y="86804"/>
                  </a:cubicBezTo>
                  <a:cubicBezTo>
                    <a:pt x="4229820" y="136742"/>
                    <a:pt x="4157888" y="207323"/>
                    <a:pt x="4074499" y="261077"/>
                  </a:cubicBezTo>
                  <a:cubicBezTo>
                    <a:pt x="3991104" y="314832"/>
                    <a:pt x="3887922" y="351682"/>
                    <a:pt x="3792948" y="322970"/>
                  </a:cubicBezTo>
                  <a:cubicBezTo>
                    <a:pt x="3751385" y="310404"/>
                    <a:pt x="3714477" y="286194"/>
                    <a:pt x="3675184" y="267706"/>
                  </a:cubicBezTo>
                  <a:cubicBezTo>
                    <a:pt x="3458165" y="165596"/>
                    <a:pt x="3195499" y="250147"/>
                    <a:pt x="3000188" y="389355"/>
                  </a:cubicBezTo>
                  <a:cubicBezTo>
                    <a:pt x="2956725" y="420335"/>
                    <a:pt x="2914317" y="454362"/>
                    <a:pt x="2864405" y="473283"/>
                  </a:cubicBezTo>
                  <a:cubicBezTo>
                    <a:pt x="2864405" y="473283"/>
                    <a:pt x="2859159" y="475663"/>
                    <a:pt x="2850947" y="479611"/>
                  </a:cubicBezTo>
                  <a:cubicBezTo>
                    <a:pt x="2805616" y="488308"/>
                    <a:pt x="2761435" y="503218"/>
                    <a:pt x="2717022" y="516228"/>
                  </a:cubicBezTo>
                  <a:cubicBezTo>
                    <a:pt x="2242725" y="655151"/>
                    <a:pt x="1716337" y="569344"/>
                    <a:pt x="1259330" y="757493"/>
                  </a:cubicBezTo>
                  <a:cubicBezTo>
                    <a:pt x="1183150" y="788854"/>
                    <a:pt x="1109356" y="825809"/>
                    <a:pt x="1032590" y="855703"/>
                  </a:cubicBezTo>
                  <a:cubicBezTo>
                    <a:pt x="776520" y="955411"/>
                    <a:pt x="281720" y="851655"/>
                    <a:pt x="0" y="823044"/>
                  </a:cubicBezTo>
                  <a:lnTo>
                    <a:pt x="0" y="1781707"/>
                  </a:lnTo>
                  <a:cubicBezTo>
                    <a:pt x="212950" y="1782968"/>
                    <a:pt x="622957" y="1766628"/>
                    <a:pt x="1029502" y="1646394"/>
                  </a:cubicBezTo>
                  <a:cubicBezTo>
                    <a:pt x="1407890" y="1518824"/>
                    <a:pt x="1855455" y="1126027"/>
                    <a:pt x="2281385" y="1370454"/>
                  </a:cubicBezTo>
                  <a:cubicBezTo>
                    <a:pt x="2346250" y="1422040"/>
                    <a:pt x="2433973" y="1454023"/>
                    <a:pt x="2516254" y="1472474"/>
                  </a:cubicBezTo>
                  <a:cubicBezTo>
                    <a:pt x="2919865" y="1562984"/>
                    <a:pt x="3340254" y="1502041"/>
                    <a:pt x="3753539" y="1519014"/>
                  </a:cubicBezTo>
                  <a:cubicBezTo>
                    <a:pt x="3769288" y="1537582"/>
                    <a:pt x="3757149" y="1566541"/>
                    <a:pt x="3740492" y="1584290"/>
                  </a:cubicBezTo>
                  <a:cubicBezTo>
                    <a:pt x="3723835" y="1602045"/>
                    <a:pt x="3702048" y="1617683"/>
                    <a:pt x="3696754" y="1641438"/>
                  </a:cubicBezTo>
                  <a:cubicBezTo>
                    <a:pt x="3686843" y="1685952"/>
                    <a:pt x="3739119" y="1717487"/>
                    <a:pt x="3783047" y="1729747"/>
                  </a:cubicBezTo>
                  <a:cubicBezTo>
                    <a:pt x="3925179" y="1769415"/>
                    <a:pt x="4074921" y="1769616"/>
                    <a:pt x="4222489" y="1769526"/>
                  </a:cubicBezTo>
                  <a:cubicBezTo>
                    <a:pt x="4531616" y="1769346"/>
                    <a:pt x="4841904" y="1769093"/>
                    <a:pt x="5148118" y="1726744"/>
                  </a:cubicBezTo>
                  <a:cubicBezTo>
                    <a:pt x="5271857" y="1709633"/>
                    <a:pt x="5398261" y="1684263"/>
                    <a:pt x="5502814" y="1615931"/>
                  </a:cubicBezTo>
                  <a:cubicBezTo>
                    <a:pt x="5508409" y="1612263"/>
                    <a:pt x="5513845" y="1608267"/>
                    <a:pt x="5519334" y="1604304"/>
                  </a:cubicBezTo>
                  <a:cubicBezTo>
                    <a:pt x="5519439" y="1604314"/>
                    <a:pt x="5519492" y="1604325"/>
                    <a:pt x="5519597" y="1604330"/>
                  </a:cubicBezTo>
                  <a:cubicBezTo>
                    <a:pt x="5520284" y="1603760"/>
                    <a:pt x="5520970" y="1603254"/>
                    <a:pt x="5521603" y="1602689"/>
                  </a:cubicBezTo>
                  <a:cubicBezTo>
                    <a:pt x="5531262" y="1595580"/>
                    <a:pt x="5540656" y="1588117"/>
                    <a:pt x="5549734" y="1580152"/>
                  </a:cubicBezTo>
                  <a:cubicBezTo>
                    <a:pt x="5765913" y="1416049"/>
                    <a:pt x="5987582" y="1476807"/>
                    <a:pt x="6207878" y="1540664"/>
                  </a:cubicBezTo>
                  <a:cubicBezTo>
                    <a:pt x="6333279" y="1577017"/>
                    <a:pt x="6466491" y="1589552"/>
                    <a:pt x="6561967" y="1593442"/>
                  </a:cubicBezTo>
                  <a:lnTo>
                    <a:pt x="6561967" y="20306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1" name="Google Shape;571;p27"/>
            <p:cNvGrpSpPr/>
            <p:nvPr/>
          </p:nvGrpSpPr>
          <p:grpSpPr>
            <a:xfrm>
              <a:off x="1" y="2564783"/>
              <a:ext cx="9137531" cy="1844347"/>
              <a:chOff x="2245835" y="780927"/>
              <a:chExt cx="6561961" cy="1822297"/>
            </a:xfrm>
          </p:grpSpPr>
          <p:sp>
            <p:nvSpPr>
              <p:cNvPr id="572" name="Google Shape;572;p27"/>
              <p:cNvSpPr/>
              <p:nvPr/>
            </p:nvSpPr>
            <p:spPr>
              <a:xfrm>
                <a:off x="2245835" y="1359727"/>
                <a:ext cx="6561961" cy="1243497"/>
              </a:xfrm>
              <a:custGeom>
                <a:rect b="b" l="l" r="r" t="t"/>
                <a:pathLst>
                  <a:path extrusionOk="0" h="1243497" w="6561961">
                    <a:moveTo>
                      <a:pt x="954262" y="1003148"/>
                    </a:moveTo>
                    <a:cubicBezTo>
                      <a:pt x="954262" y="1003148"/>
                      <a:pt x="1933070" y="1169372"/>
                      <a:pt x="2302555" y="1039242"/>
                    </a:cubicBezTo>
                    <a:cubicBezTo>
                      <a:pt x="2498024" y="947994"/>
                      <a:pt x="2725968" y="966282"/>
                      <a:pt x="2938268" y="1004530"/>
                    </a:cubicBezTo>
                    <a:cubicBezTo>
                      <a:pt x="3025669" y="1020274"/>
                      <a:pt x="3113476" y="1039158"/>
                      <a:pt x="3202233" y="1036245"/>
                    </a:cubicBezTo>
                    <a:cubicBezTo>
                      <a:pt x="3528017" y="1025557"/>
                      <a:pt x="3791206" y="729408"/>
                      <a:pt x="4116885" y="715902"/>
                    </a:cubicBezTo>
                    <a:cubicBezTo>
                      <a:pt x="4159677" y="714129"/>
                      <a:pt x="4203167" y="717506"/>
                      <a:pt x="4243674" y="731403"/>
                    </a:cubicBezTo>
                    <a:cubicBezTo>
                      <a:pt x="4290335" y="747416"/>
                      <a:pt x="4331165" y="776644"/>
                      <a:pt x="4370495" y="806432"/>
                    </a:cubicBezTo>
                    <a:cubicBezTo>
                      <a:pt x="4504182" y="907672"/>
                      <a:pt x="4634459" y="1022702"/>
                      <a:pt x="4795375" y="1069912"/>
                    </a:cubicBezTo>
                    <a:cubicBezTo>
                      <a:pt x="4925589" y="1108113"/>
                      <a:pt x="5064460" y="1098238"/>
                      <a:pt x="5199677" y="1086764"/>
                    </a:cubicBezTo>
                    <a:cubicBezTo>
                      <a:pt x="5243531" y="1083043"/>
                      <a:pt x="5288107" y="1079280"/>
                      <a:pt x="5332019" y="1080879"/>
                    </a:cubicBezTo>
                    <a:cubicBezTo>
                      <a:pt x="5446864" y="1074884"/>
                      <a:pt x="5576487" y="1057488"/>
                      <a:pt x="5908198" y="950380"/>
                    </a:cubicBezTo>
                    <a:cubicBezTo>
                      <a:pt x="6173514" y="864726"/>
                      <a:pt x="6409064" y="843388"/>
                      <a:pt x="6561962" y="840743"/>
                    </a:cubicBezTo>
                    <a:lnTo>
                      <a:pt x="6561962" y="254721"/>
                    </a:lnTo>
                    <a:cubicBezTo>
                      <a:pt x="6358607" y="220119"/>
                      <a:pt x="6166495" y="230696"/>
                      <a:pt x="5936382" y="308570"/>
                    </a:cubicBezTo>
                    <a:cubicBezTo>
                      <a:pt x="5659982" y="402120"/>
                      <a:pt x="5545295" y="378158"/>
                      <a:pt x="5416780" y="359575"/>
                    </a:cubicBezTo>
                    <a:lnTo>
                      <a:pt x="5172924" y="298184"/>
                    </a:lnTo>
                    <a:cubicBezTo>
                      <a:pt x="5023599" y="251596"/>
                      <a:pt x="4909518" y="130750"/>
                      <a:pt x="4768400" y="63268"/>
                    </a:cubicBezTo>
                    <a:cubicBezTo>
                      <a:pt x="4538329" y="-46748"/>
                      <a:pt x="4259761" y="-1834"/>
                      <a:pt x="4030698" y="110277"/>
                    </a:cubicBezTo>
                    <a:cubicBezTo>
                      <a:pt x="3801641" y="222389"/>
                      <a:pt x="3608757" y="394678"/>
                      <a:pt x="3406844" y="550453"/>
                    </a:cubicBezTo>
                    <a:cubicBezTo>
                      <a:pt x="3294099" y="637437"/>
                      <a:pt x="3176103" y="720673"/>
                      <a:pt x="3042996" y="771261"/>
                    </a:cubicBezTo>
                    <a:cubicBezTo>
                      <a:pt x="2948006" y="807367"/>
                      <a:pt x="2849105" y="825295"/>
                      <a:pt x="2748990" y="828716"/>
                    </a:cubicBezTo>
                    <a:cubicBezTo>
                      <a:pt x="2728501" y="822957"/>
                      <a:pt x="2704904" y="825733"/>
                      <a:pt x="2682911" y="828948"/>
                    </a:cubicBezTo>
                    <a:cubicBezTo>
                      <a:pt x="2527791" y="824615"/>
                      <a:pt x="2371161" y="787432"/>
                      <a:pt x="2222881" y="730268"/>
                    </a:cubicBezTo>
                    <a:cubicBezTo>
                      <a:pt x="2072394" y="687645"/>
                      <a:pt x="1769944" y="771330"/>
                      <a:pt x="1561960" y="781421"/>
                    </a:cubicBezTo>
                    <a:cubicBezTo>
                      <a:pt x="1287319" y="794747"/>
                      <a:pt x="1016134" y="883204"/>
                      <a:pt x="743006" y="871329"/>
                    </a:cubicBezTo>
                    <a:cubicBezTo>
                      <a:pt x="587136" y="859490"/>
                      <a:pt x="348737" y="717443"/>
                      <a:pt x="0" y="765466"/>
                    </a:cubicBezTo>
                    <a:lnTo>
                      <a:pt x="0" y="1241283"/>
                    </a:lnTo>
                    <a:cubicBezTo>
                      <a:pt x="384864" y="1264141"/>
                      <a:pt x="720386" y="1104888"/>
                      <a:pt x="954267" y="10031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27"/>
              <p:cNvSpPr/>
              <p:nvPr/>
            </p:nvSpPr>
            <p:spPr>
              <a:xfrm>
                <a:off x="2245835" y="780927"/>
                <a:ext cx="6561961" cy="1266429"/>
              </a:xfrm>
              <a:custGeom>
                <a:rect b="b" l="l" r="r" t="t"/>
                <a:pathLst>
                  <a:path extrusionOk="0" h="1266429" w="6561961">
                    <a:moveTo>
                      <a:pt x="604110" y="1237237"/>
                    </a:moveTo>
                    <a:cubicBezTo>
                      <a:pt x="749292" y="1293546"/>
                      <a:pt x="914588" y="1261161"/>
                      <a:pt x="1058388" y="1201411"/>
                    </a:cubicBezTo>
                    <a:cubicBezTo>
                      <a:pt x="1202187" y="1141661"/>
                      <a:pt x="1334333" y="1055843"/>
                      <a:pt x="1479864" y="1000447"/>
                    </a:cubicBezTo>
                    <a:cubicBezTo>
                      <a:pt x="1737237" y="902470"/>
                      <a:pt x="2019833" y="905019"/>
                      <a:pt x="2294263" y="882018"/>
                    </a:cubicBezTo>
                    <a:cubicBezTo>
                      <a:pt x="2383633" y="874529"/>
                      <a:pt x="2472770" y="864200"/>
                      <a:pt x="2561485" y="851053"/>
                    </a:cubicBezTo>
                    <a:cubicBezTo>
                      <a:pt x="2684041" y="832898"/>
                      <a:pt x="2804544" y="775412"/>
                      <a:pt x="2909847" y="710141"/>
                    </a:cubicBezTo>
                    <a:cubicBezTo>
                      <a:pt x="2910681" y="709624"/>
                      <a:pt x="2911378" y="709159"/>
                      <a:pt x="2912175" y="708658"/>
                    </a:cubicBezTo>
                    <a:cubicBezTo>
                      <a:pt x="2942712" y="690687"/>
                      <a:pt x="2971239" y="668800"/>
                      <a:pt x="3000188" y="648163"/>
                    </a:cubicBezTo>
                    <a:cubicBezTo>
                      <a:pt x="3195499" y="508956"/>
                      <a:pt x="3458165" y="424405"/>
                      <a:pt x="3675184" y="526515"/>
                    </a:cubicBezTo>
                    <a:cubicBezTo>
                      <a:pt x="3714472" y="545003"/>
                      <a:pt x="3751385" y="569212"/>
                      <a:pt x="3792948" y="581779"/>
                    </a:cubicBezTo>
                    <a:cubicBezTo>
                      <a:pt x="3887917" y="610490"/>
                      <a:pt x="3991104" y="573641"/>
                      <a:pt x="4074493" y="519886"/>
                    </a:cubicBezTo>
                    <a:cubicBezTo>
                      <a:pt x="4157888" y="466131"/>
                      <a:pt x="4229820" y="395556"/>
                      <a:pt x="4315547" y="345612"/>
                    </a:cubicBezTo>
                    <a:cubicBezTo>
                      <a:pt x="4480057" y="249778"/>
                      <a:pt x="4684779" y="238568"/>
                      <a:pt x="4869101" y="286247"/>
                    </a:cubicBezTo>
                    <a:cubicBezTo>
                      <a:pt x="5053424" y="333922"/>
                      <a:pt x="5219585" y="436000"/>
                      <a:pt x="5368436" y="554719"/>
                    </a:cubicBezTo>
                    <a:cubicBezTo>
                      <a:pt x="5402688" y="582048"/>
                      <a:pt x="5436361" y="610400"/>
                      <a:pt x="5470508" y="637972"/>
                    </a:cubicBezTo>
                    <a:cubicBezTo>
                      <a:pt x="5653491" y="764080"/>
                      <a:pt x="5754191" y="758016"/>
                      <a:pt x="5835153" y="764080"/>
                    </a:cubicBezTo>
                    <a:cubicBezTo>
                      <a:pt x="6038349" y="765278"/>
                      <a:pt x="6289362" y="526240"/>
                      <a:pt x="6561962" y="461888"/>
                    </a:cubicBezTo>
                    <a:lnTo>
                      <a:pt x="6561962" y="172838"/>
                    </a:lnTo>
                    <a:cubicBezTo>
                      <a:pt x="6473717" y="187394"/>
                      <a:pt x="6358871" y="218580"/>
                      <a:pt x="6185231" y="281840"/>
                    </a:cubicBezTo>
                    <a:cubicBezTo>
                      <a:pt x="5808448" y="419085"/>
                      <a:pt x="5665155" y="309396"/>
                      <a:pt x="5503654" y="252285"/>
                    </a:cubicBezTo>
                    <a:lnTo>
                      <a:pt x="5503073" y="253752"/>
                    </a:lnTo>
                    <a:cubicBezTo>
                      <a:pt x="5223032" y="152497"/>
                      <a:pt x="5049523" y="97502"/>
                      <a:pt x="5049523" y="97502"/>
                    </a:cubicBezTo>
                    <a:cubicBezTo>
                      <a:pt x="4658616" y="-59460"/>
                      <a:pt x="4571495" y="4771"/>
                      <a:pt x="4476553" y="71292"/>
                    </a:cubicBezTo>
                    <a:cubicBezTo>
                      <a:pt x="4381610" y="137814"/>
                      <a:pt x="4265202" y="261125"/>
                      <a:pt x="3987246" y="134056"/>
                    </a:cubicBezTo>
                    <a:cubicBezTo>
                      <a:pt x="3709289" y="6987"/>
                      <a:pt x="3369630" y="18092"/>
                      <a:pt x="3226538" y="110971"/>
                    </a:cubicBezTo>
                    <a:cubicBezTo>
                      <a:pt x="3029385" y="238942"/>
                      <a:pt x="2970606" y="284358"/>
                      <a:pt x="2774809" y="428886"/>
                    </a:cubicBezTo>
                    <a:lnTo>
                      <a:pt x="2774730" y="428405"/>
                    </a:lnTo>
                    <a:cubicBezTo>
                      <a:pt x="2773505" y="429508"/>
                      <a:pt x="2772249" y="430580"/>
                      <a:pt x="2771025" y="431678"/>
                    </a:cubicBezTo>
                    <a:cubicBezTo>
                      <a:pt x="2714594" y="473325"/>
                      <a:pt x="2646869" y="523127"/>
                      <a:pt x="2561353" y="585378"/>
                    </a:cubicBezTo>
                    <a:cubicBezTo>
                      <a:pt x="2550069" y="593591"/>
                      <a:pt x="2537560" y="602669"/>
                      <a:pt x="2524202" y="612380"/>
                    </a:cubicBezTo>
                    <a:cubicBezTo>
                      <a:pt x="2461079" y="649778"/>
                      <a:pt x="2395439" y="682891"/>
                      <a:pt x="2327999" y="711217"/>
                    </a:cubicBezTo>
                    <a:cubicBezTo>
                      <a:pt x="2165073" y="779660"/>
                      <a:pt x="1984788" y="811945"/>
                      <a:pt x="1809770" y="787445"/>
                    </a:cubicBezTo>
                    <a:cubicBezTo>
                      <a:pt x="1628788" y="762111"/>
                      <a:pt x="1461692" y="678337"/>
                      <a:pt x="1285419" y="630129"/>
                    </a:cubicBezTo>
                    <a:cubicBezTo>
                      <a:pt x="1121949" y="585415"/>
                      <a:pt x="933778" y="576385"/>
                      <a:pt x="792718" y="665369"/>
                    </a:cubicBezTo>
                    <a:cubicBezTo>
                      <a:pt x="792634" y="665406"/>
                      <a:pt x="792549" y="665385"/>
                      <a:pt x="792459" y="665448"/>
                    </a:cubicBezTo>
                    <a:cubicBezTo>
                      <a:pt x="791831" y="665876"/>
                      <a:pt x="791267" y="666240"/>
                      <a:pt x="790649" y="666657"/>
                    </a:cubicBezTo>
                    <a:cubicBezTo>
                      <a:pt x="788174" y="668240"/>
                      <a:pt x="785725" y="669887"/>
                      <a:pt x="783276" y="671534"/>
                    </a:cubicBezTo>
                    <a:cubicBezTo>
                      <a:pt x="767358" y="681857"/>
                      <a:pt x="756539" y="687673"/>
                      <a:pt x="756539" y="687673"/>
                    </a:cubicBezTo>
                    <a:cubicBezTo>
                      <a:pt x="589643" y="780367"/>
                      <a:pt x="431388" y="915997"/>
                      <a:pt x="0" y="864153"/>
                    </a:cubicBezTo>
                    <a:lnTo>
                      <a:pt x="0" y="1095918"/>
                    </a:lnTo>
                    <a:cubicBezTo>
                      <a:pt x="218307" y="1112606"/>
                      <a:pt x="422996" y="1189414"/>
                      <a:pt x="604469" y="1236487"/>
                    </a:cubicBezTo>
                    <a:cubicBezTo>
                      <a:pt x="604347" y="1236735"/>
                      <a:pt x="604231" y="1236989"/>
                      <a:pt x="604110" y="1237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4" name="Google Shape;574;p27"/>
          <p:cNvGrpSpPr/>
          <p:nvPr/>
        </p:nvGrpSpPr>
        <p:grpSpPr>
          <a:xfrm>
            <a:off x="5852972" y="2766491"/>
            <a:ext cx="1823387" cy="1014269"/>
            <a:chOff x="5328947" y="192653"/>
            <a:chExt cx="1823387" cy="1014269"/>
          </a:xfrm>
        </p:grpSpPr>
        <p:sp>
          <p:nvSpPr>
            <p:cNvPr id="575" name="Google Shape;575;p27"/>
            <p:cNvSpPr/>
            <p:nvPr/>
          </p:nvSpPr>
          <p:spPr>
            <a:xfrm>
              <a:off x="5328947" y="328037"/>
              <a:ext cx="1823387" cy="878885"/>
            </a:xfrm>
            <a:custGeom>
              <a:rect b="b" l="l" r="r" t="t"/>
              <a:pathLst>
                <a:path extrusionOk="0" h="878885" w="1823387">
                  <a:moveTo>
                    <a:pt x="1822991" y="655991"/>
                  </a:moveTo>
                  <a:cubicBezTo>
                    <a:pt x="1822991" y="655991"/>
                    <a:pt x="1748479" y="533756"/>
                    <a:pt x="1712569" y="486145"/>
                  </a:cubicBezTo>
                  <a:cubicBezTo>
                    <a:pt x="1676658" y="438539"/>
                    <a:pt x="1529898" y="262666"/>
                    <a:pt x="1466258" y="196092"/>
                  </a:cubicBezTo>
                  <a:cubicBezTo>
                    <a:pt x="1416340" y="143873"/>
                    <a:pt x="1322939" y="54182"/>
                    <a:pt x="1263495" y="1193"/>
                  </a:cubicBezTo>
                  <a:cubicBezTo>
                    <a:pt x="1256892" y="-4692"/>
                    <a:pt x="885312" y="11922"/>
                    <a:pt x="728561" y="35161"/>
                  </a:cubicBezTo>
                  <a:cubicBezTo>
                    <a:pt x="497413" y="69435"/>
                    <a:pt x="451855" y="119279"/>
                    <a:pt x="434296" y="142100"/>
                  </a:cubicBezTo>
                  <a:cubicBezTo>
                    <a:pt x="381470" y="210775"/>
                    <a:pt x="334424" y="279339"/>
                    <a:pt x="281598" y="330967"/>
                  </a:cubicBezTo>
                  <a:cubicBezTo>
                    <a:pt x="199317" y="411390"/>
                    <a:pt x="0" y="669164"/>
                    <a:pt x="0" y="669164"/>
                  </a:cubicBezTo>
                  <a:cubicBezTo>
                    <a:pt x="0" y="669164"/>
                    <a:pt x="253" y="669233"/>
                    <a:pt x="749" y="669370"/>
                  </a:cubicBezTo>
                  <a:cubicBezTo>
                    <a:pt x="259" y="669423"/>
                    <a:pt x="0" y="669449"/>
                    <a:pt x="0" y="669449"/>
                  </a:cubicBezTo>
                  <a:cubicBezTo>
                    <a:pt x="0" y="669449"/>
                    <a:pt x="33741" y="743745"/>
                    <a:pt x="178813" y="787910"/>
                  </a:cubicBezTo>
                  <a:cubicBezTo>
                    <a:pt x="288929" y="817096"/>
                    <a:pt x="386643" y="769654"/>
                    <a:pt x="386643" y="769654"/>
                  </a:cubicBezTo>
                  <a:cubicBezTo>
                    <a:pt x="386643" y="769654"/>
                    <a:pt x="486784" y="862037"/>
                    <a:pt x="637540" y="877015"/>
                  </a:cubicBezTo>
                  <a:cubicBezTo>
                    <a:pt x="788295" y="891994"/>
                    <a:pt x="957534" y="812098"/>
                    <a:pt x="957534" y="812098"/>
                  </a:cubicBezTo>
                  <a:cubicBezTo>
                    <a:pt x="957534" y="812098"/>
                    <a:pt x="1082919" y="872022"/>
                    <a:pt x="1322616" y="852046"/>
                  </a:cubicBezTo>
                  <a:cubicBezTo>
                    <a:pt x="1562309" y="832069"/>
                    <a:pt x="1612759" y="719715"/>
                    <a:pt x="1612759" y="719715"/>
                  </a:cubicBezTo>
                  <a:cubicBezTo>
                    <a:pt x="1612759" y="719715"/>
                    <a:pt x="1697141" y="749677"/>
                    <a:pt x="1764555" y="732197"/>
                  </a:cubicBezTo>
                  <a:cubicBezTo>
                    <a:pt x="1831968" y="714717"/>
                    <a:pt x="1822991" y="655980"/>
                    <a:pt x="1822991" y="65598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27"/>
            <p:cNvSpPr/>
            <p:nvPr/>
          </p:nvSpPr>
          <p:spPr>
            <a:xfrm>
              <a:off x="5770010" y="346123"/>
              <a:ext cx="197723" cy="632126"/>
            </a:xfrm>
            <a:custGeom>
              <a:rect b="b" l="l" r="r" t="t"/>
              <a:pathLst>
                <a:path extrusionOk="0" h="632126" w="197723">
                  <a:moveTo>
                    <a:pt x="72527" y="89698"/>
                  </a:moveTo>
                  <a:cubicBezTo>
                    <a:pt x="29212" y="207267"/>
                    <a:pt x="-16536" y="353367"/>
                    <a:pt x="5900" y="632126"/>
                  </a:cubicBezTo>
                  <a:cubicBezTo>
                    <a:pt x="5900" y="632126"/>
                    <a:pt x="152924" y="560131"/>
                    <a:pt x="161411" y="452881"/>
                  </a:cubicBezTo>
                  <a:cubicBezTo>
                    <a:pt x="169898" y="345625"/>
                    <a:pt x="218771" y="64333"/>
                    <a:pt x="187251" y="12325"/>
                  </a:cubicBezTo>
                  <a:cubicBezTo>
                    <a:pt x="155732" y="-39677"/>
                    <a:pt x="72527" y="89698"/>
                    <a:pt x="72527" y="89698"/>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27"/>
            <p:cNvSpPr/>
            <p:nvPr/>
          </p:nvSpPr>
          <p:spPr>
            <a:xfrm>
              <a:off x="6089518" y="450423"/>
              <a:ext cx="141241" cy="492384"/>
            </a:xfrm>
            <a:custGeom>
              <a:rect b="b" l="l" r="r" t="t"/>
              <a:pathLst>
                <a:path extrusionOk="0" h="492384" w="141241">
                  <a:moveTo>
                    <a:pt x="94072" y="70"/>
                  </a:moveTo>
                  <a:cubicBezTo>
                    <a:pt x="50714" y="5232"/>
                    <a:pt x="28110" y="186430"/>
                    <a:pt x="28110" y="186430"/>
                  </a:cubicBezTo>
                  <a:cubicBezTo>
                    <a:pt x="7632" y="252007"/>
                    <a:pt x="19106" y="368203"/>
                    <a:pt x="0" y="492364"/>
                  </a:cubicBezTo>
                  <a:lnTo>
                    <a:pt x="0" y="492385"/>
                  </a:lnTo>
                  <a:cubicBezTo>
                    <a:pt x="102791" y="383794"/>
                    <a:pt x="142849" y="213368"/>
                    <a:pt x="141192" y="92342"/>
                  </a:cubicBezTo>
                  <a:cubicBezTo>
                    <a:pt x="141192" y="92342"/>
                    <a:pt x="141968" y="72160"/>
                    <a:pt x="135709" y="47032"/>
                  </a:cubicBezTo>
                  <a:cubicBezTo>
                    <a:pt x="120060" y="17360"/>
                    <a:pt x="105525" y="-1292"/>
                    <a:pt x="94077" y="70"/>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27"/>
            <p:cNvSpPr/>
            <p:nvPr/>
          </p:nvSpPr>
          <p:spPr>
            <a:xfrm>
              <a:off x="6384622" y="346420"/>
              <a:ext cx="212319" cy="557121"/>
            </a:xfrm>
            <a:custGeom>
              <a:rect b="b" l="l" r="r" t="t"/>
              <a:pathLst>
                <a:path extrusionOk="0" h="557121" w="212319">
                  <a:moveTo>
                    <a:pt x="98447" y="192925"/>
                  </a:moveTo>
                  <a:cubicBezTo>
                    <a:pt x="98447" y="192925"/>
                    <a:pt x="159744" y="413697"/>
                    <a:pt x="198478" y="557121"/>
                  </a:cubicBezTo>
                  <a:lnTo>
                    <a:pt x="198478" y="557121"/>
                  </a:lnTo>
                  <a:cubicBezTo>
                    <a:pt x="189785" y="474407"/>
                    <a:pt x="219257" y="294270"/>
                    <a:pt x="210765" y="201132"/>
                  </a:cubicBezTo>
                  <a:lnTo>
                    <a:pt x="162198" y="54372"/>
                  </a:lnTo>
                  <a:cubicBezTo>
                    <a:pt x="112017" y="-15944"/>
                    <a:pt x="71747" y="-12308"/>
                    <a:pt x="9215" y="32554"/>
                  </a:cubicBezTo>
                  <a:cubicBezTo>
                    <a:pt x="4254" y="36111"/>
                    <a:pt x="1288" y="42423"/>
                    <a:pt x="0" y="51000"/>
                  </a:cubicBezTo>
                  <a:cubicBezTo>
                    <a:pt x="39478" y="53010"/>
                    <a:pt x="98452" y="192931"/>
                    <a:pt x="98452" y="192931"/>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9" name="Google Shape;579;p27"/>
            <p:cNvGrpSpPr/>
            <p:nvPr/>
          </p:nvGrpSpPr>
          <p:grpSpPr>
            <a:xfrm>
              <a:off x="5328953" y="329552"/>
              <a:ext cx="1612753" cy="877152"/>
              <a:chOff x="5328953" y="329552"/>
              <a:chExt cx="1612753" cy="877152"/>
            </a:xfrm>
          </p:grpSpPr>
          <p:sp>
            <p:nvSpPr>
              <p:cNvPr id="580" name="Google Shape;580;p27"/>
              <p:cNvSpPr/>
              <p:nvPr/>
            </p:nvSpPr>
            <p:spPr>
              <a:xfrm>
                <a:off x="5328953" y="572501"/>
                <a:ext cx="357624" cy="512381"/>
              </a:xfrm>
              <a:custGeom>
                <a:rect b="b" l="l" r="r" t="t"/>
                <a:pathLst>
                  <a:path extrusionOk="0" h="512381" w="357624">
                    <a:moveTo>
                      <a:pt x="357620" y="5"/>
                    </a:moveTo>
                    <a:cubicBezTo>
                      <a:pt x="332756" y="32306"/>
                      <a:pt x="307892" y="61381"/>
                      <a:pt x="281598" y="87084"/>
                    </a:cubicBezTo>
                    <a:cubicBezTo>
                      <a:pt x="200710" y="166141"/>
                      <a:pt x="6740" y="416293"/>
                      <a:pt x="185" y="424759"/>
                    </a:cubicBezTo>
                    <a:cubicBezTo>
                      <a:pt x="311" y="424796"/>
                      <a:pt x="496" y="424843"/>
                      <a:pt x="749" y="424912"/>
                    </a:cubicBezTo>
                    <a:cubicBezTo>
                      <a:pt x="258" y="424965"/>
                      <a:pt x="0" y="424991"/>
                      <a:pt x="0" y="424991"/>
                    </a:cubicBezTo>
                    <a:cubicBezTo>
                      <a:pt x="0" y="424991"/>
                      <a:pt x="21000" y="471188"/>
                      <a:pt x="101012" y="512381"/>
                    </a:cubicBezTo>
                    <a:cubicBezTo>
                      <a:pt x="239064" y="331859"/>
                      <a:pt x="337680" y="107541"/>
                      <a:pt x="357625" y="0"/>
                    </a:cubicBezTo>
                    <a:lnTo>
                      <a:pt x="357620" y="0"/>
                    </a:ln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27"/>
              <p:cNvSpPr/>
              <p:nvPr/>
            </p:nvSpPr>
            <p:spPr>
              <a:xfrm>
                <a:off x="5715099" y="409500"/>
                <a:ext cx="304218" cy="793968"/>
              </a:xfrm>
              <a:custGeom>
                <a:rect b="b" l="l" r="r" t="t"/>
                <a:pathLst>
                  <a:path extrusionOk="0" h="793968" w="304218">
                    <a:moveTo>
                      <a:pt x="289626" y="420373"/>
                    </a:moveTo>
                    <a:cubicBezTo>
                      <a:pt x="276099" y="339042"/>
                      <a:pt x="292523" y="223737"/>
                      <a:pt x="304219" y="129840"/>
                    </a:cubicBezTo>
                    <a:lnTo>
                      <a:pt x="237138" y="0"/>
                    </a:lnTo>
                    <a:lnTo>
                      <a:pt x="178723" y="290766"/>
                    </a:lnTo>
                    <a:cubicBezTo>
                      <a:pt x="178723" y="290766"/>
                      <a:pt x="171746" y="353039"/>
                      <a:pt x="120725" y="449903"/>
                    </a:cubicBezTo>
                    <a:cubicBezTo>
                      <a:pt x="80112" y="527012"/>
                      <a:pt x="21998" y="643963"/>
                      <a:pt x="0" y="688434"/>
                    </a:cubicBezTo>
                    <a:cubicBezTo>
                      <a:pt x="312" y="688286"/>
                      <a:pt x="491" y="688201"/>
                      <a:pt x="491" y="688201"/>
                    </a:cubicBezTo>
                    <a:cubicBezTo>
                      <a:pt x="491" y="688201"/>
                      <a:pt x="94573" y="774990"/>
                      <a:pt x="237639" y="793969"/>
                    </a:cubicBezTo>
                    <a:cubicBezTo>
                      <a:pt x="245999" y="734367"/>
                      <a:pt x="259226" y="645192"/>
                      <a:pt x="268551" y="606691"/>
                    </a:cubicBezTo>
                    <a:cubicBezTo>
                      <a:pt x="279587" y="561133"/>
                      <a:pt x="303153" y="501710"/>
                      <a:pt x="289626" y="420378"/>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 name="Google Shape;582;p27"/>
              <p:cNvSpPr/>
              <p:nvPr/>
            </p:nvSpPr>
            <p:spPr>
              <a:xfrm>
                <a:off x="6019318" y="450423"/>
                <a:ext cx="415549" cy="756281"/>
              </a:xfrm>
              <a:custGeom>
                <a:rect b="b" l="l" r="r" t="t"/>
                <a:pathLst>
                  <a:path extrusionOk="0" h="756281" w="415549">
                    <a:moveTo>
                      <a:pt x="164272" y="70"/>
                    </a:moveTo>
                    <a:cubicBezTo>
                      <a:pt x="120915" y="5232"/>
                      <a:pt x="98310" y="186430"/>
                      <a:pt x="98310" y="186430"/>
                    </a:cubicBezTo>
                    <a:cubicBezTo>
                      <a:pt x="73794" y="264948"/>
                      <a:pt x="95112" y="416021"/>
                      <a:pt x="54863" y="566449"/>
                    </a:cubicBezTo>
                    <a:lnTo>
                      <a:pt x="0" y="756282"/>
                    </a:lnTo>
                    <a:cubicBezTo>
                      <a:pt x="134854" y="752170"/>
                      <a:pt x="267163" y="689718"/>
                      <a:pt x="267163" y="689718"/>
                    </a:cubicBezTo>
                    <a:cubicBezTo>
                      <a:pt x="267163" y="689718"/>
                      <a:pt x="317582" y="713800"/>
                      <a:pt x="415549" y="726340"/>
                    </a:cubicBezTo>
                    <a:cubicBezTo>
                      <a:pt x="389144" y="618193"/>
                      <a:pt x="327082" y="383087"/>
                      <a:pt x="327082" y="383087"/>
                    </a:cubicBezTo>
                    <a:cubicBezTo>
                      <a:pt x="327082" y="383087"/>
                      <a:pt x="215193" y="-5994"/>
                      <a:pt x="164278" y="70"/>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 name="Google Shape;583;p27"/>
              <p:cNvSpPr/>
              <p:nvPr/>
            </p:nvSpPr>
            <p:spPr>
              <a:xfrm>
                <a:off x="6548504" y="696952"/>
                <a:ext cx="289229" cy="482846"/>
              </a:xfrm>
              <a:custGeom>
                <a:rect b="b" l="l" r="r" t="t"/>
                <a:pathLst>
                  <a:path extrusionOk="0" h="482846" w="289229">
                    <a:moveTo>
                      <a:pt x="43151" y="5"/>
                    </a:moveTo>
                    <a:cubicBezTo>
                      <a:pt x="43151" y="5"/>
                      <a:pt x="15617" y="25756"/>
                      <a:pt x="0" y="79584"/>
                    </a:cubicBezTo>
                    <a:cubicBezTo>
                      <a:pt x="21628" y="158488"/>
                      <a:pt x="80661" y="383703"/>
                      <a:pt x="106327" y="482847"/>
                    </a:cubicBezTo>
                    <a:cubicBezTo>
                      <a:pt x="187310" y="475759"/>
                      <a:pt x="246463" y="458099"/>
                      <a:pt x="289230" y="437901"/>
                    </a:cubicBezTo>
                    <a:cubicBezTo>
                      <a:pt x="269506" y="390332"/>
                      <a:pt x="245334" y="331685"/>
                      <a:pt x="235301" y="303000"/>
                    </a:cubicBezTo>
                    <a:cubicBezTo>
                      <a:pt x="165771" y="104253"/>
                      <a:pt x="84466" y="58431"/>
                      <a:pt x="43151" y="0"/>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27"/>
              <p:cNvSpPr/>
              <p:nvPr/>
            </p:nvSpPr>
            <p:spPr>
              <a:xfrm>
                <a:off x="6592441" y="329552"/>
                <a:ext cx="349265" cy="755425"/>
              </a:xfrm>
              <a:custGeom>
                <a:rect b="b" l="l" r="r" t="t"/>
                <a:pathLst>
                  <a:path extrusionOk="0" h="755425" w="349265">
                    <a:moveTo>
                      <a:pt x="265977" y="467182"/>
                    </a:moveTo>
                    <a:cubicBezTo>
                      <a:pt x="280433" y="412493"/>
                      <a:pt x="202764" y="194583"/>
                      <a:pt x="202764" y="194583"/>
                    </a:cubicBezTo>
                    <a:cubicBezTo>
                      <a:pt x="196874" y="188418"/>
                      <a:pt x="190356" y="181715"/>
                      <a:pt x="183379" y="174633"/>
                    </a:cubicBezTo>
                    <a:cubicBezTo>
                      <a:pt x="182977" y="174226"/>
                      <a:pt x="182592" y="173836"/>
                      <a:pt x="182191" y="173424"/>
                    </a:cubicBezTo>
                    <a:cubicBezTo>
                      <a:pt x="180581" y="171788"/>
                      <a:pt x="178929" y="170125"/>
                      <a:pt x="177272" y="168447"/>
                    </a:cubicBezTo>
                    <a:cubicBezTo>
                      <a:pt x="177019" y="168194"/>
                      <a:pt x="176782" y="167951"/>
                      <a:pt x="176528" y="167692"/>
                    </a:cubicBezTo>
                    <a:cubicBezTo>
                      <a:pt x="174977" y="166125"/>
                      <a:pt x="173388" y="164531"/>
                      <a:pt x="171794" y="162932"/>
                    </a:cubicBezTo>
                    <a:cubicBezTo>
                      <a:pt x="171414" y="162552"/>
                      <a:pt x="171050" y="162182"/>
                      <a:pt x="170670" y="161797"/>
                    </a:cubicBezTo>
                    <a:cubicBezTo>
                      <a:pt x="119195" y="110190"/>
                      <a:pt x="48673" y="43083"/>
                      <a:pt x="365" y="0"/>
                    </a:cubicBezTo>
                    <a:cubicBezTo>
                      <a:pt x="-157" y="10392"/>
                      <a:pt x="-115" y="20932"/>
                      <a:pt x="465" y="31224"/>
                    </a:cubicBezTo>
                    <a:cubicBezTo>
                      <a:pt x="4851" y="108813"/>
                      <a:pt x="156852" y="391266"/>
                      <a:pt x="156852" y="391266"/>
                    </a:cubicBezTo>
                    <a:cubicBezTo>
                      <a:pt x="199497" y="453455"/>
                      <a:pt x="283177" y="661575"/>
                      <a:pt x="320016" y="755425"/>
                    </a:cubicBezTo>
                    <a:cubicBezTo>
                      <a:pt x="342020" y="734319"/>
                      <a:pt x="349266" y="718206"/>
                      <a:pt x="349266" y="718206"/>
                    </a:cubicBezTo>
                    <a:cubicBezTo>
                      <a:pt x="349266" y="718206"/>
                      <a:pt x="251521" y="521866"/>
                      <a:pt x="265982" y="467177"/>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85" name="Google Shape;585;p27"/>
            <p:cNvSpPr/>
            <p:nvPr/>
          </p:nvSpPr>
          <p:spPr>
            <a:xfrm>
              <a:off x="5753749" y="192653"/>
              <a:ext cx="997500" cy="640898"/>
            </a:xfrm>
            <a:custGeom>
              <a:rect b="b" l="l" r="r" t="t"/>
              <a:pathLst>
                <a:path extrusionOk="0" h="640898" w="997500">
                  <a:moveTo>
                    <a:pt x="441796" y="286214"/>
                  </a:moveTo>
                  <a:cubicBezTo>
                    <a:pt x="472724" y="292420"/>
                    <a:pt x="567498" y="645306"/>
                    <a:pt x="592652" y="640857"/>
                  </a:cubicBezTo>
                  <a:cubicBezTo>
                    <a:pt x="617806" y="636413"/>
                    <a:pt x="627554" y="274660"/>
                    <a:pt x="651019" y="273885"/>
                  </a:cubicBezTo>
                  <a:cubicBezTo>
                    <a:pt x="674485" y="273109"/>
                    <a:pt x="702499" y="355316"/>
                    <a:pt x="729321" y="346687"/>
                  </a:cubicBezTo>
                  <a:cubicBezTo>
                    <a:pt x="756143" y="338058"/>
                    <a:pt x="705666" y="232327"/>
                    <a:pt x="725410" y="228057"/>
                  </a:cubicBezTo>
                  <a:cubicBezTo>
                    <a:pt x="745144" y="223793"/>
                    <a:pt x="979537" y="535923"/>
                    <a:pt x="995545" y="528165"/>
                  </a:cubicBezTo>
                  <a:cubicBezTo>
                    <a:pt x="1011552" y="520406"/>
                    <a:pt x="926126" y="286488"/>
                    <a:pt x="855946" y="152120"/>
                  </a:cubicBezTo>
                  <a:lnTo>
                    <a:pt x="855946" y="152120"/>
                  </a:lnTo>
                  <a:cubicBezTo>
                    <a:pt x="832075" y="130423"/>
                    <a:pt x="811798" y="112726"/>
                    <a:pt x="798983" y="102741"/>
                  </a:cubicBezTo>
                  <a:cubicBezTo>
                    <a:pt x="754464" y="68065"/>
                    <a:pt x="697475" y="93441"/>
                    <a:pt x="568173" y="63373"/>
                  </a:cubicBezTo>
                  <a:cubicBezTo>
                    <a:pt x="438872" y="33306"/>
                    <a:pt x="417882" y="-340"/>
                    <a:pt x="352838" y="3"/>
                  </a:cubicBezTo>
                  <a:cubicBezTo>
                    <a:pt x="287794" y="340"/>
                    <a:pt x="203228" y="66382"/>
                    <a:pt x="105293" y="165394"/>
                  </a:cubicBezTo>
                  <a:cubicBezTo>
                    <a:pt x="66421" y="204692"/>
                    <a:pt x="32258" y="247532"/>
                    <a:pt x="0" y="289945"/>
                  </a:cubicBezTo>
                  <a:cubicBezTo>
                    <a:pt x="33725" y="301440"/>
                    <a:pt x="142739" y="181792"/>
                    <a:pt x="170226" y="193535"/>
                  </a:cubicBezTo>
                  <a:cubicBezTo>
                    <a:pt x="197718" y="205278"/>
                    <a:pt x="191886" y="360404"/>
                    <a:pt x="230150" y="369988"/>
                  </a:cubicBezTo>
                  <a:cubicBezTo>
                    <a:pt x="268419" y="379568"/>
                    <a:pt x="305792" y="326842"/>
                    <a:pt x="332930" y="327755"/>
                  </a:cubicBezTo>
                  <a:cubicBezTo>
                    <a:pt x="360069" y="328668"/>
                    <a:pt x="326032" y="447256"/>
                    <a:pt x="363879" y="444200"/>
                  </a:cubicBezTo>
                  <a:cubicBezTo>
                    <a:pt x="401732" y="441144"/>
                    <a:pt x="410868" y="280002"/>
                    <a:pt x="441796" y="2862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6" name="Google Shape;586;p27"/>
          <p:cNvGrpSpPr/>
          <p:nvPr/>
        </p:nvGrpSpPr>
        <p:grpSpPr>
          <a:xfrm>
            <a:off x="-42099" y="3195445"/>
            <a:ext cx="1868125" cy="1157365"/>
            <a:chOff x="2341351" y="944370"/>
            <a:chExt cx="1868125" cy="1157365"/>
          </a:xfrm>
        </p:grpSpPr>
        <p:sp>
          <p:nvSpPr>
            <p:cNvPr id="587" name="Google Shape;587;p27"/>
            <p:cNvSpPr/>
            <p:nvPr/>
          </p:nvSpPr>
          <p:spPr>
            <a:xfrm>
              <a:off x="2479806" y="1213296"/>
              <a:ext cx="1522250" cy="888439"/>
            </a:xfrm>
            <a:custGeom>
              <a:rect b="b" l="l" r="r" t="t"/>
              <a:pathLst>
                <a:path extrusionOk="0" h="888439" w="1522250">
                  <a:moveTo>
                    <a:pt x="5" y="107889"/>
                  </a:moveTo>
                  <a:cubicBezTo>
                    <a:pt x="17364" y="140913"/>
                    <a:pt x="113938" y="222730"/>
                    <a:pt x="234647" y="253578"/>
                  </a:cubicBezTo>
                  <a:cubicBezTo>
                    <a:pt x="355361" y="284427"/>
                    <a:pt x="537768" y="303501"/>
                    <a:pt x="582033" y="425408"/>
                  </a:cubicBezTo>
                  <a:cubicBezTo>
                    <a:pt x="626293" y="547316"/>
                    <a:pt x="627633" y="881285"/>
                    <a:pt x="627633" y="881285"/>
                  </a:cubicBezTo>
                  <a:cubicBezTo>
                    <a:pt x="627633" y="881285"/>
                    <a:pt x="677261" y="897383"/>
                    <a:pt x="718839" y="881285"/>
                  </a:cubicBezTo>
                  <a:cubicBezTo>
                    <a:pt x="702747" y="729722"/>
                    <a:pt x="692012" y="556705"/>
                    <a:pt x="736277" y="461472"/>
                  </a:cubicBezTo>
                  <a:cubicBezTo>
                    <a:pt x="780537" y="366244"/>
                    <a:pt x="887840" y="311249"/>
                    <a:pt x="1028668" y="275038"/>
                  </a:cubicBezTo>
                  <a:cubicBezTo>
                    <a:pt x="1169502" y="238822"/>
                    <a:pt x="1491401" y="109768"/>
                    <a:pt x="1522250" y="79067"/>
                  </a:cubicBezTo>
                  <a:cubicBezTo>
                    <a:pt x="1502131" y="59096"/>
                    <a:pt x="1448482" y="79067"/>
                    <a:pt x="1448482" y="79067"/>
                  </a:cubicBezTo>
                  <a:cubicBezTo>
                    <a:pt x="1448482" y="79067"/>
                    <a:pt x="1318379" y="150302"/>
                    <a:pt x="1205718" y="182491"/>
                  </a:cubicBezTo>
                  <a:cubicBezTo>
                    <a:pt x="1267416" y="126161"/>
                    <a:pt x="1292887" y="78450"/>
                    <a:pt x="1292887" y="78450"/>
                  </a:cubicBezTo>
                  <a:cubicBezTo>
                    <a:pt x="1292887" y="78450"/>
                    <a:pt x="1238916" y="53048"/>
                    <a:pt x="1222987" y="73504"/>
                  </a:cubicBezTo>
                  <a:cubicBezTo>
                    <a:pt x="1208399" y="107378"/>
                    <a:pt x="1157431" y="203946"/>
                    <a:pt x="1051474" y="224065"/>
                  </a:cubicBezTo>
                  <a:cubicBezTo>
                    <a:pt x="945516" y="244184"/>
                    <a:pt x="848943" y="277714"/>
                    <a:pt x="736277" y="368920"/>
                  </a:cubicBezTo>
                  <a:cubicBezTo>
                    <a:pt x="623611" y="460126"/>
                    <a:pt x="639709" y="417207"/>
                    <a:pt x="663850" y="338071"/>
                  </a:cubicBezTo>
                  <a:cubicBezTo>
                    <a:pt x="687990" y="258935"/>
                    <a:pt x="718839" y="162367"/>
                    <a:pt x="781877" y="157000"/>
                  </a:cubicBezTo>
                  <a:cubicBezTo>
                    <a:pt x="844916" y="151632"/>
                    <a:pt x="931023" y="49306"/>
                    <a:pt x="992589" y="17311"/>
                  </a:cubicBezTo>
                  <a:cubicBezTo>
                    <a:pt x="970992" y="-18704"/>
                    <a:pt x="903885" y="12651"/>
                    <a:pt x="903885" y="12651"/>
                  </a:cubicBezTo>
                  <a:cubicBezTo>
                    <a:pt x="903885" y="12651"/>
                    <a:pt x="835606" y="115421"/>
                    <a:pt x="761125" y="128832"/>
                  </a:cubicBezTo>
                  <a:cubicBezTo>
                    <a:pt x="686650" y="142243"/>
                    <a:pt x="665148" y="152508"/>
                    <a:pt x="675899" y="13923"/>
                  </a:cubicBezTo>
                  <a:cubicBezTo>
                    <a:pt x="655801" y="-2607"/>
                    <a:pt x="643783" y="14625"/>
                    <a:pt x="643783" y="14625"/>
                  </a:cubicBezTo>
                  <a:cubicBezTo>
                    <a:pt x="643783" y="14625"/>
                    <a:pt x="622271" y="75183"/>
                    <a:pt x="642385" y="104691"/>
                  </a:cubicBezTo>
                  <a:cubicBezTo>
                    <a:pt x="662504" y="134199"/>
                    <a:pt x="591417" y="96642"/>
                    <a:pt x="584714" y="65794"/>
                  </a:cubicBezTo>
                  <a:cubicBezTo>
                    <a:pt x="578006" y="34945"/>
                    <a:pt x="592784" y="15813"/>
                    <a:pt x="592784" y="15813"/>
                  </a:cubicBezTo>
                  <a:cubicBezTo>
                    <a:pt x="592784" y="15813"/>
                    <a:pt x="567244" y="-10365"/>
                    <a:pt x="548482" y="16984"/>
                  </a:cubicBezTo>
                  <a:cubicBezTo>
                    <a:pt x="529719" y="44334"/>
                    <a:pt x="539108" y="99566"/>
                    <a:pt x="583368" y="120240"/>
                  </a:cubicBezTo>
                  <a:cubicBezTo>
                    <a:pt x="627628" y="140908"/>
                    <a:pt x="662504" y="157005"/>
                    <a:pt x="649088" y="211995"/>
                  </a:cubicBezTo>
                  <a:cubicBezTo>
                    <a:pt x="635677" y="266984"/>
                    <a:pt x="627628" y="403790"/>
                    <a:pt x="592757" y="364898"/>
                  </a:cubicBezTo>
                  <a:cubicBezTo>
                    <a:pt x="557887" y="326001"/>
                    <a:pt x="466681" y="259210"/>
                    <a:pt x="305728" y="236943"/>
                  </a:cubicBezTo>
                  <a:cubicBezTo>
                    <a:pt x="258782" y="229432"/>
                    <a:pt x="297680" y="205825"/>
                    <a:pt x="328529" y="182755"/>
                  </a:cubicBezTo>
                  <a:cubicBezTo>
                    <a:pt x="359377" y="159686"/>
                    <a:pt x="405368" y="95914"/>
                    <a:pt x="386141" y="26395"/>
                  </a:cubicBezTo>
                  <a:cubicBezTo>
                    <a:pt x="370107" y="13485"/>
                    <a:pt x="361911" y="30042"/>
                    <a:pt x="361911" y="30042"/>
                  </a:cubicBezTo>
                  <a:cubicBezTo>
                    <a:pt x="361911" y="30042"/>
                    <a:pt x="366085" y="107372"/>
                    <a:pt x="324507" y="144929"/>
                  </a:cubicBezTo>
                  <a:cubicBezTo>
                    <a:pt x="282928" y="182486"/>
                    <a:pt x="264086" y="215758"/>
                    <a:pt x="254729" y="58959"/>
                  </a:cubicBezTo>
                  <a:cubicBezTo>
                    <a:pt x="237328" y="49702"/>
                    <a:pt x="215377" y="68311"/>
                    <a:pt x="215377" y="68311"/>
                  </a:cubicBezTo>
                  <a:cubicBezTo>
                    <a:pt x="215377" y="68311"/>
                    <a:pt x="231960" y="146275"/>
                    <a:pt x="230620" y="179805"/>
                  </a:cubicBezTo>
                  <a:cubicBezTo>
                    <a:pt x="229279" y="213335"/>
                    <a:pt x="229279" y="230773"/>
                    <a:pt x="147462" y="194562"/>
                  </a:cubicBezTo>
                  <a:cubicBezTo>
                    <a:pt x="65646" y="158345"/>
                    <a:pt x="44022" y="101007"/>
                    <a:pt x="44022" y="101007"/>
                  </a:cubicBezTo>
                  <a:cubicBezTo>
                    <a:pt x="44022" y="101007"/>
                    <a:pt x="17512" y="66823"/>
                    <a:pt x="0" y="10788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27"/>
            <p:cNvSpPr/>
            <p:nvPr/>
          </p:nvSpPr>
          <p:spPr>
            <a:xfrm>
              <a:off x="3113597" y="1213307"/>
              <a:ext cx="358797" cy="306013"/>
            </a:xfrm>
            <a:custGeom>
              <a:rect b="b" l="l" r="r" t="t"/>
              <a:pathLst>
                <a:path extrusionOk="0" h="306013" w="358797">
                  <a:moveTo>
                    <a:pt x="4497" y="114698"/>
                  </a:moveTo>
                  <a:cubicBezTo>
                    <a:pt x="48842" y="138232"/>
                    <a:pt x="55513" y="145146"/>
                    <a:pt x="40044" y="306014"/>
                  </a:cubicBezTo>
                  <a:cubicBezTo>
                    <a:pt x="62918" y="234990"/>
                    <a:pt x="93381" y="161655"/>
                    <a:pt x="148086" y="157000"/>
                  </a:cubicBezTo>
                  <a:cubicBezTo>
                    <a:pt x="211124" y="151632"/>
                    <a:pt x="297232" y="49306"/>
                    <a:pt x="358798" y="17311"/>
                  </a:cubicBezTo>
                  <a:cubicBezTo>
                    <a:pt x="337201" y="-18704"/>
                    <a:pt x="270093" y="12651"/>
                    <a:pt x="270093" y="12651"/>
                  </a:cubicBezTo>
                  <a:cubicBezTo>
                    <a:pt x="270093" y="12651"/>
                    <a:pt x="201814" y="115421"/>
                    <a:pt x="127333" y="128832"/>
                  </a:cubicBezTo>
                  <a:cubicBezTo>
                    <a:pt x="52858" y="142243"/>
                    <a:pt x="31356" y="152508"/>
                    <a:pt x="42107" y="13923"/>
                  </a:cubicBezTo>
                  <a:cubicBezTo>
                    <a:pt x="22009" y="-2607"/>
                    <a:pt x="9992" y="14625"/>
                    <a:pt x="9992" y="14625"/>
                  </a:cubicBezTo>
                  <a:cubicBezTo>
                    <a:pt x="9992" y="14625"/>
                    <a:pt x="-11526" y="75183"/>
                    <a:pt x="8593" y="104691"/>
                  </a:cubicBezTo>
                  <a:cubicBezTo>
                    <a:pt x="15175" y="114350"/>
                    <a:pt x="11992" y="116820"/>
                    <a:pt x="4492" y="11469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27"/>
            <p:cNvSpPr/>
            <p:nvPr/>
          </p:nvSpPr>
          <p:spPr>
            <a:xfrm>
              <a:off x="3015246" y="1572436"/>
              <a:ext cx="180443" cy="493333"/>
            </a:xfrm>
            <a:custGeom>
              <a:rect b="b" l="l" r="r" t="t"/>
              <a:pathLst>
                <a:path extrusionOk="0" h="493333" w="180443">
                  <a:moveTo>
                    <a:pt x="180443" y="493334"/>
                  </a:moveTo>
                  <a:cubicBezTo>
                    <a:pt x="170658" y="394459"/>
                    <a:pt x="164383" y="289298"/>
                    <a:pt x="174775" y="204188"/>
                  </a:cubicBezTo>
                  <a:cubicBezTo>
                    <a:pt x="103129" y="32506"/>
                    <a:pt x="5" y="5"/>
                    <a:pt x="0" y="0"/>
                  </a:cubicBezTo>
                  <a:cubicBezTo>
                    <a:pt x="20715" y="17992"/>
                    <a:pt x="36939" y="39684"/>
                    <a:pt x="46593" y="66263"/>
                  </a:cubicBezTo>
                  <a:cubicBezTo>
                    <a:pt x="75916" y="147024"/>
                    <a:pt x="86398" y="320849"/>
                    <a:pt x="90140" y="428992"/>
                  </a:cubicBezTo>
                  <a:cubicBezTo>
                    <a:pt x="121247" y="457487"/>
                    <a:pt x="154371" y="482968"/>
                    <a:pt x="180443" y="49332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27"/>
            <p:cNvSpPr/>
            <p:nvPr/>
          </p:nvSpPr>
          <p:spPr>
            <a:xfrm>
              <a:off x="2479811" y="1300961"/>
              <a:ext cx="326934" cy="187098"/>
            </a:xfrm>
            <a:custGeom>
              <a:rect b="b" l="l" r="r" t="t"/>
              <a:pathLst>
                <a:path extrusionOk="0" h="187098" w="326934">
                  <a:moveTo>
                    <a:pt x="326935" y="187099"/>
                  </a:moveTo>
                  <a:cubicBezTo>
                    <a:pt x="274478" y="148011"/>
                    <a:pt x="224080" y="122773"/>
                    <a:pt x="223906" y="122683"/>
                  </a:cubicBezTo>
                  <a:cubicBezTo>
                    <a:pt x="215515" y="130948"/>
                    <a:pt x="195723" y="128256"/>
                    <a:pt x="147462" y="106897"/>
                  </a:cubicBezTo>
                  <a:cubicBezTo>
                    <a:pt x="65646" y="70680"/>
                    <a:pt x="44022" y="13342"/>
                    <a:pt x="44022" y="13342"/>
                  </a:cubicBezTo>
                  <a:cubicBezTo>
                    <a:pt x="44022" y="13342"/>
                    <a:pt x="17512" y="-20842"/>
                    <a:pt x="0" y="20225"/>
                  </a:cubicBezTo>
                  <a:cubicBezTo>
                    <a:pt x="17359" y="53248"/>
                    <a:pt x="113932" y="135065"/>
                    <a:pt x="234641" y="165914"/>
                  </a:cubicBezTo>
                  <a:cubicBezTo>
                    <a:pt x="262883" y="173128"/>
                    <a:pt x="294497" y="179704"/>
                    <a:pt x="326935" y="1870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 name="Google Shape;591;p27"/>
            <p:cNvSpPr/>
            <p:nvPr/>
          </p:nvSpPr>
          <p:spPr>
            <a:xfrm>
              <a:off x="3069502" y="1663410"/>
              <a:ext cx="129142" cy="438325"/>
            </a:xfrm>
            <a:custGeom>
              <a:rect b="b" l="l" r="r" t="t"/>
              <a:pathLst>
                <a:path extrusionOk="0" h="438325" w="129142">
                  <a:moveTo>
                    <a:pt x="5" y="0"/>
                  </a:moveTo>
                  <a:cubicBezTo>
                    <a:pt x="36755" y="136917"/>
                    <a:pt x="37937" y="431172"/>
                    <a:pt x="37937" y="431172"/>
                  </a:cubicBezTo>
                  <a:cubicBezTo>
                    <a:pt x="37937" y="431172"/>
                    <a:pt x="87564" y="447269"/>
                    <a:pt x="129143" y="431172"/>
                  </a:cubicBezTo>
                  <a:cubicBezTo>
                    <a:pt x="125924" y="400829"/>
                    <a:pt x="122915" y="369632"/>
                    <a:pt x="120519" y="338366"/>
                  </a:cubicBezTo>
                  <a:cubicBezTo>
                    <a:pt x="90451" y="82218"/>
                    <a:pt x="84" y="74"/>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27"/>
            <p:cNvSpPr/>
            <p:nvPr/>
          </p:nvSpPr>
          <p:spPr>
            <a:xfrm>
              <a:off x="2341351" y="944370"/>
              <a:ext cx="1868125" cy="389163"/>
            </a:xfrm>
            <a:custGeom>
              <a:rect b="b" l="l" r="r" t="t"/>
              <a:pathLst>
                <a:path extrusionOk="0" h="389163" w="1868125">
                  <a:moveTo>
                    <a:pt x="683" y="385757"/>
                  </a:moveTo>
                  <a:cubicBezTo>
                    <a:pt x="-15325" y="362809"/>
                    <a:pt x="254625" y="144270"/>
                    <a:pt x="338680" y="106713"/>
                  </a:cubicBezTo>
                  <a:cubicBezTo>
                    <a:pt x="422734" y="69156"/>
                    <a:pt x="671309" y="47697"/>
                    <a:pt x="807223" y="13718"/>
                  </a:cubicBezTo>
                  <a:cubicBezTo>
                    <a:pt x="943138" y="-20261"/>
                    <a:pt x="1118393" y="11876"/>
                    <a:pt x="1322265" y="77173"/>
                  </a:cubicBezTo>
                  <a:cubicBezTo>
                    <a:pt x="1526137" y="142476"/>
                    <a:pt x="1882015" y="299554"/>
                    <a:pt x="1867707" y="347989"/>
                  </a:cubicBezTo>
                  <a:cubicBezTo>
                    <a:pt x="1862344" y="376748"/>
                    <a:pt x="1728214" y="347841"/>
                    <a:pt x="1527920" y="347989"/>
                  </a:cubicBezTo>
                  <a:cubicBezTo>
                    <a:pt x="1327627" y="348136"/>
                    <a:pt x="1366968" y="344558"/>
                    <a:pt x="1263248" y="310580"/>
                  </a:cubicBezTo>
                  <a:cubicBezTo>
                    <a:pt x="1159523" y="276601"/>
                    <a:pt x="1011095" y="278390"/>
                    <a:pt x="773245" y="283752"/>
                  </a:cubicBezTo>
                  <a:cubicBezTo>
                    <a:pt x="535395" y="289120"/>
                    <a:pt x="504994" y="292693"/>
                    <a:pt x="422729" y="319520"/>
                  </a:cubicBezTo>
                  <a:cubicBezTo>
                    <a:pt x="340464" y="346342"/>
                    <a:pt x="13202" y="403691"/>
                    <a:pt x="683" y="3857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 name="Google Shape;593;p27"/>
            <p:cNvSpPr/>
            <p:nvPr/>
          </p:nvSpPr>
          <p:spPr>
            <a:xfrm>
              <a:off x="2346852" y="1073039"/>
              <a:ext cx="1862623" cy="260495"/>
            </a:xfrm>
            <a:custGeom>
              <a:rect b="b" l="l" r="r" t="t"/>
              <a:pathLst>
                <a:path extrusionOk="0" h="260495" w="1862623">
                  <a:moveTo>
                    <a:pt x="1522419" y="219325"/>
                  </a:moveTo>
                  <a:cubicBezTo>
                    <a:pt x="1722712" y="219177"/>
                    <a:pt x="1856838" y="248084"/>
                    <a:pt x="1862205" y="219325"/>
                  </a:cubicBezTo>
                  <a:cubicBezTo>
                    <a:pt x="1869953" y="193094"/>
                    <a:pt x="1769099" y="134985"/>
                    <a:pt x="1642621" y="76850"/>
                  </a:cubicBezTo>
                  <a:lnTo>
                    <a:pt x="1642616" y="76850"/>
                  </a:lnTo>
                  <a:cubicBezTo>
                    <a:pt x="1640753" y="142126"/>
                    <a:pt x="1413780" y="84002"/>
                    <a:pt x="1250152" y="43764"/>
                  </a:cubicBezTo>
                  <a:cubicBezTo>
                    <a:pt x="1086519" y="3525"/>
                    <a:pt x="961783" y="-25983"/>
                    <a:pt x="784738" y="34374"/>
                  </a:cubicBezTo>
                  <a:cubicBezTo>
                    <a:pt x="607694" y="94731"/>
                    <a:pt x="381022" y="102780"/>
                    <a:pt x="242875" y="151062"/>
                  </a:cubicBezTo>
                  <a:cubicBezTo>
                    <a:pt x="104728" y="199348"/>
                    <a:pt x="8154" y="218122"/>
                    <a:pt x="10835" y="257082"/>
                  </a:cubicBezTo>
                  <a:cubicBezTo>
                    <a:pt x="10835" y="257082"/>
                    <a:pt x="6555" y="257747"/>
                    <a:pt x="0" y="259373"/>
                  </a:cubicBezTo>
                  <a:cubicBezTo>
                    <a:pt x="42882" y="268826"/>
                    <a:pt x="339485" y="216206"/>
                    <a:pt x="417238" y="190856"/>
                  </a:cubicBezTo>
                  <a:cubicBezTo>
                    <a:pt x="499503" y="164029"/>
                    <a:pt x="529904" y="160456"/>
                    <a:pt x="767754" y="155089"/>
                  </a:cubicBezTo>
                  <a:cubicBezTo>
                    <a:pt x="1005604" y="149721"/>
                    <a:pt x="1154032" y="147937"/>
                    <a:pt x="1257757" y="181916"/>
                  </a:cubicBezTo>
                  <a:cubicBezTo>
                    <a:pt x="1361482" y="215894"/>
                    <a:pt x="1322136" y="219467"/>
                    <a:pt x="1522430" y="219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4" name="Google Shape;594;p27"/>
          <p:cNvGrpSpPr/>
          <p:nvPr/>
        </p:nvGrpSpPr>
        <p:grpSpPr>
          <a:xfrm>
            <a:off x="7902484" y="3319124"/>
            <a:ext cx="1235039" cy="1114851"/>
            <a:chOff x="6942520" y="371524"/>
            <a:chExt cx="1571096" cy="1418205"/>
          </a:xfrm>
        </p:grpSpPr>
        <p:sp>
          <p:nvSpPr>
            <p:cNvPr id="595" name="Google Shape;595;p27"/>
            <p:cNvSpPr/>
            <p:nvPr/>
          </p:nvSpPr>
          <p:spPr>
            <a:xfrm>
              <a:off x="7163618" y="611839"/>
              <a:ext cx="651737" cy="650520"/>
            </a:xfrm>
            <a:custGeom>
              <a:rect b="b" l="l" r="r" t="t"/>
              <a:pathLst>
                <a:path extrusionOk="0" h="650520" w="651737">
                  <a:moveTo>
                    <a:pt x="609725" y="155825"/>
                  </a:moveTo>
                  <a:cubicBezTo>
                    <a:pt x="598484" y="223033"/>
                    <a:pt x="600015" y="288678"/>
                    <a:pt x="512983" y="300897"/>
                  </a:cubicBezTo>
                  <a:cubicBezTo>
                    <a:pt x="480894" y="308528"/>
                    <a:pt x="427482" y="352804"/>
                    <a:pt x="410699" y="294790"/>
                  </a:cubicBezTo>
                  <a:cubicBezTo>
                    <a:pt x="393863" y="236771"/>
                    <a:pt x="380140" y="142171"/>
                    <a:pt x="363357" y="123826"/>
                  </a:cubicBezTo>
                  <a:cubicBezTo>
                    <a:pt x="346547" y="105480"/>
                    <a:pt x="305385" y="122074"/>
                    <a:pt x="237417" y="4616"/>
                  </a:cubicBezTo>
                  <a:cubicBezTo>
                    <a:pt x="207614" y="-10553"/>
                    <a:pt x="196309" y="16522"/>
                    <a:pt x="196309" y="16522"/>
                  </a:cubicBezTo>
                  <a:cubicBezTo>
                    <a:pt x="196309" y="16522"/>
                    <a:pt x="232040" y="82574"/>
                    <a:pt x="257996" y="102424"/>
                  </a:cubicBezTo>
                  <a:cubicBezTo>
                    <a:pt x="174026" y="88686"/>
                    <a:pt x="91391" y="76811"/>
                    <a:pt x="63244" y="48395"/>
                  </a:cubicBezTo>
                  <a:cubicBezTo>
                    <a:pt x="19829" y="27616"/>
                    <a:pt x="0" y="56834"/>
                    <a:pt x="0" y="56834"/>
                  </a:cubicBezTo>
                  <a:cubicBezTo>
                    <a:pt x="44255" y="100899"/>
                    <a:pt x="236621" y="131431"/>
                    <a:pt x="323646" y="146700"/>
                  </a:cubicBezTo>
                  <a:cubicBezTo>
                    <a:pt x="348072" y="227619"/>
                    <a:pt x="380140" y="314640"/>
                    <a:pt x="360296" y="343647"/>
                  </a:cubicBezTo>
                  <a:cubicBezTo>
                    <a:pt x="340435" y="372654"/>
                    <a:pt x="241202" y="461205"/>
                    <a:pt x="204558" y="474949"/>
                  </a:cubicBezTo>
                  <a:cubicBezTo>
                    <a:pt x="204558" y="474949"/>
                    <a:pt x="246194" y="598819"/>
                    <a:pt x="340435" y="650521"/>
                  </a:cubicBezTo>
                  <a:cubicBezTo>
                    <a:pt x="294634" y="555863"/>
                    <a:pt x="257996" y="510062"/>
                    <a:pt x="283947" y="467317"/>
                  </a:cubicBezTo>
                  <a:cubicBezTo>
                    <a:pt x="309903" y="424567"/>
                    <a:pt x="345016" y="380291"/>
                    <a:pt x="465641" y="363502"/>
                  </a:cubicBezTo>
                  <a:cubicBezTo>
                    <a:pt x="586239" y="346708"/>
                    <a:pt x="627459" y="281057"/>
                    <a:pt x="635112" y="256632"/>
                  </a:cubicBezTo>
                  <a:cubicBezTo>
                    <a:pt x="642712" y="232206"/>
                    <a:pt x="651737" y="161937"/>
                    <a:pt x="651737" y="161937"/>
                  </a:cubicBezTo>
                  <a:cubicBezTo>
                    <a:pt x="651737" y="161937"/>
                    <a:pt x="630151" y="126797"/>
                    <a:pt x="609725" y="1558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27"/>
            <p:cNvSpPr/>
            <p:nvPr/>
          </p:nvSpPr>
          <p:spPr>
            <a:xfrm>
              <a:off x="6942520" y="371524"/>
              <a:ext cx="1571096" cy="412744"/>
            </a:xfrm>
            <a:custGeom>
              <a:rect b="b" l="l" r="r" t="t"/>
              <a:pathLst>
                <a:path extrusionOk="0" h="412744" w="1571096">
                  <a:moveTo>
                    <a:pt x="4286" y="240444"/>
                  </a:moveTo>
                  <a:cubicBezTo>
                    <a:pt x="-20800" y="119197"/>
                    <a:pt x="62299" y="31284"/>
                    <a:pt x="305053" y="5328"/>
                  </a:cubicBezTo>
                  <a:cubicBezTo>
                    <a:pt x="547801" y="-20628"/>
                    <a:pt x="869933" y="57299"/>
                    <a:pt x="1091337" y="45819"/>
                  </a:cubicBezTo>
                  <a:cubicBezTo>
                    <a:pt x="1312689" y="34335"/>
                    <a:pt x="1306567" y="132048"/>
                    <a:pt x="1477568" y="205331"/>
                  </a:cubicBezTo>
                  <a:cubicBezTo>
                    <a:pt x="1648569" y="278613"/>
                    <a:pt x="1579852" y="428234"/>
                    <a:pt x="1314219" y="411440"/>
                  </a:cubicBezTo>
                  <a:cubicBezTo>
                    <a:pt x="1048587" y="394646"/>
                    <a:pt x="882177" y="432816"/>
                    <a:pt x="735612" y="367165"/>
                  </a:cubicBezTo>
                  <a:cubicBezTo>
                    <a:pt x="589047" y="301514"/>
                    <a:pt x="587516" y="200750"/>
                    <a:pt x="425667" y="254188"/>
                  </a:cubicBezTo>
                  <a:cubicBezTo>
                    <a:pt x="263833" y="307620"/>
                    <a:pt x="22610" y="328996"/>
                    <a:pt x="4291" y="2404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27"/>
            <p:cNvSpPr/>
            <p:nvPr/>
          </p:nvSpPr>
          <p:spPr>
            <a:xfrm>
              <a:off x="7004407" y="371526"/>
              <a:ext cx="1372112" cy="364134"/>
            </a:xfrm>
            <a:custGeom>
              <a:rect b="b" l="l" r="r" t="t"/>
              <a:pathLst>
                <a:path extrusionOk="0" h="364134" w="1372112">
                  <a:moveTo>
                    <a:pt x="1345011" y="168479"/>
                  </a:moveTo>
                  <a:lnTo>
                    <a:pt x="1345011" y="168479"/>
                  </a:lnTo>
                  <a:cubicBezTo>
                    <a:pt x="1240774" y="103335"/>
                    <a:pt x="1215071" y="36191"/>
                    <a:pt x="1029450" y="45817"/>
                  </a:cubicBezTo>
                  <a:cubicBezTo>
                    <a:pt x="808046" y="57302"/>
                    <a:pt x="485909" y="-20625"/>
                    <a:pt x="243161" y="5326"/>
                  </a:cubicBezTo>
                  <a:cubicBezTo>
                    <a:pt x="130769" y="17344"/>
                    <a:pt x="52621" y="42651"/>
                    <a:pt x="3569" y="78392"/>
                  </a:cubicBezTo>
                  <a:cubicBezTo>
                    <a:pt x="-19432" y="130521"/>
                    <a:pt x="67594" y="128991"/>
                    <a:pt x="298124" y="110671"/>
                  </a:cubicBezTo>
                  <a:cubicBezTo>
                    <a:pt x="528638" y="92352"/>
                    <a:pt x="557666" y="118303"/>
                    <a:pt x="644697" y="223648"/>
                  </a:cubicBezTo>
                  <a:cubicBezTo>
                    <a:pt x="731728" y="328994"/>
                    <a:pt x="959202" y="373269"/>
                    <a:pt x="1150049" y="362582"/>
                  </a:cubicBezTo>
                  <a:cubicBezTo>
                    <a:pt x="1340894" y="351894"/>
                    <a:pt x="1417845" y="282776"/>
                    <a:pt x="1345011" y="16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27"/>
            <p:cNvSpPr/>
            <p:nvPr/>
          </p:nvSpPr>
          <p:spPr>
            <a:xfrm>
              <a:off x="7297960" y="1044032"/>
              <a:ext cx="462611" cy="745697"/>
            </a:xfrm>
            <a:custGeom>
              <a:rect b="b" l="l" r="r" t="t"/>
              <a:pathLst>
                <a:path extrusionOk="0" h="745697" w="462611">
                  <a:moveTo>
                    <a:pt x="424400" y="383207"/>
                  </a:moveTo>
                  <a:cubicBezTo>
                    <a:pt x="400017" y="384732"/>
                    <a:pt x="380172" y="441226"/>
                    <a:pt x="355736" y="480920"/>
                  </a:cubicBezTo>
                  <a:cubicBezTo>
                    <a:pt x="331299" y="520615"/>
                    <a:pt x="316047" y="538934"/>
                    <a:pt x="300741" y="470233"/>
                  </a:cubicBezTo>
                  <a:cubicBezTo>
                    <a:pt x="285488" y="401531"/>
                    <a:pt x="285488" y="358781"/>
                    <a:pt x="305333" y="325193"/>
                  </a:cubicBezTo>
                  <a:cubicBezTo>
                    <a:pt x="325177" y="291605"/>
                    <a:pt x="383181" y="190841"/>
                    <a:pt x="398486" y="155727"/>
                  </a:cubicBezTo>
                  <a:cubicBezTo>
                    <a:pt x="386242" y="135878"/>
                    <a:pt x="369458" y="129771"/>
                    <a:pt x="369458" y="129771"/>
                  </a:cubicBezTo>
                  <a:cubicBezTo>
                    <a:pt x="369458" y="129771"/>
                    <a:pt x="343491" y="219848"/>
                    <a:pt x="306863" y="262598"/>
                  </a:cubicBezTo>
                  <a:cubicBezTo>
                    <a:pt x="270235" y="305348"/>
                    <a:pt x="251921" y="312980"/>
                    <a:pt x="206104" y="218322"/>
                  </a:cubicBezTo>
                  <a:cubicBezTo>
                    <a:pt x="111869" y="166621"/>
                    <a:pt x="70227" y="42750"/>
                    <a:pt x="70227" y="42750"/>
                  </a:cubicBezTo>
                  <a:cubicBezTo>
                    <a:pt x="36639" y="9162"/>
                    <a:pt x="29007" y="0"/>
                    <a:pt x="29007" y="0"/>
                  </a:cubicBezTo>
                  <a:lnTo>
                    <a:pt x="0" y="19850"/>
                  </a:lnTo>
                  <a:cubicBezTo>
                    <a:pt x="0" y="19850"/>
                    <a:pt x="61070" y="88551"/>
                    <a:pt x="119083" y="189315"/>
                  </a:cubicBezTo>
                  <a:cubicBezTo>
                    <a:pt x="177097" y="290080"/>
                    <a:pt x="262582" y="427482"/>
                    <a:pt x="288549" y="728250"/>
                  </a:cubicBezTo>
                  <a:cubicBezTo>
                    <a:pt x="317577" y="754206"/>
                    <a:pt x="363336" y="743518"/>
                    <a:pt x="363336" y="743518"/>
                  </a:cubicBezTo>
                  <a:cubicBezTo>
                    <a:pt x="363336" y="743518"/>
                    <a:pt x="349613" y="624435"/>
                    <a:pt x="390833" y="514508"/>
                  </a:cubicBezTo>
                  <a:cubicBezTo>
                    <a:pt x="418331" y="448858"/>
                    <a:pt x="421392" y="430538"/>
                    <a:pt x="444298" y="454964"/>
                  </a:cubicBezTo>
                  <a:cubicBezTo>
                    <a:pt x="462612" y="459545"/>
                    <a:pt x="462612" y="439695"/>
                    <a:pt x="462612" y="439695"/>
                  </a:cubicBezTo>
                  <a:cubicBezTo>
                    <a:pt x="462612" y="439695"/>
                    <a:pt x="448836" y="381681"/>
                    <a:pt x="424400" y="3832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9" name="Google Shape;599;p27"/>
          <p:cNvGrpSpPr/>
          <p:nvPr/>
        </p:nvGrpSpPr>
        <p:grpSpPr>
          <a:xfrm>
            <a:off x="2047305" y="3163457"/>
            <a:ext cx="1269971" cy="1315565"/>
            <a:chOff x="5653205" y="551419"/>
            <a:chExt cx="1431921" cy="1483497"/>
          </a:xfrm>
        </p:grpSpPr>
        <p:sp>
          <p:nvSpPr>
            <p:cNvPr id="600" name="Google Shape;600;p27"/>
            <p:cNvSpPr/>
            <p:nvPr/>
          </p:nvSpPr>
          <p:spPr>
            <a:xfrm>
              <a:off x="6698647" y="1375249"/>
              <a:ext cx="158138" cy="597042"/>
            </a:xfrm>
            <a:custGeom>
              <a:rect b="b" l="l" r="r" t="t"/>
              <a:pathLst>
                <a:path extrusionOk="0" h="597042" w="158138">
                  <a:moveTo>
                    <a:pt x="156451" y="327053"/>
                  </a:moveTo>
                  <a:cubicBezTo>
                    <a:pt x="136791" y="380945"/>
                    <a:pt x="95666" y="496387"/>
                    <a:pt x="81173" y="590601"/>
                  </a:cubicBezTo>
                  <a:cubicBezTo>
                    <a:pt x="47110" y="605094"/>
                    <a:pt x="0" y="590601"/>
                    <a:pt x="0" y="590601"/>
                  </a:cubicBezTo>
                  <a:cubicBezTo>
                    <a:pt x="0" y="590601"/>
                    <a:pt x="37689" y="538419"/>
                    <a:pt x="48562" y="469570"/>
                  </a:cubicBezTo>
                  <a:cubicBezTo>
                    <a:pt x="59434" y="400721"/>
                    <a:pt x="92045" y="305050"/>
                    <a:pt x="69578" y="231852"/>
                  </a:cubicBezTo>
                  <a:cubicBezTo>
                    <a:pt x="47110" y="158654"/>
                    <a:pt x="16309" y="86902"/>
                    <a:pt x="3716" y="57066"/>
                  </a:cubicBezTo>
                  <a:cubicBezTo>
                    <a:pt x="3716" y="57066"/>
                    <a:pt x="24854" y="-55668"/>
                    <a:pt x="99181" y="35765"/>
                  </a:cubicBezTo>
                  <a:cubicBezTo>
                    <a:pt x="173508" y="127198"/>
                    <a:pt x="156451" y="327053"/>
                    <a:pt x="156451" y="3270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27"/>
            <p:cNvSpPr/>
            <p:nvPr/>
          </p:nvSpPr>
          <p:spPr>
            <a:xfrm>
              <a:off x="6376933" y="1341907"/>
              <a:ext cx="134531" cy="634396"/>
            </a:xfrm>
            <a:custGeom>
              <a:rect b="b" l="l" r="r" t="t"/>
              <a:pathLst>
                <a:path extrusionOk="0" h="634396" w="134531">
                  <a:moveTo>
                    <a:pt x="27582" y="174009"/>
                  </a:moveTo>
                  <a:cubicBezTo>
                    <a:pt x="27582" y="174009"/>
                    <a:pt x="33261" y="215181"/>
                    <a:pt x="39061" y="245618"/>
                  </a:cubicBezTo>
                  <a:cubicBezTo>
                    <a:pt x="44861" y="276061"/>
                    <a:pt x="28189" y="308672"/>
                    <a:pt x="48482" y="334038"/>
                  </a:cubicBezTo>
                  <a:cubicBezTo>
                    <a:pt x="68775" y="359403"/>
                    <a:pt x="64426" y="447822"/>
                    <a:pt x="70950" y="521026"/>
                  </a:cubicBezTo>
                  <a:cubicBezTo>
                    <a:pt x="77473" y="594224"/>
                    <a:pt x="52667" y="622492"/>
                    <a:pt x="52667" y="622492"/>
                  </a:cubicBezTo>
                  <a:cubicBezTo>
                    <a:pt x="52667" y="622492"/>
                    <a:pt x="100664" y="642785"/>
                    <a:pt x="134531" y="630382"/>
                  </a:cubicBezTo>
                  <a:cubicBezTo>
                    <a:pt x="128530" y="581019"/>
                    <a:pt x="112993" y="373901"/>
                    <a:pt x="121664" y="328966"/>
                  </a:cubicBezTo>
                  <a:cubicBezTo>
                    <a:pt x="130341" y="284030"/>
                    <a:pt x="121685" y="273158"/>
                    <a:pt x="118059" y="241998"/>
                  </a:cubicBezTo>
                  <a:cubicBezTo>
                    <a:pt x="114433" y="210832"/>
                    <a:pt x="120957" y="154301"/>
                    <a:pt x="121664" y="83061"/>
                  </a:cubicBezTo>
                  <a:cubicBezTo>
                    <a:pt x="121664" y="83061"/>
                    <a:pt x="62146" y="-32491"/>
                    <a:pt x="17522" y="8987"/>
                  </a:cubicBezTo>
                  <a:cubicBezTo>
                    <a:pt x="-27102" y="50466"/>
                    <a:pt x="27587" y="174009"/>
                    <a:pt x="27587" y="1740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27"/>
            <p:cNvSpPr/>
            <p:nvPr/>
          </p:nvSpPr>
          <p:spPr>
            <a:xfrm>
              <a:off x="5653205" y="551419"/>
              <a:ext cx="1431921" cy="1483497"/>
            </a:xfrm>
            <a:custGeom>
              <a:rect b="b" l="l" r="r" t="t"/>
              <a:pathLst>
                <a:path extrusionOk="0" h="1483497" w="1431921">
                  <a:moveTo>
                    <a:pt x="275757" y="131441"/>
                  </a:moveTo>
                  <a:cubicBezTo>
                    <a:pt x="275757" y="131441"/>
                    <a:pt x="454047" y="233086"/>
                    <a:pt x="543189" y="286899"/>
                  </a:cubicBezTo>
                  <a:cubicBezTo>
                    <a:pt x="632332" y="340712"/>
                    <a:pt x="898682" y="504324"/>
                    <a:pt x="995435" y="552157"/>
                  </a:cubicBezTo>
                  <a:cubicBezTo>
                    <a:pt x="1092188" y="599990"/>
                    <a:pt x="1184597" y="627171"/>
                    <a:pt x="1253631" y="700548"/>
                  </a:cubicBezTo>
                  <a:cubicBezTo>
                    <a:pt x="1322665" y="773926"/>
                    <a:pt x="1331902" y="787516"/>
                    <a:pt x="1337887" y="866335"/>
                  </a:cubicBezTo>
                  <a:cubicBezTo>
                    <a:pt x="1343866" y="945154"/>
                    <a:pt x="1341148" y="1056579"/>
                    <a:pt x="1375391" y="1116915"/>
                  </a:cubicBezTo>
                  <a:cubicBezTo>
                    <a:pt x="1409633" y="1177795"/>
                    <a:pt x="1431921" y="1226172"/>
                    <a:pt x="1431921" y="1395220"/>
                  </a:cubicBezTo>
                  <a:cubicBezTo>
                    <a:pt x="1389525" y="1337602"/>
                    <a:pt x="1356369" y="1238131"/>
                    <a:pt x="1357995" y="1145722"/>
                  </a:cubicBezTo>
                  <a:cubicBezTo>
                    <a:pt x="1357995" y="1111479"/>
                    <a:pt x="1337881" y="1079406"/>
                    <a:pt x="1323747" y="983197"/>
                  </a:cubicBezTo>
                  <a:cubicBezTo>
                    <a:pt x="1309618" y="886987"/>
                    <a:pt x="1291136" y="860894"/>
                    <a:pt x="1291136" y="860894"/>
                  </a:cubicBezTo>
                  <a:cubicBezTo>
                    <a:pt x="1291136" y="860894"/>
                    <a:pt x="1298202" y="914163"/>
                    <a:pt x="1272114" y="1026137"/>
                  </a:cubicBezTo>
                  <a:cubicBezTo>
                    <a:pt x="1246021" y="1138111"/>
                    <a:pt x="1280269" y="1172354"/>
                    <a:pt x="1290048" y="1186488"/>
                  </a:cubicBezTo>
                  <a:cubicBezTo>
                    <a:pt x="1267765" y="1250085"/>
                    <a:pt x="1225363" y="1471316"/>
                    <a:pt x="1225363" y="1471316"/>
                  </a:cubicBezTo>
                  <a:cubicBezTo>
                    <a:pt x="1225363" y="1471316"/>
                    <a:pt x="1160135" y="1494148"/>
                    <a:pt x="1132954" y="1477296"/>
                  </a:cubicBezTo>
                  <a:cubicBezTo>
                    <a:pt x="1167740" y="1418047"/>
                    <a:pt x="1214491" y="1249542"/>
                    <a:pt x="1207424" y="1189749"/>
                  </a:cubicBezTo>
                  <a:cubicBezTo>
                    <a:pt x="1200357" y="1129957"/>
                    <a:pt x="1182967" y="1044615"/>
                    <a:pt x="1157960" y="994069"/>
                  </a:cubicBezTo>
                  <a:cubicBezTo>
                    <a:pt x="1132959" y="943518"/>
                    <a:pt x="1114477" y="935364"/>
                    <a:pt x="1079690" y="866873"/>
                  </a:cubicBezTo>
                  <a:cubicBezTo>
                    <a:pt x="1011744" y="902747"/>
                    <a:pt x="907924" y="926666"/>
                    <a:pt x="766050" y="829369"/>
                  </a:cubicBezTo>
                  <a:cubicBezTo>
                    <a:pt x="753009" y="989720"/>
                    <a:pt x="746486" y="967975"/>
                    <a:pt x="746486" y="1010377"/>
                  </a:cubicBezTo>
                  <a:cubicBezTo>
                    <a:pt x="746486" y="1052779"/>
                    <a:pt x="757358" y="1053861"/>
                    <a:pt x="747573" y="1094089"/>
                  </a:cubicBezTo>
                  <a:cubicBezTo>
                    <a:pt x="737788" y="1134311"/>
                    <a:pt x="743224" y="1130506"/>
                    <a:pt x="743767" y="1224546"/>
                  </a:cubicBezTo>
                  <a:cubicBezTo>
                    <a:pt x="744311" y="1318581"/>
                    <a:pt x="744855" y="1462085"/>
                    <a:pt x="744855" y="1462085"/>
                  </a:cubicBezTo>
                  <a:cubicBezTo>
                    <a:pt x="744855" y="1462085"/>
                    <a:pt x="692673" y="1479481"/>
                    <a:pt x="663861" y="1463172"/>
                  </a:cubicBezTo>
                  <a:cubicBezTo>
                    <a:pt x="683431" y="1414252"/>
                    <a:pt x="689411" y="1407729"/>
                    <a:pt x="689955" y="1335433"/>
                  </a:cubicBezTo>
                  <a:cubicBezTo>
                    <a:pt x="690498" y="1263138"/>
                    <a:pt x="691586" y="1164210"/>
                    <a:pt x="684519" y="1140840"/>
                  </a:cubicBezTo>
                  <a:cubicBezTo>
                    <a:pt x="677452" y="1117470"/>
                    <a:pt x="659512" y="1106597"/>
                    <a:pt x="666579" y="1048979"/>
                  </a:cubicBezTo>
                  <a:cubicBezTo>
                    <a:pt x="670928" y="1022886"/>
                    <a:pt x="654076" y="907111"/>
                    <a:pt x="637773" y="820682"/>
                  </a:cubicBezTo>
                  <a:cubicBezTo>
                    <a:pt x="621464" y="734258"/>
                    <a:pt x="622008" y="584236"/>
                    <a:pt x="597551" y="559229"/>
                  </a:cubicBezTo>
                  <a:cubicBezTo>
                    <a:pt x="573088" y="534223"/>
                    <a:pt x="254017" y="255923"/>
                    <a:pt x="196399" y="222219"/>
                  </a:cubicBezTo>
                  <a:cubicBezTo>
                    <a:pt x="138781" y="254831"/>
                    <a:pt x="117580" y="251300"/>
                    <a:pt x="92579" y="256193"/>
                  </a:cubicBezTo>
                  <a:cubicBezTo>
                    <a:pt x="67578" y="261085"/>
                    <a:pt x="38223" y="283643"/>
                    <a:pt x="21646" y="271683"/>
                  </a:cubicBezTo>
                  <a:cubicBezTo>
                    <a:pt x="14304" y="265160"/>
                    <a:pt x="21646" y="259454"/>
                    <a:pt x="21646" y="259454"/>
                  </a:cubicBezTo>
                  <a:cubicBezTo>
                    <a:pt x="21646" y="259454"/>
                    <a:pt x="-3630" y="267065"/>
                    <a:pt x="445" y="243146"/>
                  </a:cubicBezTo>
                  <a:cubicBezTo>
                    <a:pt x="4519" y="219232"/>
                    <a:pt x="30612" y="202380"/>
                    <a:pt x="61593" y="169494"/>
                  </a:cubicBezTo>
                  <a:cubicBezTo>
                    <a:pt x="92579" y="136608"/>
                    <a:pt x="146118" y="82251"/>
                    <a:pt x="166775" y="56163"/>
                  </a:cubicBezTo>
                  <a:cubicBezTo>
                    <a:pt x="187432" y="30070"/>
                    <a:pt x="187976" y="35237"/>
                    <a:pt x="183353" y="20828"/>
                  </a:cubicBezTo>
                  <a:cubicBezTo>
                    <a:pt x="178735" y="6425"/>
                    <a:pt x="190420" y="-6347"/>
                    <a:pt x="204823" y="3438"/>
                  </a:cubicBezTo>
                  <a:cubicBezTo>
                    <a:pt x="219226" y="13223"/>
                    <a:pt x="214608" y="26808"/>
                    <a:pt x="201017" y="48009"/>
                  </a:cubicBezTo>
                  <a:cubicBezTo>
                    <a:pt x="187427" y="69210"/>
                    <a:pt x="179547" y="83339"/>
                    <a:pt x="184709" y="87144"/>
                  </a:cubicBezTo>
                  <a:cubicBezTo>
                    <a:pt x="189871" y="90949"/>
                    <a:pt x="208897" y="93124"/>
                    <a:pt x="219495" y="74915"/>
                  </a:cubicBezTo>
                  <a:cubicBezTo>
                    <a:pt x="230093" y="56707"/>
                    <a:pt x="245314" y="34693"/>
                    <a:pt x="240965" y="21646"/>
                  </a:cubicBezTo>
                  <a:cubicBezTo>
                    <a:pt x="236616" y="8599"/>
                    <a:pt x="248032" y="-4991"/>
                    <a:pt x="263792" y="5881"/>
                  </a:cubicBezTo>
                  <a:cubicBezTo>
                    <a:pt x="279557" y="16754"/>
                    <a:pt x="275477" y="25721"/>
                    <a:pt x="264610" y="40667"/>
                  </a:cubicBezTo>
                  <a:cubicBezTo>
                    <a:pt x="253738" y="55614"/>
                    <a:pt x="236886" y="81977"/>
                    <a:pt x="242596" y="92306"/>
                  </a:cubicBezTo>
                  <a:cubicBezTo>
                    <a:pt x="248302" y="102634"/>
                    <a:pt x="289073" y="90400"/>
                    <a:pt x="312174" y="74641"/>
                  </a:cubicBezTo>
                  <a:cubicBezTo>
                    <a:pt x="335275" y="58876"/>
                    <a:pt x="346147" y="52353"/>
                    <a:pt x="354570" y="59420"/>
                  </a:cubicBezTo>
                  <a:cubicBezTo>
                    <a:pt x="362999" y="66487"/>
                    <a:pt x="367617" y="81977"/>
                    <a:pt x="351040" y="102085"/>
                  </a:cubicBezTo>
                  <a:cubicBezTo>
                    <a:pt x="334462" y="122199"/>
                    <a:pt x="302119" y="136328"/>
                    <a:pt x="275757" y="131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7"/>
            <p:cNvSpPr/>
            <p:nvPr/>
          </p:nvSpPr>
          <p:spPr>
            <a:xfrm>
              <a:off x="5817635" y="691912"/>
              <a:ext cx="82754" cy="39508"/>
            </a:xfrm>
            <a:custGeom>
              <a:rect b="b" l="l" r="r" t="t"/>
              <a:pathLst>
                <a:path extrusionOk="0" h="39508" w="82754">
                  <a:moveTo>
                    <a:pt x="26807" y="12624"/>
                  </a:moveTo>
                  <a:cubicBezTo>
                    <a:pt x="31885" y="12930"/>
                    <a:pt x="47428" y="12750"/>
                    <a:pt x="60670" y="886"/>
                  </a:cubicBezTo>
                  <a:cubicBezTo>
                    <a:pt x="62100" y="-391"/>
                    <a:pt x="64285" y="-275"/>
                    <a:pt x="65557" y="1155"/>
                  </a:cubicBezTo>
                  <a:cubicBezTo>
                    <a:pt x="66834" y="2580"/>
                    <a:pt x="66713" y="4770"/>
                    <a:pt x="65288" y="6042"/>
                  </a:cubicBezTo>
                  <a:cubicBezTo>
                    <a:pt x="53925" y="16223"/>
                    <a:pt x="41232" y="18941"/>
                    <a:pt x="32961" y="19501"/>
                  </a:cubicBezTo>
                  <a:cubicBezTo>
                    <a:pt x="43316" y="21227"/>
                    <a:pt x="59197" y="20102"/>
                    <a:pt x="77100" y="5493"/>
                  </a:cubicBezTo>
                  <a:cubicBezTo>
                    <a:pt x="78583" y="4285"/>
                    <a:pt x="80757" y="4506"/>
                    <a:pt x="81971" y="5984"/>
                  </a:cubicBezTo>
                  <a:cubicBezTo>
                    <a:pt x="83185" y="7467"/>
                    <a:pt x="82963" y="9647"/>
                    <a:pt x="81480" y="10861"/>
                  </a:cubicBezTo>
                  <a:cubicBezTo>
                    <a:pt x="65900" y="23575"/>
                    <a:pt x="51629" y="27169"/>
                    <a:pt x="40466" y="27169"/>
                  </a:cubicBezTo>
                  <a:cubicBezTo>
                    <a:pt x="35595" y="27169"/>
                    <a:pt x="31367" y="26467"/>
                    <a:pt x="27836" y="25560"/>
                  </a:cubicBezTo>
                  <a:cubicBezTo>
                    <a:pt x="22844" y="34458"/>
                    <a:pt x="9501" y="42491"/>
                    <a:pt x="2798" y="38422"/>
                  </a:cubicBezTo>
                  <a:cubicBezTo>
                    <a:pt x="-8053" y="31835"/>
                    <a:pt x="15365" y="2517"/>
                    <a:pt x="26812" y="126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27"/>
            <p:cNvSpPr/>
            <p:nvPr/>
          </p:nvSpPr>
          <p:spPr>
            <a:xfrm>
              <a:off x="5729058" y="646765"/>
              <a:ext cx="35086" cy="63360"/>
            </a:xfrm>
            <a:custGeom>
              <a:rect b="b" l="l" r="r" t="t"/>
              <a:pathLst>
                <a:path extrusionOk="0" h="63360" w="35086">
                  <a:moveTo>
                    <a:pt x="19608" y="44767"/>
                  </a:moveTo>
                  <a:cubicBezTo>
                    <a:pt x="12013" y="40412"/>
                    <a:pt x="528" y="29556"/>
                    <a:pt x="1" y="3531"/>
                  </a:cubicBezTo>
                  <a:cubicBezTo>
                    <a:pt x="-36" y="1620"/>
                    <a:pt x="1478" y="37"/>
                    <a:pt x="3394" y="0"/>
                  </a:cubicBezTo>
                  <a:cubicBezTo>
                    <a:pt x="3416" y="0"/>
                    <a:pt x="3442" y="0"/>
                    <a:pt x="3463" y="0"/>
                  </a:cubicBezTo>
                  <a:cubicBezTo>
                    <a:pt x="5342" y="0"/>
                    <a:pt x="6883" y="1504"/>
                    <a:pt x="6925" y="3394"/>
                  </a:cubicBezTo>
                  <a:cubicBezTo>
                    <a:pt x="7310" y="22526"/>
                    <a:pt x="14161" y="31973"/>
                    <a:pt x="19888" y="36575"/>
                  </a:cubicBezTo>
                  <a:cubicBezTo>
                    <a:pt x="17317" y="31519"/>
                    <a:pt x="15264" y="24568"/>
                    <a:pt x="15364" y="15216"/>
                  </a:cubicBezTo>
                  <a:cubicBezTo>
                    <a:pt x="15385" y="13305"/>
                    <a:pt x="16826" y="11733"/>
                    <a:pt x="18864" y="11791"/>
                  </a:cubicBezTo>
                  <a:cubicBezTo>
                    <a:pt x="20780" y="11812"/>
                    <a:pt x="22310" y="13379"/>
                    <a:pt x="22289" y="15290"/>
                  </a:cubicBezTo>
                  <a:cubicBezTo>
                    <a:pt x="22152" y="28263"/>
                    <a:pt x="26654" y="35567"/>
                    <a:pt x="29905" y="39146"/>
                  </a:cubicBezTo>
                  <a:cubicBezTo>
                    <a:pt x="31229" y="39156"/>
                    <a:pt x="32475" y="39547"/>
                    <a:pt x="33568" y="40439"/>
                  </a:cubicBezTo>
                  <a:cubicBezTo>
                    <a:pt x="40714" y="46244"/>
                    <a:pt x="20706" y="67799"/>
                    <a:pt x="13638" y="62542"/>
                  </a:cubicBezTo>
                  <a:cubicBezTo>
                    <a:pt x="9654" y="59581"/>
                    <a:pt x="13734" y="50693"/>
                    <a:pt x="19603" y="4476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27"/>
            <p:cNvSpPr/>
            <p:nvPr/>
          </p:nvSpPr>
          <p:spPr>
            <a:xfrm>
              <a:off x="5669652" y="778231"/>
              <a:ext cx="55234" cy="37840"/>
            </a:xfrm>
            <a:custGeom>
              <a:rect b="b" l="l" r="r" t="t"/>
              <a:pathLst>
                <a:path extrusionOk="0" h="37840" w="55234">
                  <a:moveTo>
                    <a:pt x="5193" y="37835"/>
                  </a:moveTo>
                  <a:cubicBezTo>
                    <a:pt x="5779" y="37835"/>
                    <a:pt x="6375" y="37735"/>
                    <a:pt x="6956" y="37524"/>
                  </a:cubicBezTo>
                  <a:cubicBezTo>
                    <a:pt x="8059" y="37123"/>
                    <a:pt x="9431" y="36685"/>
                    <a:pt x="10999" y="36183"/>
                  </a:cubicBezTo>
                  <a:cubicBezTo>
                    <a:pt x="22309" y="32542"/>
                    <a:pt x="43368" y="25760"/>
                    <a:pt x="54451" y="7931"/>
                  </a:cubicBezTo>
                  <a:cubicBezTo>
                    <a:pt x="55966" y="5493"/>
                    <a:pt x="55216" y="2294"/>
                    <a:pt x="52783" y="780"/>
                  </a:cubicBezTo>
                  <a:cubicBezTo>
                    <a:pt x="50345" y="-725"/>
                    <a:pt x="47147" y="9"/>
                    <a:pt x="45627" y="2453"/>
                  </a:cubicBezTo>
                  <a:cubicBezTo>
                    <a:pt x="36565" y="17041"/>
                    <a:pt x="17860" y="23063"/>
                    <a:pt x="7816" y="26298"/>
                  </a:cubicBezTo>
                  <a:cubicBezTo>
                    <a:pt x="6117" y="26847"/>
                    <a:pt x="4634" y="27322"/>
                    <a:pt x="3430" y="27760"/>
                  </a:cubicBezTo>
                  <a:cubicBezTo>
                    <a:pt x="733" y="28731"/>
                    <a:pt x="-665" y="31708"/>
                    <a:pt x="311" y="34410"/>
                  </a:cubicBezTo>
                  <a:cubicBezTo>
                    <a:pt x="1076" y="36526"/>
                    <a:pt x="3066" y="37840"/>
                    <a:pt x="5198" y="378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27"/>
            <p:cNvSpPr/>
            <p:nvPr/>
          </p:nvSpPr>
          <p:spPr>
            <a:xfrm>
              <a:off x="5680037" y="781097"/>
              <a:ext cx="15059" cy="13154"/>
            </a:xfrm>
            <a:custGeom>
              <a:rect b="b" l="l" r="r" t="t"/>
              <a:pathLst>
                <a:path extrusionOk="0" h="13154" w="15059">
                  <a:moveTo>
                    <a:pt x="14103" y="690"/>
                  </a:moveTo>
                  <a:cubicBezTo>
                    <a:pt x="18283" y="3197"/>
                    <a:pt x="7765" y="17358"/>
                    <a:pt x="1600" y="11922"/>
                  </a:cubicBezTo>
                  <a:cubicBezTo>
                    <a:pt x="-4559" y="6486"/>
                    <a:pt x="8667" y="-2571"/>
                    <a:pt x="14103"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 name="Google Shape;607;p27"/>
            <p:cNvSpPr/>
            <p:nvPr/>
          </p:nvSpPr>
          <p:spPr>
            <a:xfrm>
              <a:off x="5665124" y="772127"/>
              <a:ext cx="10506" cy="13408"/>
            </a:xfrm>
            <a:custGeom>
              <a:rect b="b" l="l" r="r" t="t"/>
              <a:pathLst>
                <a:path extrusionOk="0" h="13408" w="10506">
                  <a:moveTo>
                    <a:pt x="8903" y="1870"/>
                  </a:moveTo>
                  <a:cubicBezTo>
                    <a:pt x="3214" y="-4664"/>
                    <a:pt x="-3057" y="7665"/>
                    <a:pt x="1656" y="12199"/>
                  </a:cubicBezTo>
                  <a:cubicBezTo>
                    <a:pt x="6370" y="16727"/>
                    <a:pt x="13795" y="7486"/>
                    <a:pt x="8903" y="1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27"/>
            <p:cNvSpPr/>
            <p:nvPr/>
          </p:nvSpPr>
          <p:spPr>
            <a:xfrm>
              <a:off x="5860371" y="740596"/>
              <a:ext cx="84230" cy="88016"/>
            </a:xfrm>
            <a:custGeom>
              <a:rect b="b" l="l" r="r" t="t"/>
              <a:pathLst>
                <a:path extrusionOk="0" h="88016" w="84230">
                  <a:moveTo>
                    <a:pt x="5" y="40036"/>
                  </a:moveTo>
                  <a:cubicBezTo>
                    <a:pt x="9157" y="26514"/>
                    <a:pt x="43584" y="-3923"/>
                    <a:pt x="60252" y="420"/>
                  </a:cubicBezTo>
                  <a:cubicBezTo>
                    <a:pt x="76924" y="4769"/>
                    <a:pt x="82719" y="23611"/>
                    <a:pt x="84166" y="53325"/>
                  </a:cubicBezTo>
                  <a:cubicBezTo>
                    <a:pt x="85617" y="83039"/>
                    <a:pt x="62431" y="88016"/>
                    <a:pt x="62431" y="88016"/>
                  </a:cubicBezTo>
                  <a:lnTo>
                    <a:pt x="0" y="400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27"/>
            <p:cNvSpPr/>
            <p:nvPr/>
          </p:nvSpPr>
          <p:spPr>
            <a:xfrm>
              <a:off x="5952239" y="700398"/>
              <a:ext cx="77353" cy="69199"/>
            </a:xfrm>
            <a:custGeom>
              <a:rect b="b" l="l" r="r" t="t"/>
              <a:pathLst>
                <a:path extrusionOk="0" h="69199" w="77353">
                  <a:moveTo>
                    <a:pt x="7392" y="0"/>
                  </a:moveTo>
                  <a:cubicBezTo>
                    <a:pt x="-86" y="20330"/>
                    <a:pt x="-3348" y="53807"/>
                    <a:pt x="4626" y="63339"/>
                  </a:cubicBezTo>
                  <a:cubicBezTo>
                    <a:pt x="12601" y="72876"/>
                    <a:pt x="47387" y="68163"/>
                    <a:pt x="61157" y="67076"/>
                  </a:cubicBezTo>
                  <a:cubicBezTo>
                    <a:pt x="74927" y="65989"/>
                    <a:pt x="77582" y="52461"/>
                    <a:pt x="77339" y="40201"/>
                  </a:cubicBezTo>
                  <a:lnTo>
                    <a:pt x="739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27"/>
            <p:cNvSpPr/>
            <p:nvPr/>
          </p:nvSpPr>
          <p:spPr>
            <a:xfrm>
              <a:off x="5965755" y="783519"/>
              <a:ext cx="57211" cy="34497"/>
            </a:xfrm>
            <a:custGeom>
              <a:rect b="b" l="l" r="r" t="t"/>
              <a:pathLst>
                <a:path extrusionOk="0" h="34497" w="57211">
                  <a:moveTo>
                    <a:pt x="168" y="18382"/>
                  </a:moveTo>
                  <a:cubicBezTo>
                    <a:pt x="-1479" y="-1769"/>
                    <a:pt x="9230" y="6058"/>
                    <a:pt x="22635" y="3884"/>
                  </a:cubicBezTo>
                  <a:cubicBezTo>
                    <a:pt x="36046" y="1709"/>
                    <a:pt x="53072" y="-5173"/>
                    <a:pt x="56334" y="7145"/>
                  </a:cubicBezTo>
                  <a:cubicBezTo>
                    <a:pt x="59596" y="19469"/>
                    <a:pt x="54555" y="32152"/>
                    <a:pt x="27723" y="34326"/>
                  </a:cubicBezTo>
                  <a:cubicBezTo>
                    <a:pt x="9589" y="35778"/>
                    <a:pt x="938" y="27797"/>
                    <a:pt x="168" y="183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27"/>
            <p:cNvSpPr/>
            <p:nvPr/>
          </p:nvSpPr>
          <p:spPr>
            <a:xfrm>
              <a:off x="6068165" y="766001"/>
              <a:ext cx="108637" cy="92374"/>
            </a:xfrm>
            <a:custGeom>
              <a:rect b="b" l="l" r="r" t="t"/>
              <a:pathLst>
                <a:path extrusionOk="0" h="92374" w="108637">
                  <a:moveTo>
                    <a:pt x="5335" y="0"/>
                  </a:moveTo>
                  <a:cubicBezTo>
                    <a:pt x="-1505" y="20679"/>
                    <a:pt x="-11290" y="75394"/>
                    <a:pt x="44517" y="89528"/>
                  </a:cubicBezTo>
                  <a:cubicBezTo>
                    <a:pt x="100325" y="103662"/>
                    <a:pt x="108638" y="60574"/>
                    <a:pt x="108638" y="60574"/>
                  </a:cubicBezTo>
                  <a:lnTo>
                    <a:pt x="5335" y="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27"/>
            <p:cNvSpPr/>
            <p:nvPr/>
          </p:nvSpPr>
          <p:spPr>
            <a:xfrm>
              <a:off x="5992707" y="855645"/>
              <a:ext cx="95057" cy="90604"/>
            </a:xfrm>
            <a:custGeom>
              <a:rect b="b" l="l" r="r" t="t"/>
              <a:pathLst>
                <a:path extrusionOk="0" h="90604" w="95057">
                  <a:moveTo>
                    <a:pt x="0" y="30585"/>
                  </a:moveTo>
                  <a:cubicBezTo>
                    <a:pt x="19961" y="4233"/>
                    <a:pt x="54499" y="-11347"/>
                    <a:pt x="75462" y="10033"/>
                  </a:cubicBezTo>
                  <a:cubicBezTo>
                    <a:pt x="96426" y="31414"/>
                    <a:pt x="108063" y="74423"/>
                    <a:pt x="70897" y="90605"/>
                  </a:cubicBezTo>
                  <a:lnTo>
                    <a:pt x="0" y="305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27"/>
            <p:cNvSpPr/>
            <p:nvPr/>
          </p:nvSpPr>
          <p:spPr>
            <a:xfrm>
              <a:off x="6109901" y="896916"/>
              <a:ext cx="78944" cy="70662"/>
            </a:xfrm>
            <a:custGeom>
              <a:rect b="b" l="l" r="r" t="t"/>
              <a:pathLst>
                <a:path extrusionOk="0" h="70662" w="78944">
                  <a:moveTo>
                    <a:pt x="3868" y="57181"/>
                  </a:moveTo>
                  <a:cubicBezTo>
                    <a:pt x="-4819" y="46758"/>
                    <a:pt x="2454" y="25657"/>
                    <a:pt x="12582" y="7897"/>
                  </a:cubicBezTo>
                  <a:cubicBezTo>
                    <a:pt x="22710" y="-9863"/>
                    <a:pt x="60035" y="4635"/>
                    <a:pt x="74169" y="28554"/>
                  </a:cubicBezTo>
                  <a:cubicBezTo>
                    <a:pt x="88303" y="52468"/>
                    <a:pt x="68733" y="72038"/>
                    <a:pt x="45901" y="70587"/>
                  </a:cubicBezTo>
                  <a:cubicBezTo>
                    <a:pt x="23074" y="69136"/>
                    <a:pt x="11115" y="65879"/>
                    <a:pt x="3868" y="5718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27"/>
            <p:cNvSpPr/>
            <p:nvPr/>
          </p:nvSpPr>
          <p:spPr>
            <a:xfrm>
              <a:off x="6214935" y="863039"/>
              <a:ext cx="76785" cy="71196"/>
            </a:xfrm>
            <a:custGeom>
              <a:rect b="b" l="l" r="r" t="t"/>
              <a:pathLst>
                <a:path extrusionOk="0" h="71196" w="76785">
                  <a:moveTo>
                    <a:pt x="22246" y="0"/>
                  </a:moveTo>
                  <a:cubicBezTo>
                    <a:pt x="-787" y="3362"/>
                    <a:pt x="-4048" y="11933"/>
                    <a:pt x="3921" y="37905"/>
                  </a:cubicBezTo>
                  <a:cubicBezTo>
                    <a:pt x="11891" y="63877"/>
                    <a:pt x="27476" y="76349"/>
                    <a:pt x="49215" y="69208"/>
                  </a:cubicBezTo>
                  <a:cubicBezTo>
                    <a:pt x="70960" y="62067"/>
                    <a:pt x="81204" y="54873"/>
                    <a:pt x="74992" y="32015"/>
                  </a:cubicBezTo>
                  <a:lnTo>
                    <a:pt x="22241"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 name="Google Shape;615;p27"/>
            <p:cNvSpPr/>
            <p:nvPr/>
          </p:nvSpPr>
          <p:spPr>
            <a:xfrm>
              <a:off x="6168712" y="979567"/>
              <a:ext cx="128724" cy="128688"/>
            </a:xfrm>
            <a:custGeom>
              <a:rect b="b" l="l" r="r" t="t"/>
              <a:pathLst>
                <a:path extrusionOk="0" h="128688" w="128724">
                  <a:moveTo>
                    <a:pt x="0" y="57571"/>
                  </a:moveTo>
                  <a:cubicBezTo>
                    <a:pt x="1589" y="30697"/>
                    <a:pt x="38549" y="-5177"/>
                    <a:pt x="79136" y="624"/>
                  </a:cubicBezTo>
                  <a:cubicBezTo>
                    <a:pt x="119722" y="6419"/>
                    <a:pt x="136754" y="28638"/>
                    <a:pt x="125158" y="57571"/>
                  </a:cubicBezTo>
                  <a:cubicBezTo>
                    <a:pt x="113563" y="86504"/>
                    <a:pt x="124372" y="131472"/>
                    <a:pt x="79468" y="128553"/>
                  </a:cubicBezTo>
                  <a:lnTo>
                    <a:pt x="0" y="5757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27"/>
            <p:cNvSpPr/>
            <p:nvPr/>
          </p:nvSpPr>
          <p:spPr>
            <a:xfrm>
              <a:off x="6296993" y="914989"/>
              <a:ext cx="121549" cy="110836"/>
            </a:xfrm>
            <a:custGeom>
              <a:rect b="b" l="l" r="r" t="t"/>
              <a:pathLst>
                <a:path extrusionOk="0" h="110836" w="121549">
                  <a:moveTo>
                    <a:pt x="25853" y="0"/>
                  </a:moveTo>
                  <a:cubicBezTo>
                    <a:pt x="10288" y="9030"/>
                    <a:pt x="-13989" y="34396"/>
                    <a:pt x="10288" y="67012"/>
                  </a:cubicBezTo>
                  <a:cubicBezTo>
                    <a:pt x="34566" y="99624"/>
                    <a:pt x="47613" y="115210"/>
                    <a:pt x="76969" y="109773"/>
                  </a:cubicBezTo>
                  <a:cubicBezTo>
                    <a:pt x="106319" y="104337"/>
                    <a:pt x="126200" y="80988"/>
                    <a:pt x="120606" y="56969"/>
                  </a:cubicBezTo>
                  <a:lnTo>
                    <a:pt x="2585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27"/>
            <p:cNvSpPr/>
            <p:nvPr/>
          </p:nvSpPr>
          <p:spPr>
            <a:xfrm>
              <a:off x="6429901" y="991026"/>
              <a:ext cx="130923" cy="130131"/>
            </a:xfrm>
            <a:custGeom>
              <a:rect b="b" l="l" r="r" t="t"/>
              <a:pathLst>
                <a:path extrusionOk="0" h="130131" w="130923">
                  <a:moveTo>
                    <a:pt x="19734" y="0"/>
                  </a:moveTo>
                  <a:cubicBezTo>
                    <a:pt x="6027" y="15253"/>
                    <a:pt x="-13543" y="30474"/>
                    <a:pt x="13632" y="72871"/>
                  </a:cubicBezTo>
                  <a:cubicBezTo>
                    <a:pt x="40813" y="115268"/>
                    <a:pt x="43346" y="130489"/>
                    <a:pt x="68717" y="130125"/>
                  </a:cubicBezTo>
                  <a:cubicBezTo>
                    <a:pt x="94082" y="129761"/>
                    <a:pt x="149003" y="113468"/>
                    <a:pt x="124984" y="61460"/>
                  </a:cubicBezTo>
                  <a:lnTo>
                    <a:pt x="1973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27"/>
            <p:cNvSpPr/>
            <p:nvPr/>
          </p:nvSpPr>
          <p:spPr>
            <a:xfrm>
              <a:off x="6581670" y="1070463"/>
              <a:ext cx="67972" cy="62957"/>
            </a:xfrm>
            <a:custGeom>
              <a:rect b="b" l="l" r="r" t="t"/>
              <a:pathLst>
                <a:path extrusionOk="0" h="62957" w="67972">
                  <a:moveTo>
                    <a:pt x="5014" y="5"/>
                  </a:moveTo>
                  <a:cubicBezTo>
                    <a:pt x="-1885" y="12999"/>
                    <a:pt x="-3700" y="43078"/>
                    <a:pt x="12973" y="56483"/>
                  </a:cubicBezTo>
                  <a:cubicBezTo>
                    <a:pt x="29640" y="69894"/>
                    <a:pt x="75303" y="62642"/>
                    <a:pt x="66965" y="33108"/>
                  </a:cubicBezTo>
                  <a:lnTo>
                    <a:pt x="501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27"/>
            <p:cNvSpPr/>
            <p:nvPr/>
          </p:nvSpPr>
          <p:spPr>
            <a:xfrm>
              <a:off x="6592243" y="1154774"/>
              <a:ext cx="28052" cy="43489"/>
            </a:xfrm>
            <a:custGeom>
              <a:rect b="b" l="l" r="r" t="t"/>
              <a:pathLst>
                <a:path extrusionOk="0" h="43489" w="28052">
                  <a:moveTo>
                    <a:pt x="23416" y="3343"/>
                  </a:moveTo>
                  <a:cubicBezTo>
                    <a:pt x="32478" y="12400"/>
                    <a:pt x="26683" y="35955"/>
                    <a:pt x="19431" y="41391"/>
                  </a:cubicBezTo>
                  <a:cubicBezTo>
                    <a:pt x="12184" y="46827"/>
                    <a:pt x="-1950" y="42114"/>
                    <a:pt x="225" y="22365"/>
                  </a:cubicBezTo>
                  <a:cubicBezTo>
                    <a:pt x="2399" y="2615"/>
                    <a:pt x="15076" y="-4996"/>
                    <a:pt x="23416" y="33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27"/>
            <p:cNvSpPr/>
            <p:nvPr/>
          </p:nvSpPr>
          <p:spPr>
            <a:xfrm>
              <a:off x="6690308" y="1123526"/>
              <a:ext cx="51691" cy="33711"/>
            </a:xfrm>
            <a:custGeom>
              <a:rect b="b" l="l" r="r" t="t"/>
              <a:pathLst>
                <a:path extrusionOk="0" h="33711" w="51691">
                  <a:moveTo>
                    <a:pt x="618" y="0"/>
                  </a:moveTo>
                  <a:cubicBezTo>
                    <a:pt x="-5071" y="19005"/>
                    <a:pt x="29820" y="50382"/>
                    <a:pt x="51692" y="22916"/>
                  </a:cubicBezTo>
                  <a:lnTo>
                    <a:pt x="61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27"/>
            <p:cNvSpPr/>
            <p:nvPr/>
          </p:nvSpPr>
          <p:spPr>
            <a:xfrm>
              <a:off x="6296627" y="1048869"/>
              <a:ext cx="145185" cy="163105"/>
            </a:xfrm>
            <a:custGeom>
              <a:rect b="b" l="l" r="r" t="t"/>
              <a:pathLst>
                <a:path extrusionOk="0" h="163105" w="145185">
                  <a:moveTo>
                    <a:pt x="16814" y="29162"/>
                  </a:moveTo>
                  <a:cubicBezTo>
                    <a:pt x="26208" y="2747"/>
                    <a:pt x="62836" y="-8553"/>
                    <a:pt x="87114" y="7222"/>
                  </a:cubicBezTo>
                  <a:cubicBezTo>
                    <a:pt x="111392" y="22998"/>
                    <a:pt x="147266" y="57061"/>
                    <a:pt x="145091" y="81344"/>
                  </a:cubicBezTo>
                  <a:cubicBezTo>
                    <a:pt x="142917" y="105622"/>
                    <a:pt x="119726" y="123741"/>
                    <a:pt x="102330" y="145485"/>
                  </a:cubicBezTo>
                  <a:cubicBezTo>
                    <a:pt x="84935" y="167230"/>
                    <a:pt x="54133" y="172661"/>
                    <a:pt x="28045" y="139685"/>
                  </a:cubicBezTo>
                  <a:cubicBezTo>
                    <a:pt x="1951" y="106709"/>
                    <a:pt x="-6018" y="83154"/>
                    <a:pt x="4490" y="64671"/>
                  </a:cubicBezTo>
                  <a:cubicBezTo>
                    <a:pt x="14998" y="46188"/>
                    <a:pt x="11013" y="45465"/>
                    <a:pt x="16814" y="291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27"/>
            <p:cNvSpPr/>
            <p:nvPr/>
          </p:nvSpPr>
          <p:spPr>
            <a:xfrm>
              <a:off x="6386008" y="1149852"/>
              <a:ext cx="190152" cy="167828"/>
            </a:xfrm>
            <a:custGeom>
              <a:rect b="b" l="l" r="r" t="t"/>
              <a:pathLst>
                <a:path extrusionOk="0" h="167828" w="190152">
                  <a:moveTo>
                    <a:pt x="52812" y="43415"/>
                  </a:moveTo>
                  <a:cubicBezTo>
                    <a:pt x="75206" y="18187"/>
                    <a:pt x="92675" y="-623"/>
                    <a:pt x="120574" y="16"/>
                  </a:cubicBezTo>
                  <a:cubicBezTo>
                    <a:pt x="148478" y="654"/>
                    <a:pt x="172392" y="10439"/>
                    <a:pt x="183992" y="43415"/>
                  </a:cubicBezTo>
                  <a:cubicBezTo>
                    <a:pt x="195588" y="76391"/>
                    <a:pt x="193054" y="121685"/>
                    <a:pt x="156811" y="148143"/>
                  </a:cubicBezTo>
                  <a:cubicBezTo>
                    <a:pt x="120574" y="174596"/>
                    <a:pt x="84336" y="172057"/>
                    <a:pt x="45924" y="154302"/>
                  </a:cubicBezTo>
                  <a:cubicBezTo>
                    <a:pt x="7513" y="136543"/>
                    <a:pt x="-6257" y="112993"/>
                    <a:pt x="2572" y="93016"/>
                  </a:cubicBezTo>
                  <a:cubicBezTo>
                    <a:pt x="13883" y="67424"/>
                    <a:pt x="35263" y="63191"/>
                    <a:pt x="52812" y="434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27"/>
            <p:cNvSpPr/>
            <p:nvPr/>
          </p:nvSpPr>
          <p:spPr>
            <a:xfrm>
              <a:off x="6272025" y="1197990"/>
              <a:ext cx="83255" cy="95961"/>
            </a:xfrm>
            <a:custGeom>
              <a:rect b="b" l="l" r="r" t="t"/>
              <a:pathLst>
                <a:path extrusionOk="0" h="95961" w="83255">
                  <a:moveTo>
                    <a:pt x="0" y="1689"/>
                  </a:moveTo>
                  <a:cubicBezTo>
                    <a:pt x="21122" y="-5816"/>
                    <a:pt x="58088" y="12667"/>
                    <a:pt x="76929" y="37668"/>
                  </a:cubicBezTo>
                  <a:cubicBezTo>
                    <a:pt x="95771" y="62675"/>
                    <a:pt x="68960" y="89987"/>
                    <a:pt x="43231" y="95175"/>
                  </a:cubicBezTo>
                  <a:cubicBezTo>
                    <a:pt x="17501" y="100364"/>
                    <a:pt x="7136" y="78176"/>
                    <a:pt x="7136" y="78176"/>
                  </a:cubicBezTo>
                  <a:lnTo>
                    <a:pt x="0" y="168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27"/>
            <p:cNvSpPr/>
            <p:nvPr/>
          </p:nvSpPr>
          <p:spPr>
            <a:xfrm>
              <a:off x="6289574" y="1335774"/>
              <a:ext cx="47372" cy="70800"/>
            </a:xfrm>
            <a:custGeom>
              <a:rect b="b" l="l" r="r" t="t"/>
              <a:pathLst>
                <a:path extrusionOk="0" h="70800" w="47372">
                  <a:moveTo>
                    <a:pt x="0" y="28521"/>
                  </a:moveTo>
                  <a:cubicBezTo>
                    <a:pt x="3932" y="628"/>
                    <a:pt x="16979" y="-1547"/>
                    <a:pt x="31113" y="628"/>
                  </a:cubicBezTo>
                  <a:cubicBezTo>
                    <a:pt x="45247" y="2802"/>
                    <a:pt x="48509" y="23818"/>
                    <a:pt x="47057" y="44840"/>
                  </a:cubicBezTo>
                  <a:cubicBezTo>
                    <a:pt x="45606" y="65856"/>
                    <a:pt x="31556" y="76844"/>
                    <a:pt x="7057" y="67366"/>
                  </a:cubicBezTo>
                  <a:lnTo>
                    <a:pt x="5" y="2852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27"/>
            <p:cNvSpPr/>
            <p:nvPr/>
          </p:nvSpPr>
          <p:spPr>
            <a:xfrm>
              <a:off x="6354846" y="1332099"/>
              <a:ext cx="74749" cy="78910"/>
            </a:xfrm>
            <a:custGeom>
              <a:rect b="b" l="l" r="r" t="t"/>
              <a:pathLst>
                <a:path extrusionOk="0" h="78910" w="74749">
                  <a:moveTo>
                    <a:pt x="63190" y="63330"/>
                  </a:moveTo>
                  <a:cubicBezTo>
                    <a:pt x="53537" y="77865"/>
                    <a:pt x="27444" y="88373"/>
                    <a:pt x="9689" y="65911"/>
                  </a:cubicBezTo>
                  <a:cubicBezTo>
                    <a:pt x="-8066" y="43443"/>
                    <a:pt x="-1711" y="13006"/>
                    <a:pt x="31165" y="2133"/>
                  </a:cubicBezTo>
                  <a:cubicBezTo>
                    <a:pt x="64045" y="-8739"/>
                    <a:pt x="82217" y="24005"/>
                    <a:pt x="71825" y="53698"/>
                  </a:cubicBezTo>
                  <a:lnTo>
                    <a:pt x="63190" y="633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27"/>
            <p:cNvSpPr/>
            <p:nvPr/>
          </p:nvSpPr>
          <p:spPr>
            <a:xfrm>
              <a:off x="6460559" y="1350900"/>
              <a:ext cx="101794" cy="92974"/>
            </a:xfrm>
            <a:custGeom>
              <a:rect b="b" l="l" r="r" t="t"/>
              <a:pathLst>
                <a:path extrusionOk="0" h="92974" w="101794">
                  <a:moveTo>
                    <a:pt x="39141" y="0"/>
                  </a:moveTo>
                  <a:cubicBezTo>
                    <a:pt x="60522" y="1087"/>
                    <a:pt x="66322" y="13770"/>
                    <a:pt x="77553" y="34427"/>
                  </a:cubicBezTo>
                  <a:cubicBezTo>
                    <a:pt x="88779" y="55069"/>
                    <a:pt x="111062" y="65719"/>
                    <a:pt x="97604" y="92974"/>
                  </a:cubicBezTo>
                  <a:cubicBezTo>
                    <a:pt x="68148" y="86810"/>
                    <a:pt x="36233" y="75241"/>
                    <a:pt x="1822" y="56441"/>
                  </a:cubicBezTo>
                  <a:cubicBezTo>
                    <a:pt x="-4332" y="26057"/>
                    <a:pt x="4376" y="364"/>
                    <a:pt x="39141"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27"/>
            <p:cNvSpPr/>
            <p:nvPr/>
          </p:nvSpPr>
          <p:spPr>
            <a:xfrm>
              <a:off x="6556228" y="1313022"/>
              <a:ext cx="102935" cy="65466"/>
            </a:xfrm>
            <a:custGeom>
              <a:rect b="b" l="l" r="r" t="t"/>
              <a:pathLst>
                <a:path extrusionOk="0" h="65466" w="102935">
                  <a:moveTo>
                    <a:pt x="3" y="31354"/>
                  </a:moveTo>
                  <a:cubicBezTo>
                    <a:pt x="-599" y="-5612"/>
                    <a:pt x="94946" y="-15027"/>
                    <a:pt x="102556" y="31354"/>
                  </a:cubicBezTo>
                  <a:cubicBezTo>
                    <a:pt x="110167" y="77741"/>
                    <a:pt x="731" y="75926"/>
                    <a:pt x="3" y="3135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 name="Google Shape;628;p27"/>
            <p:cNvSpPr/>
            <p:nvPr/>
          </p:nvSpPr>
          <p:spPr>
            <a:xfrm>
              <a:off x="6618884" y="1400472"/>
              <a:ext cx="80480" cy="48965"/>
            </a:xfrm>
            <a:custGeom>
              <a:rect b="b" l="l" r="r" t="t"/>
              <a:pathLst>
                <a:path extrusionOk="0" h="48965" w="80480">
                  <a:moveTo>
                    <a:pt x="40280" y="71"/>
                  </a:moveTo>
                  <a:cubicBezTo>
                    <a:pt x="67435" y="1523"/>
                    <a:pt x="81447" y="14485"/>
                    <a:pt x="80429" y="33000"/>
                  </a:cubicBezTo>
                  <a:cubicBezTo>
                    <a:pt x="57238" y="41724"/>
                    <a:pt x="30907" y="47952"/>
                    <a:pt x="1409" y="48965"/>
                  </a:cubicBezTo>
                  <a:cubicBezTo>
                    <a:pt x="-5378" y="19262"/>
                    <a:pt x="13131" y="-1375"/>
                    <a:pt x="40285" y="7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 name="Google Shape;629;p27"/>
            <p:cNvSpPr/>
            <p:nvPr/>
          </p:nvSpPr>
          <p:spPr>
            <a:xfrm>
              <a:off x="6616788" y="1169842"/>
              <a:ext cx="159881" cy="128325"/>
            </a:xfrm>
            <a:custGeom>
              <a:rect b="b" l="l" r="r" t="t"/>
              <a:pathLst>
                <a:path extrusionOk="0" h="128325" w="159881">
                  <a:moveTo>
                    <a:pt x="2090" y="106767"/>
                  </a:moveTo>
                  <a:cubicBezTo>
                    <a:pt x="-7458" y="83133"/>
                    <a:pt x="17718" y="12189"/>
                    <a:pt x="36924" y="2762"/>
                  </a:cubicBezTo>
                  <a:cubicBezTo>
                    <a:pt x="56129" y="-6659"/>
                    <a:pt x="109034" y="9286"/>
                    <a:pt x="135128" y="31389"/>
                  </a:cubicBezTo>
                  <a:cubicBezTo>
                    <a:pt x="161221" y="53493"/>
                    <a:pt x="165206" y="70524"/>
                    <a:pt x="153970" y="98064"/>
                  </a:cubicBezTo>
                  <a:cubicBezTo>
                    <a:pt x="142739" y="125609"/>
                    <a:pt x="139345" y="128142"/>
                    <a:pt x="99365" y="128142"/>
                  </a:cubicBezTo>
                  <a:cubicBezTo>
                    <a:pt x="59386" y="128142"/>
                    <a:pt x="12192" y="131768"/>
                    <a:pt x="2090" y="1067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27"/>
            <p:cNvSpPr/>
            <p:nvPr/>
          </p:nvSpPr>
          <p:spPr>
            <a:xfrm>
              <a:off x="6750732" y="1322573"/>
              <a:ext cx="75470" cy="86707"/>
            </a:xfrm>
            <a:custGeom>
              <a:rect b="b" l="l" r="r" t="t"/>
              <a:pathLst>
                <a:path extrusionOk="0" h="86707" w="75470">
                  <a:moveTo>
                    <a:pt x="92" y="37383"/>
                  </a:moveTo>
                  <a:cubicBezTo>
                    <a:pt x="-1786" y="7907"/>
                    <a:pt x="25457" y="-3203"/>
                    <a:pt x="41766" y="782"/>
                  </a:cubicBezTo>
                  <a:cubicBezTo>
                    <a:pt x="58075" y="4766"/>
                    <a:pt x="75829" y="30496"/>
                    <a:pt x="75465" y="48979"/>
                  </a:cubicBezTo>
                  <a:cubicBezTo>
                    <a:pt x="75101" y="67462"/>
                    <a:pt x="48511" y="93191"/>
                    <a:pt x="25932" y="85216"/>
                  </a:cubicBezTo>
                  <a:cubicBezTo>
                    <a:pt x="3354" y="77247"/>
                    <a:pt x="1179" y="54415"/>
                    <a:pt x="92" y="3738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27"/>
            <p:cNvSpPr/>
            <p:nvPr/>
          </p:nvSpPr>
          <p:spPr>
            <a:xfrm>
              <a:off x="6794228" y="1228039"/>
              <a:ext cx="57265" cy="94637"/>
            </a:xfrm>
            <a:custGeom>
              <a:rect b="b" l="l" r="r" t="t"/>
              <a:pathLst>
                <a:path extrusionOk="0" h="94637" w="57265">
                  <a:moveTo>
                    <a:pt x="20378" y="82275"/>
                  </a:moveTo>
                  <a:cubicBezTo>
                    <a:pt x="-3023" y="69555"/>
                    <a:pt x="-3900" y="58720"/>
                    <a:pt x="5886" y="27918"/>
                  </a:cubicBezTo>
                  <a:cubicBezTo>
                    <a:pt x="15671" y="-2883"/>
                    <a:pt x="21466" y="-2160"/>
                    <a:pt x="34149" y="2189"/>
                  </a:cubicBezTo>
                  <a:cubicBezTo>
                    <a:pt x="46831" y="6538"/>
                    <a:pt x="49005" y="20656"/>
                    <a:pt x="47195" y="41134"/>
                  </a:cubicBezTo>
                  <a:cubicBezTo>
                    <a:pt x="45385" y="61617"/>
                    <a:pt x="62052" y="82269"/>
                    <a:pt x="55893" y="90967"/>
                  </a:cubicBezTo>
                  <a:cubicBezTo>
                    <a:pt x="49734" y="99665"/>
                    <a:pt x="37052" y="91331"/>
                    <a:pt x="20378" y="822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 name="Google Shape;632;p27"/>
            <p:cNvSpPr/>
            <p:nvPr/>
          </p:nvSpPr>
          <p:spPr>
            <a:xfrm>
              <a:off x="6772795" y="1160956"/>
              <a:ext cx="50050" cy="40252"/>
            </a:xfrm>
            <a:custGeom>
              <a:rect b="b" l="l" r="r" t="t"/>
              <a:pathLst>
                <a:path extrusionOk="0" h="40252" w="50050">
                  <a:moveTo>
                    <a:pt x="529" y="0"/>
                  </a:moveTo>
                  <a:cubicBezTo>
                    <a:pt x="17550" y="8149"/>
                    <a:pt x="34096" y="16636"/>
                    <a:pt x="50050" y="25909"/>
                  </a:cubicBezTo>
                  <a:cubicBezTo>
                    <a:pt x="15554" y="62595"/>
                    <a:pt x="-3482" y="19628"/>
                    <a:pt x="529"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27"/>
            <p:cNvSpPr/>
            <p:nvPr/>
          </p:nvSpPr>
          <p:spPr>
            <a:xfrm>
              <a:off x="6860251" y="1236781"/>
              <a:ext cx="61668" cy="56694"/>
            </a:xfrm>
            <a:custGeom>
              <a:rect b="b" l="l" r="r" t="t"/>
              <a:pathLst>
                <a:path extrusionOk="0" h="56694" w="61668">
                  <a:moveTo>
                    <a:pt x="46580" y="15186"/>
                  </a:moveTo>
                  <a:cubicBezTo>
                    <a:pt x="51858" y="20802"/>
                    <a:pt x="56751" y="26027"/>
                    <a:pt x="61353" y="30993"/>
                  </a:cubicBezTo>
                  <a:cubicBezTo>
                    <a:pt x="61369" y="31077"/>
                    <a:pt x="65206" y="54690"/>
                    <a:pt x="45673" y="56385"/>
                  </a:cubicBezTo>
                  <a:cubicBezTo>
                    <a:pt x="26108" y="58084"/>
                    <a:pt x="-709" y="52875"/>
                    <a:pt x="14" y="38577"/>
                  </a:cubicBezTo>
                  <a:cubicBezTo>
                    <a:pt x="737" y="24290"/>
                    <a:pt x="12681" y="-4701"/>
                    <a:pt x="31950" y="651"/>
                  </a:cubicBezTo>
                  <a:cubicBezTo>
                    <a:pt x="36932" y="5295"/>
                    <a:pt x="41820" y="10119"/>
                    <a:pt x="46580" y="1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 name="Google Shape;634;p27"/>
            <p:cNvSpPr/>
            <p:nvPr/>
          </p:nvSpPr>
          <p:spPr>
            <a:xfrm>
              <a:off x="6851362" y="1329227"/>
              <a:ext cx="79203" cy="78787"/>
            </a:xfrm>
            <a:custGeom>
              <a:rect b="b" l="l" r="r" t="t"/>
              <a:pathLst>
                <a:path extrusionOk="0" h="78787" w="79203">
                  <a:moveTo>
                    <a:pt x="131" y="40515"/>
                  </a:moveTo>
                  <a:cubicBezTo>
                    <a:pt x="-1542" y="11856"/>
                    <a:pt x="12888" y="5364"/>
                    <a:pt x="37171" y="651"/>
                  </a:cubicBezTo>
                  <a:cubicBezTo>
                    <a:pt x="61449" y="-4057"/>
                    <a:pt x="79203" y="17667"/>
                    <a:pt x="79203" y="36699"/>
                  </a:cubicBezTo>
                  <a:cubicBezTo>
                    <a:pt x="79203" y="55731"/>
                    <a:pt x="48761" y="81460"/>
                    <a:pt x="29560" y="78562"/>
                  </a:cubicBezTo>
                  <a:cubicBezTo>
                    <a:pt x="10354" y="75665"/>
                    <a:pt x="1503" y="64069"/>
                    <a:pt x="131" y="405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 name="Google Shape;635;p27"/>
            <p:cNvSpPr/>
            <p:nvPr/>
          </p:nvSpPr>
          <p:spPr>
            <a:xfrm>
              <a:off x="6808800" y="1441074"/>
              <a:ext cx="65610" cy="63903"/>
            </a:xfrm>
            <a:custGeom>
              <a:rect b="b" l="l" r="r" t="t"/>
              <a:pathLst>
                <a:path extrusionOk="0" h="63903" w="65610">
                  <a:moveTo>
                    <a:pt x="1094" y="18538"/>
                  </a:moveTo>
                  <a:cubicBezTo>
                    <a:pt x="5849" y="-9635"/>
                    <a:pt x="39147" y="419"/>
                    <a:pt x="47116" y="9117"/>
                  </a:cubicBezTo>
                  <a:cubicBezTo>
                    <a:pt x="55086" y="17815"/>
                    <a:pt x="51824" y="34482"/>
                    <a:pt x="61974" y="48616"/>
                  </a:cubicBezTo>
                  <a:cubicBezTo>
                    <a:pt x="72117" y="62750"/>
                    <a:pt x="60522" y="66371"/>
                    <a:pt x="33705" y="62386"/>
                  </a:cubicBezTo>
                  <a:cubicBezTo>
                    <a:pt x="6889" y="58396"/>
                    <a:pt x="-3619" y="46442"/>
                    <a:pt x="1088" y="185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 name="Google Shape;636;p27"/>
            <p:cNvSpPr/>
            <p:nvPr/>
          </p:nvSpPr>
          <p:spPr>
            <a:xfrm>
              <a:off x="6894441" y="1447782"/>
              <a:ext cx="31285" cy="43355"/>
            </a:xfrm>
            <a:custGeom>
              <a:rect b="b" l="l" r="r" t="t"/>
              <a:pathLst>
                <a:path extrusionOk="0" h="43355" w="31285">
                  <a:moveTo>
                    <a:pt x="13297" y="43355"/>
                  </a:moveTo>
                  <a:cubicBezTo>
                    <a:pt x="905" y="43355"/>
                    <a:pt x="-3370" y="15816"/>
                    <a:pt x="2790" y="3856"/>
                  </a:cubicBezTo>
                  <a:cubicBezTo>
                    <a:pt x="8949" y="-8103"/>
                    <a:pt x="33955" y="10379"/>
                    <a:pt x="31052" y="23606"/>
                  </a:cubicBezTo>
                  <a:cubicBezTo>
                    <a:pt x="28154" y="36832"/>
                    <a:pt x="22718" y="43355"/>
                    <a:pt x="13297" y="433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27"/>
            <p:cNvSpPr/>
            <p:nvPr/>
          </p:nvSpPr>
          <p:spPr>
            <a:xfrm>
              <a:off x="6852144" y="1532394"/>
              <a:ext cx="61049" cy="48225"/>
            </a:xfrm>
            <a:custGeom>
              <a:rect b="b" l="l" r="r" t="t"/>
              <a:pathLst>
                <a:path extrusionOk="0" h="48225" w="61049">
                  <a:moveTo>
                    <a:pt x="874" y="27233"/>
                  </a:moveTo>
                  <a:cubicBezTo>
                    <a:pt x="-5781" y="4248"/>
                    <a:pt x="26968" y="-5743"/>
                    <a:pt x="51605" y="3319"/>
                  </a:cubicBezTo>
                  <a:cubicBezTo>
                    <a:pt x="76247" y="12376"/>
                    <a:pt x="46532" y="38834"/>
                    <a:pt x="32034" y="46080"/>
                  </a:cubicBezTo>
                  <a:cubicBezTo>
                    <a:pt x="17541" y="53326"/>
                    <a:pt x="4859" y="41008"/>
                    <a:pt x="869" y="272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27"/>
            <p:cNvSpPr/>
            <p:nvPr/>
          </p:nvSpPr>
          <p:spPr>
            <a:xfrm>
              <a:off x="6303508" y="1422028"/>
              <a:ext cx="75487" cy="60551"/>
            </a:xfrm>
            <a:custGeom>
              <a:rect b="b" l="l" r="r" t="t"/>
              <a:pathLst>
                <a:path extrusionOk="0" h="60551" w="75487">
                  <a:moveTo>
                    <a:pt x="3489" y="44092"/>
                  </a:moveTo>
                  <a:cubicBezTo>
                    <a:pt x="3489" y="44092"/>
                    <a:pt x="24067" y="67299"/>
                    <a:pt x="55591" y="58601"/>
                  </a:cubicBezTo>
                  <a:cubicBezTo>
                    <a:pt x="87116" y="49903"/>
                    <a:pt x="76608" y="25261"/>
                    <a:pt x="55591" y="7865"/>
                  </a:cubicBezTo>
                  <a:cubicBezTo>
                    <a:pt x="34570" y="-9525"/>
                    <a:pt x="6307" y="4968"/>
                    <a:pt x="0" y="21889"/>
                  </a:cubicBezTo>
                  <a:lnTo>
                    <a:pt x="3489" y="440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 name="Google Shape;639;p27"/>
            <p:cNvSpPr/>
            <p:nvPr/>
          </p:nvSpPr>
          <p:spPr>
            <a:xfrm>
              <a:off x="6344943" y="1512510"/>
              <a:ext cx="49505" cy="41157"/>
            </a:xfrm>
            <a:custGeom>
              <a:rect b="b" l="l" r="r" t="t"/>
              <a:pathLst>
                <a:path extrusionOk="0" h="41157" w="49505">
                  <a:moveTo>
                    <a:pt x="22" y="20300"/>
                  </a:moveTo>
                  <a:cubicBezTo>
                    <a:pt x="681" y="-737"/>
                    <a:pt x="26838" y="-3978"/>
                    <a:pt x="39157" y="3992"/>
                  </a:cubicBezTo>
                  <a:cubicBezTo>
                    <a:pt x="51480" y="11967"/>
                    <a:pt x="57275" y="32983"/>
                    <a:pt x="30459" y="39506"/>
                  </a:cubicBezTo>
                  <a:cubicBezTo>
                    <a:pt x="3642" y="46030"/>
                    <a:pt x="-343" y="31896"/>
                    <a:pt x="22" y="203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0" name="Google Shape;640;p27"/>
          <p:cNvGrpSpPr/>
          <p:nvPr/>
        </p:nvGrpSpPr>
        <p:grpSpPr>
          <a:xfrm>
            <a:off x="5771994" y="3878355"/>
            <a:ext cx="1557111" cy="892318"/>
            <a:chOff x="7056394" y="1568924"/>
            <a:chExt cx="1557111" cy="892318"/>
          </a:xfrm>
        </p:grpSpPr>
        <p:grpSp>
          <p:nvGrpSpPr>
            <p:cNvPr id="641" name="Google Shape;641;p27"/>
            <p:cNvGrpSpPr/>
            <p:nvPr/>
          </p:nvGrpSpPr>
          <p:grpSpPr>
            <a:xfrm>
              <a:off x="7056394" y="1568924"/>
              <a:ext cx="1279407" cy="892318"/>
              <a:chOff x="7056394" y="1568924"/>
              <a:chExt cx="1279407" cy="892318"/>
            </a:xfrm>
          </p:grpSpPr>
          <p:sp>
            <p:nvSpPr>
              <p:cNvPr id="642" name="Google Shape;642;p27"/>
              <p:cNvSpPr/>
              <p:nvPr/>
            </p:nvSpPr>
            <p:spPr>
              <a:xfrm>
                <a:off x="7842762" y="2015311"/>
                <a:ext cx="201914" cy="368752"/>
              </a:xfrm>
              <a:custGeom>
                <a:rect b="b" l="l" r="r" t="t"/>
                <a:pathLst>
                  <a:path extrusionOk="0" h="368752" w="201914">
                    <a:moveTo>
                      <a:pt x="201915" y="16465"/>
                    </a:moveTo>
                    <a:cubicBezTo>
                      <a:pt x="201915" y="16465"/>
                      <a:pt x="155522" y="289439"/>
                      <a:pt x="140850" y="327397"/>
                    </a:cubicBezTo>
                    <a:cubicBezTo>
                      <a:pt x="154784" y="348313"/>
                      <a:pt x="171356" y="368453"/>
                      <a:pt x="171356" y="368453"/>
                    </a:cubicBezTo>
                    <a:cubicBezTo>
                      <a:pt x="171356" y="368453"/>
                      <a:pt x="79522" y="371066"/>
                      <a:pt x="30755" y="360848"/>
                    </a:cubicBezTo>
                    <a:cubicBezTo>
                      <a:pt x="-17221" y="345209"/>
                      <a:pt x="5263" y="285559"/>
                      <a:pt x="5263" y="285559"/>
                    </a:cubicBezTo>
                    <a:cubicBezTo>
                      <a:pt x="5263" y="285559"/>
                      <a:pt x="81158" y="21405"/>
                      <a:pt x="124542" y="5133"/>
                    </a:cubicBezTo>
                    <a:cubicBezTo>
                      <a:pt x="167925" y="-11133"/>
                      <a:pt x="201915" y="16459"/>
                      <a:pt x="201915" y="164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 name="Google Shape;643;p27"/>
              <p:cNvSpPr/>
              <p:nvPr/>
            </p:nvSpPr>
            <p:spPr>
              <a:xfrm>
                <a:off x="7771338" y="1622315"/>
                <a:ext cx="564446" cy="838927"/>
              </a:xfrm>
              <a:custGeom>
                <a:rect b="b" l="l" r="r" t="t"/>
                <a:pathLst>
                  <a:path extrusionOk="0" h="838927" w="564446">
                    <a:moveTo>
                      <a:pt x="353244" y="30176"/>
                    </a:moveTo>
                    <a:cubicBezTo>
                      <a:pt x="484926" y="84405"/>
                      <a:pt x="546888" y="209120"/>
                      <a:pt x="558499" y="342364"/>
                    </a:cubicBezTo>
                    <a:cubicBezTo>
                      <a:pt x="570163" y="475608"/>
                      <a:pt x="561613" y="507365"/>
                      <a:pt x="558499" y="619692"/>
                    </a:cubicBezTo>
                    <a:cubicBezTo>
                      <a:pt x="555438" y="732015"/>
                      <a:pt x="581774" y="838147"/>
                      <a:pt x="500443" y="838922"/>
                    </a:cubicBezTo>
                    <a:cubicBezTo>
                      <a:pt x="419059" y="839698"/>
                      <a:pt x="436898" y="748286"/>
                      <a:pt x="488040" y="750614"/>
                    </a:cubicBezTo>
                    <a:cubicBezTo>
                      <a:pt x="468670" y="644482"/>
                      <a:pt x="453154" y="503908"/>
                      <a:pt x="443865" y="435739"/>
                    </a:cubicBezTo>
                    <a:cubicBezTo>
                      <a:pt x="438217" y="394424"/>
                      <a:pt x="424337" y="350708"/>
                      <a:pt x="404281" y="309151"/>
                    </a:cubicBezTo>
                    <a:lnTo>
                      <a:pt x="404281" y="309151"/>
                    </a:lnTo>
                    <a:cubicBezTo>
                      <a:pt x="404281" y="309151"/>
                      <a:pt x="341317" y="339625"/>
                      <a:pt x="292655" y="345462"/>
                    </a:cubicBezTo>
                    <a:lnTo>
                      <a:pt x="140601" y="406801"/>
                    </a:lnTo>
                    <a:lnTo>
                      <a:pt x="0" y="80442"/>
                    </a:lnTo>
                    <a:cubicBezTo>
                      <a:pt x="86768" y="14596"/>
                      <a:pt x="199871" y="-34119"/>
                      <a:pt x="353244" y="301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27"/>
              <p:cNvSpPr/>
              <p:nvPr/>
            </p:nvSpPr>
            <p:spPr>
              <a:xfrm>
                <a:off x="7332014" y="2141059"/>
                <a:ext cx="221613" cy="222013"/>
              </a:xfrm>
              <a:custGeom>
                <a:rect b="b" l="l" r="r" t="t"/>
                <a:pathLst>
                  <a:path extrusionOk="0" h="222013" w="221613">
                    <a:moveTo>
                      <a:pt x="221613" y="955"/>
                    </a:moveTo>
                    <a:cubicBezTo>
                      <a:pt x="179032" y="57565"/>
                      <a:pt x="131004" y="177635"/>
                      <a:pt x="131004" y="177635"/>
                    </a:cubicBezTo>
                    <a:cubicBezTo>
                      <a:pt x="131004" y="177635"/>
                      <a:pt x="151144" y="198551"/>
                      <a:pt x="158892" y="221019"/>
                    </a:cubicBezTo>
                    <a:cubicBezTo>
                      <a:pt x="80653" y="225669"/>
                      <a:pt x="88" y="212501"/>
                      <a:pt x="88" y="212501"/>
                    </a:cubicBezTo>
                    <a:cubicBezTo>
                      <a:pt x="88" y="212501"/>
                      <a:pt x="-2504" y="125828"/>
                      <a:pt x="20481" y="71556"/>
                    </a:cubicBezTo>
                    <a:cubicBezTo>
                      <a:pt x="81424" y="-13702"/>
                      <a:pt x="221613" y="960"/>
                      <a:pt x="221613" y="9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27"/>
              <p:cNvSpPr/>
              <p:nvPr/>
            </p:nvSpPr>
            <p:spPr>
              <a:xfrm>
                <a:off x="7056394" y="1570246"/>
                <a:ext cx="401563" cy="546887"/>
              </a:xfrm>
              <a:custGeom>
                <a:rect b="b" l="l" r="r" t="t"/>
                <a:pathLst>
                  <a:path extrusionOk="0" h="546887" w="401563">
                    <a:moveTo>
                      <a:pt x="16583" y="507336"/>
                    </a:moveTo>
                    <a:cubicBezTo>
                      <a:pt x="17744" y="481189"/>
                      <a:pt x="29946" y="476545"/>
                      <a:pt x="73520" y="452140"/>
                    </a:cubicBezTo>
                    <a:cubicBezTo>
                      <a:pt x="110122" y="413797"/>
                      <a:pt x="132199" y="321419"/>
                      <a:pt x="138590" y="249958"/>
                    </a:cubicBezTo>
                    <a:cubicBezTo>
                      <a:pt x="144982" y="178496"/>
                      <a:pt x="156018" y="128531"/>
                      <a:pt x="190297" y="76819"/>
                    </a:cubicBezTo>
                    <a:cubicBezTo>
                      <a:pt x="215646" y="38586"/>
                      <a:pt x="317836" y="6735"/>
                      <a:pt x="401563" y="0"/>
                    </a:cubicBezTo>
                    <a:cubicBezTo>
                      <a:pt x="351498" y="40597"/>
                      <a:pt x="311592" y="57581"/>
                      <a:pt x="276885" y="84271"/>
                    </a:cubicBezTo>
                    <a:cubicBezTo>
                      <a:pt x="276885" y="84271"/>
                      <a:pt x="204854" y="156150"/>
                      <a:pt x="176195" y="270874"/>
                    </a:cubicBezTo>
                    <a:cubicBezTo>
                      <a:pt x="177968" y="289251"/>
                      <a:pt x="170986" y="297790"/>
                      <a:pt x="163829" y="325103"/>
                    </a:cubicBezTo>
                    <a:lnTo>
                      <a:pt x="164341" y="325172"/>
                    </a:lnTo>
                    <a:lnTo>
                      <a:pt x="164341" y="325124"/>
                    </a:lnTo>
                    <a:cubicBezTo>
                      <a:pt x="164341" y="325832"/>
                      <a:pt x="132510" y="425002"/>
                      <a:pt x="71726" y="471536"/>
                    </a:cubicBezTo>
                    <a:cubicBezTo>
                      <a:pt x="42096" y="551358"/>
                      <a:pt x="0" y="546840"/>
                      <a:pt x="0" y="546840"/>
                    </a:cubicBezTo>
                    <a:cubicBezTo>
                      <a:pt x="0" y="546840"/>
                      <a:pt x="15427" y="533477"/>
                      <a:pt x="16589" y="5073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 name="Google Shape;646;p27"/>
              <p:cNvSpPr/>
              <p:nvPr/>
            </p:nvSpPr>
            <p:spPr>
              <a:xfrm>
                <a:off x="7095049" y="1568924"/>
                <a:ext cx="857529" cy="858394"/>
              </a:xfrm>
              <a:custGeom>
                <a:rect b="b" l="l" r="r" t="t"/>
                <a:pathLst>
                  <a:path extrusionOk="0" h="858394" w="857529">
                    <a:moveTo>
                      <a:pt x="124636" y="326494"/>
                    </a:moveTo>
                    <a:lnTo>
                      <a:pt x="124651" y="326425"/>
                    </a:lnTo>
                    <a:cubicBezTo>
                      <a:pt x="123876" y="309895"/>
                      <a:pt x="122625" y="292473"/>
                      <a:pt x="120857" y="274095"/>
                    </a:cubicBezTo>
                    <a:cubicBezTo>
                      <a:pt x="103815" y="162580"/>
                      <a:pt x="214591" y="69622"/>
                      <a:pt x="214591" y="69622"/>
                    </a:cubicBezTo>
                    <a:cubicBezTo>
                      <a:pt x="249298" y="42932"/>
                      <a:pt x="293373" y="8748"/>
                      <a:pt x="362914" y="1322"/>
                    </a:cubicBezTo>
                    <a:cubicBezTo>
                      <a:pt x="392422" y="-1053"/>
                      <a:pt x="419660" y="-336"/>
                      <a:pt x="440424" y="4356"/>
                    </a:cubicBezTo>
                    <a:cubicBezTo>
                      <a:pt x="520013" y="22370"/>
                      <a:pt x="583347" y="22370"/>
                      <a:pt x="640242" y="18881"/>
                    </a:cubicBezTo>
                    <a:cubicBezTo>
                      <a:pt x="697190" y="15392"/>
                      <a:pt x="734398" y="49091"/>
                      <a:pt x="813513" y="63405"/>
                    </a:cubicBezTo>
                    <a:lnTo>
                      <a:pt x="857530" y="484612"/>
                    </a:lnTo>
                    <a:cubicBezTo>
                      <a:pt x="857530" y="484612"/>
                      <a:pt x="770762" y="748223"/>
                      <a:pt x="771554" y="799349"/>
                    </a:cubicBezTo>
                    <a:cubicBezTo>
                      <a:pt x="795568" y="826461"/>
                      <a:pt x="814516" y="850475"/>
                      <a:pt x="814516" y="850475"/>
                    </a:cubicBezTo>
                    <a:cubicBezTo>
                      <a:pt x="814516" y="850475"/>
                      <a:pt x="739043" y="868294"/>
                      <a:pt x="687109" y="850475"/>
                    </a:cubicBezTo>
                    <a:cubicBezTo>
                      <a:pt x="649162" y="748994"/>
                      <a:pt x="618181" y="559267"/>
                      <a:pt x="618181" y="559267"/>
                    </a:cubicBezTo>
                    <a:cubicBezTo>
                      <a:pt x="618181" y="559267"/>
                      <a:pt x="395853" y="561525"/>
                      <a:pt x="288950" y="624273"/>
                    </a:cubicBezTo>
                    <a:cubicBezTo>
                      <a:pt x="182048" y="687022"/>
                      <a:pt x="111552" y="759839"/>
                      <a:pt x="111552" y="759839"/>
                    </a:cubicBezTo>
                    <a:cubicBezTo>
                      <a:pt x="111552" y="759839"/>
                      <a:pt x="119300" y="797022"/>
                      <a:pt x="111552" y="817162"/>
                    </a:cubicBezTo>
                    <a:cubicBezTo>
                      <a:pt x="47252" y="783078"/>
                      <a:pt x="13168" y="717232"/>
                      <a:pt x="0" y="681596"/>
                    </a:cubicBezTo>
                    <a:cubicBezTo>
                      <a:pt x="59106" y="610234"/>
                      <a:pt x="134959" y="548173"/>
                      <a:pt x="124630" y="3264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27"/>
              <p:cNvSpPr/>
              <p:nvPr/>
            </p:nvSpPr>
            <p:spPr>
              <a:xfrm>
                <a:off x="7686501" y="1727245"/>
                <a:ext cx="397811" cy="327977"/>
              </a:xfrm>
              <a:custGeom>
                <a:rect b="b" l="l" r="r" t="t"/>
                <a:pathLst>
                  <a:path extrusionOk="0" h="327977" w="397811">
                    <a:moveTo>
                      <a:pt x="2186" y="113869"/>
                    </a:moveTo>
                    <a:cubicBezTo>
                      <a:pt x="-7789" y="173941"/>
                      <a:pt x="15487" y="238911"/>
                      <a:pt x="90273" y="287008"/>
                    </a:cubicBezTo>
                    <a:cubicBezTo>
                      <a:pt x="233566" y="379190"/>
                      <a:pt x="397812" y="287008"/>
                      <a:pt x="397812" y="287008"/>
                    </a:cubicBezTo>
                    <a:cubicBezTo>
                      <a:pt x="397812" y="287008"/>
                      <a:pt x="374537" y="245952"/>
                      <a:pt x="345139" y="142148"/>
                    </a:cubicBezTo>
                    <a:cubicBezTo>
                      <a:pt x="315689" y="38343"/>
                      <a:pt x="226599" y="0"/>
                      <a:pt x="226599" y="0"/>
                    </a:cubicBezTo>
                    <a:cubicBezTo>
                      <a:pt x="226599" y="0"/>
                      <a:pt x="199682" y="16113"/>
                      <a:pt x="138724" y="16657"/>
                    </a:cubicBezTo>
                    <a:cubicBezTo>
                      <a:pt x="60453" y="17354"/>
                      <a:pt x="11211" y="59360"/>
                      <a:pt x="2186" y="1138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27"/>
              <p:cNvSpPr/>
              <p:nvPr/>
            </p:nvSpPr>
            <p:spPr>
              <a:xfrm>
                <a:off x="8027821" y="1751956"/>
                <a:ext cx="29106" cy="33934"/>
              </a:xfrm>
              <a:custGeom>
                <a:rect b="b" l="l" r="r" t="t"/>
                <a:pathLst>
                  <a:path extrusionOk="0" h="33934" w="29106">
                    <a:moveTo>
                      <a:pt x="4980" y="2306"/>
                    </a:moveTo>
                    <a:cubicBezTo>
                      <a:pt x="-9851" y="13632"/>
                      <a:pt x="11947" y="40359"/>
                      <a:pt x="24719" y="32516"/>
                    </a:cubicBezTo>
                    <a:cubicBezTo>
                      <a:pt x="37492" y="24674"/>
                      <a:pt x="19758" y="-9025"/>
                      <a:pt x="4980" y="23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49" name="Google Shape;649;p27"/>
              <p:cNvGrpSpPr/>
              <p:nvPr/>
            </p:nvGrpSpPr>
            <p:grpSpPr>
              <a:xfrm>
                <a:off x="7722739" y="1808811"/>
                <a:ext cx="242927" cy="220325"/>
                <a:chOff x="7722739" y="1808811"/>
                <a:chExt cx="242927" cy="220325"/>
              </a:xfrm>
            </p:grpSpPr>
            <p:sp>
              <p:nvSpPr>
                <p:cNvPr id="650" name="Google Shape;650;p27"/>
                <p:cNvSpPr/>
                <p:nvPr/>
              </p:nvSpPr>
              <p:spPr>
                <a:xfrm>
                  <a:off x="7948942" y="1938569"/>
                  <a:ext cx="16724" cy="87084"/>
                </a:xfrm>
                <a:custGeom>
                  <a:rect b="b" l="l" r="r" t="t"/>
                  <a:pathLst>
                    <a:path extrusionOk="0" h="87084" w="16724">
                      <a:moveTo>
                        <a:pt x="5220" y="87079"/>
                      </a:moveTo>
                      <a:cubicBezTo>
                        <a:pt x="4798" y="87079"/>
                        <a:pt x="4375" y="87031"/>
                        <a:pt x="3953" y="86926"/>
                      </a:cubicBezTo>
                      <a:cubicBezTo>
                        <a:pt x="1156" y="86229"/>
                        <a:pt x="-533" y="83411"/>
                        <a:pt x="153" y="80629"/>
                      </a:cubicBezTo>
                      <a:cubicBezTo>
                        <a:pt x="7647" y="50694"/>
                        <a:pt x="6222" y="5827"/>
                        <a:pt x="6222" y="5373"/>
                      </a:cubicBezTo>
                      <a:cubicBezTo>
                        <a:pt x="6117" y="2507"/>
                        <a:pt x="8333" y="106"/>
                        <a:pt x="11236" y="5"/>
                      </a:cubicBezTo>
                      <a:cubicBezTo>
                        <a:pt x="14086" y="-126"/>
                        <a:pt x="16514" y="2153"/>
                        <a:pt x="16567" y="5025"/>
                      </a:cubicBezTo>
                      <a:cubicBezTo>
                        <a:pt x="16673" y="6919"/>
                        <a:pt x="18045" y="51818"/>
                        <a:pt x="10234" y="83147"/>
                      </a:cubicBezTo>
                      <a:cubicBezTo>
                        <a:pt x="9653" y="85506"/>
                        <a:pt x="7542" y="87084"/>
                        <a:pt x="5220" y="87084"/>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27"/>
                <p:cNvSpPr/>
                <p:nvPr/>
              </p:nvSpPr>
              <p:spPr>
                <a:xfrm>
                  <a:off x="7885813" y="1874277"/>
                  <a:ext cx="52220" cy="154859"/>
                </a:xfrm>
                <a:custGeom>
                  <a:rect b="b" l="l" r="r" t="t"/>
                  <a:pathLst>
                    <a:path extrusionOk="0" h="154859" w="52220">
                      <a:moveTo>
                        <a:pt x="5174" y="154854"/>
                      </a:moveTo>
                      <a:cubicBezTo>
                        <a:pt x="4382" y="154854"/>
                        <a:pt x="3590" y="154670"/>
                        <a:pt x="2799" y="154274"/>
                      </a:cubicBezTo>
                      <a:cubicBezTo>
                        <a:pt x="265" y="152954"/>
                        <a:pt x="-738" y="149825"/>
                        <a:pt x="582" y="147276"/>
                      </a:cubicBezTo>
                      <a:cubicBezTo>
                        <a:pt x="17893" y="113804"/>
                        <a:pt x="41696" y="5175"/>
                        <a:pt x="41960" y="4083"/>
                      </a:cubicBezTo>
                      <a:cubicBezTo>
                        <a:pt x="42541" y="1280"/>
                        <a:pt x="45338" y="-488"/>
                        <a:pt x="48135" y="119"/>
                      </a:cubicBezTo>
                      <a:cubicBezTo>
                        <a:pt x="50932" y="732"/>
                        <a:pt x="52727" y="3497"/>
                        <a:pt x="52094" y="6305"/>
                      </a:cubicBezTo>
                      <a:cubicBezTo>
                        <a:pt x="51091" y="10823"/>
                        <a:pt x="27763" y="117371"/>
                        <a:pt x="9818" y="152052"/>
                      </a:cubicBezTo>
                      <a:cubicBezTo>
                        <a:pt x="8868" y="153841"/>
                        <a:pt x="7073" y="154860"/>
                        <a:pt x="5174" y="15486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27"/>
                <p:cNvSpPr/>
                <p:nvPr/>
              </p:nvSpPr>
              <p:spPr>
                <a:xfrm>
                  <a:off x="7847475" y="1931595"/>
                  <a:ext cx="36727" cy="49508"/>
                </a:xfrm>
                <a:custGeom>
                  <a:rect b="b" l="l" r="r" t="t"/>
                  <a:pathLst>
                    <a:path extrusionOk="0" h="49508" w="36727">
                      <a:moveTo>
                        <a:pt x="5195" y="49508"/>
                      </a:moveTo>
                      <a:cubicBezTo>
                        <a:pt x="4297" y="49508"/>
                        <a:pt x="3453" y="49292"/>
                        <a:pt x="2608" y="48827"/>
                      </a:cubicBezTo>
                      <a:cubicBezTo>
                        <a:pt x="128" y="47413"/>
                        <a:pt x="-717" y="44241"/>
                        <a:pt x="655" y="41750"/>
                      </a:cubicBezTo>
                      <a:cubicBezTo>
                        <a:pt x="10419" y="24607"/>
                        <a:pt x="26728" y="2979"/>
                        <a:pt x="27414" y="2066"/>
                      </a:cubicBezTo>
                      <a:cubicBezTo>
                        <a:pt x="29103" y="-225"/>
                        <a:pt x="32375" y="-679"/>
                        <a:pt x="34645" y="1047"/>
                      </a:cubicBezTo>
                      <a:cubicBezTo>
                        <a:pt x="36967" y="2778"/>
                        <a:pt x="37389" y="6029"/>
                        <a:pt x="35700" y="8320"/>
                      </a:cubicBezTo>
                      <a:cubicBezTo>
                        <a:pt x="35489" y="8536"/>
                        <a:pt x="19128" y="30334"/>
                        <a:pt x="9733" y="46874"/>
                      </a:cubicBezTo>
                      <a:cubicBezTo>
                        <a:pt x="8783" y="48558"/>
                        <a:pt x="6989" y="49508"/>
                        <a:pt x="5195" y="49508"/>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27"/>
                <p:cNvSpPr/>
                <p:nvPr/>
              </p:nvSpPr>
              <p:spPr>
                <a:xfrm>
                  <a:off x="7813769" y="1917649"/>
                  <a:ext cx="30924" cy="43894"/>
                </a:xfrm>
                <a:custGeom>
                  <a:rect b="b" l="l" r="r" t="t"/>
                  <a:pathLst>
                    <a:path extrusionOk="0" h="43894" w="30924">
                      <a:moveTo>
                        <a:pt x="5175" y="43895"/>
                      </a:moveTo>
                      <a:cubicBezTo>
                        <a:pt x="4541" y="43895"/>
                        <a:pt x="3908" y="43768"/>
                        <a:pt x="3222" y="43509"/>
                      </a:cubicBezTo>
                      <a:cubicBezTo>
                        <a:pt x="583" y="42433"/>
                        <a:pt x="-684" y="39403"/>
                        <a:pt x="372" y="36743"/>
                      </a:cubicBezTo>
                      <a:cubicBezTo>
                        <a:pt x="6019" y="22915"/>
                        <a:pt x="20955" y="2918"/>
                        <a:pt x="21588" y="2079"/>
                      </a:cubicBezTo>
                      <a:cubicBezTo>
                        <a:pt x="23277" y="-217"/>
                        <a:pt x="26550" y="-682"/>
                        <a:pt x="28819" y="1039"/>
                      </a:cubicBezTo>
                      <a:cubicBezTo>
                        <a:pt x="31141" y="2759"/>
                        <a:pt x="31616" y="6016"/>
                        <a:pt x="29875" y="8312"/>
                      </a:cubicBezTo>
                      <a:cubicBezTo>
                        <a:pt x="29716" y="8507"/>
                        <a:pt x="15097" y="28072"/>
                        <a:pt x="10030" y="40649"/>
                      </a:cubicBezTo>
                      <a:cubicBezTo>
                        <a:pt x="9185" y="42670"/>
                        <a:pt x="7233" y="43889"/>
                        <a:pt x="5227" y="43889"/>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27"/>
                <p:cNvSpPr/>
                <p:nvPr/>
              </p:nvSpPr>
              <p:spPr>
                <a:xfrm>
                  <a:off x="7737463" y="1813460"/>
                  <a:ext cx="100637" cy="109154"/>
                </a:xfrm>
                <a:custGeom>
                  <a:rect b="b" l="l" r="r" t="t"/>
                  <a:pathLst>
                    <a:path extrusionOk="0" h="109154" w="100637">
                      <a:moveTo>
                        <a:pt x="5216" y="109154"/>
                      </a:moveTo>
                      <a:cubicBezTo>
                        <a:pt x="4794" y="109154"/>
                        <a:pt x="4425" y="109112"/>
                        <a:pt x="4002" y="109012"/>
                      </a:cubicBezTo>
                      <a:cubicBezTo>
                        <a:pt x="1205" y="108352"/>
                        <a:pt x="-537" y="105550"/>
                        <a:pt x="150" y="102758"/>
                      </a:cubicBezTo>
                      <a:cubicBezTo>
                        <a:pt x="8594" y="67212"/>
                        <a:pt x="32450" y="50074"/>
                        <a:pt x="55514" y="33502"/>
                      </a:cubicBezTo>
                      <a:cubicBezTo>
                        <a:pt x="69025" y="23807"/>
                        <a:pt x="81745" y="14639"/>
                        <a:pt x="91297" y="2052"/>
                      </a:cubicBezTo>
                      <a:cubicBezTo>
                        <a:pt x="93039" y="-228"/>
                        <a:pt x="96311" y="-677"/>
                        <a:pt x="98581" y="1054"/>
                      </a:cubicBezTo>
                      <a:cubicBezTo>
                        <a:pt x="100850" y="2790"/>
                        <a:pt x="101325" y="6047"/>
                        <a:pt x="99584" y="8332"/>
                      </a:cubicBezTo>
                      <a:cubicBezTo>
                        <a:pt x="89134" y="22160"/>
                        <a:pt x="75095" y="32220"/>
                        <a:pt x="61583" y="41936"/>
                      </a:cubicBezTo>
                      <a:cubicBezTo>
                        <a:pt x="39047" y="58107"/>
                        <a:pt x="17777" y="73381"/>
                        <a:pt x="10230" y="105159"/>
                      </a:cubicBezTo>
                      <a:cubicBezTo>
                        <a:pt x="9702" y="107545"/>
                        <a:pt x="7539" y="109154"/>
                        <a:pt x="5216" y="109154"/>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27"/>
                <p:cNvSpPr/>
                <p:nvPr/>
              </p:nvSpPr>
              <p:spPr>
                <a:xfrm>
                  <a:off x="7722748" y="1840565"/>
                  <a:ext cx="56115" cy="51068"/>
                </a:xfrm>
                <a:custGeom>
                  <a:rect b="b" l="l" r="r" t="t"/>
                  <a:pathLst>
                    <a:path extrusionOk="0" h="51068" w="56115">
                      <a:moveTo>
                        <a:pt x="5206" y="51063"/>
                      </a:moveTo>
                      <a:cubicBezTo>
                        <a:pt x="4150" y="51063"/>
                        <a:pt x="3095" y="50752"/>
                        <a:pt x="2198" y="50113"/>
                      </a:cubicBezTo>
                      <a:cubicBezTo>
                        <a:pt x="-125" y="48461"/>
                        <a:pt x="-705" y="45221"/>
                        <a:pt x="931" y="42877"/>
                      </a:cubicBezTo>
                      <a:cubicBezTo>
                        <a:pt x="13334" y="25292"/>
                        <a:pt x="46532" y="1932"/>
                        <a:pt x="47904" y="945"/>
                      </a:cubicBezTo>
                      <a:cubicBezTo>
                        <a:pt x="50279" y="-707"/>
                        <a:pt x="53498" y="-137"/>
                        <a:pt x="55187" y="2217"/>
                      </a:cubicBezTo>
                      <a:cubicBezTo>
                        <a:pt x="56823" y="4566"/>
                        <a:pt x="56242" y="7806"/>
                        <a:pt x="53867" y="9453"/>
                      </a:cubicBezTo>
                      <a:cubicBezTo>
                        <a:pt x="53551" y="9685"/>
                        <a:pt x="20775" y="32760"/>
                        <a:pt x="9428" y="48862"/>
                      </a:cubicBezTo>
                      <a:cubicBezTo>
                        <a:pt x="8426" y="50298"/>
                        <a:pt x="6842" y="51068"/>
                        <a:pt x="5206" y="51068"/>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 name="Google Shape;656;p27"/>
                <p:cNvSpPr/>
                <p:nvPr/>
              </p:nvSpPr>
              <p:spPr>
                <a:xfrm>
                  <a:off x="7722739" y="1808811"/>
                  <a:ext cx="46060" cy="37507"/>
                </a:xfrm>
                <a:custGeom>
                  <a:rect b="b" l="l" r="r" t="t"/>
                  <a:pathLst>
                    <a:path extrusionOk="0" h="37507" w="46060">
                      <a:moveTo>
                        <a:pt x="5215" y="37502"/>
                      </a:moveTo>
                      <a:cubicBezTo>
                        <a:pt x="4318" y="37502"/>
                        <a:pt x="3421" y="37276"/>
                        <a:pt x="2576" y="36795"/>
                      </a:cubicBezTo>
                      <a:cubicBezTo>
                        <a:pt x="96" y="35354"/>
                        <a:pt x="-749" y="32172"/>
                        <a:pt x="729" y="29697"/>
                      </a:cubicBezTo>
                      <a:cubicBezTo>
                        <a:pt x="14082" y="6764"/>
                        <a:pt x="38571" y="415"/>
                        <a:pt x="39574" y="157"/>
                      </a:cubicBezTo>
                      <a:cubicBezTo>
                        <a:pt x="42371" y="-540"/>
                        <a:pt x="45168" y="1154"/>
                        <a:pt x="45907" y="3935"/>
                      </a:cubicBezTo>
                      <a:cubicBezTo>
                        <a:pt x="46593" y="6712"/>
                        <a:pt x="44904" y="9525"/>
                        <a:pt x="42107" y="10227"/>
                      </a:cubicBezTo>
                      <a:lnTo>
                        <a:pt x="42107" y="10227"/>
                      </a:lnTo>
                      <a:cubicBezTo>
                        <a:pt x="41896" y="10279"/>
                        <a:pt x="20785" y="15863"/>
                        <a:pt x="9701" y="34922"/>
                      </a:cubicBezTo>
                      <a:cubicBezTo>
                        <a:pt x="8751" y="36579"/>
                        <a:pt x="7010" y="37508"/>
                        <a:pt x="5215" y="37508"/>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57" name="Google Shape;657;p27"/>
              <p:cNvSpPr/>
              <p:nvPr/>
            </p:nvSpPr>
            <p:spPr>
              <a:xfrm>
                <a:off x="7699953" y="2070583"/>
                <a:ext cx="13223" cy="57860"/>
              </a:xfrm>
              <a:custGeom>
                <a:rect b="b" l="l" r="r" t="t"/>
                <a:pathLst>
                  <a:path extrusionOk="0" h="57860" w="13223">
                    <a:moveTo>
                      <a:pt x="10426" y="5315"/>
                    </a:moveTo>
                    <a:cubicBezTo>
                      <a:pt x="10532" y="2444"/>
                      <a:pt x="8262" y="69"/>
                      <a:pt x="5360" y="0"/>
                    </a:cubicBezTo>
                    <a:cubicBezTo>
                      <a:pt x="5360" y="0"/>
                      <a:pt x="5307" y="0"/>
                      <a:pt x="5254" y="0"/>
                    </a:cubicBezTo>
                    <a:cubicBezTo>
                      <a:pt x="2457" y="0"/>
                      <a:pt x="134" y="2243"/>
                      <a:pt x="82" y="5067"/>
                    </a:cubicBezTo>
                    <a:cubicBezTo>
                      <a:pt x="29" y="6323"/>
                      <a:pt x="-604" y="34812"/>
                      <a:pt x="2721" y="57861"/>
                    </a:cubicBezTo>
                    <a:cubicBezTo>
                      <a:pt x="9212" y="57665"/>
                      <a:pt x="12907" y="57623"/>
                      <a:pt x="13223" y="57618"/>
                    </a:cubicBezTo>
                    <a:cubicBezTo>
                      <a:pt x="9793" y="35251"/>
                      <a:pt x="10426" y="5626"/>
                      <a:pt x="10479" y="532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8" name="Google Shape;658;p27"/>
              <p:cNvGrpSpPr/>
              <p:nvPr/>
            </p:nvGrpSpPr>
            <p:grpSpPr>
              <a:xfrm>
                <a:off x="7279652" y="1738704"/>
                <a:ext cx="423283" cy="431804"/>
                <a:chOff x="7279652" y="1738704"/>
                <a:chExt cx="423283" cy="431804"/>
              </a:xfrm>
            </p:grpSpPr>
            <p:sp>
              <p:nvSpPr>
                <p:cNvPr id="659" name="Google Shape;659;p27"/>
                <p:cNvSpPr/>
                <p:nvPr/>
              </p:nvSpPr>
              <p:spPr>
                <a:xfrm>
                  <a:off x="7492678" y="1738704"/>
                  <a:ext cx="210257" cy="299420"/>
                </a:xfrm>
                <a:custGeom>
                  <a:rect b="b" l="l" r="r" t="t"/>
                  <a:pathLst>
                    <a:path extrusionOk="0" h="299420" w="210257">
                      <a:moveTo>
                        <a:pt x="5200" y="299421"/>
                      </a:moveTo>
                      <a:cubicBezTo>
                        <a:pt x="3400" y="299421"/>
                        <a:pt x="1649" y="298481"/>
                        <a:pt x="688" y="296808"/>
                      </a:cubicBezTo>
                      <a:cubicBezTo>
                        <a:pt x="-737" y="294322"/>
                        <a:pt x="123" y="291145"/>
                        <a:pt x="2614" y="289720"/>
                      </a:cubicBezTo>
                      <a:cubicBezTo>
                        <a:pt x="54616" y="259932"/>
                        <a:pt x="91245" y="189906"/>
                        <a:pt x="126659" y="122186"/>
                      </a:cubicBezTo>
                      <a:cubicBezTo>
                        <a:pt x="151042" y="75683"/>
                        <a:pt x="174001" y="31761"/>
                        <a:pt x="201182" y="1709"/>
                      </a:cubicBezTo>
                      <a:cubicBezTo>
                        <a:pt x="203135" y="-418"/>
                        <a:pt x="206407" y="-581"/>
                        <a:pt x="208571" y="1340"/>
                      </a:cubicBezTo>
                      <a:cubicBezTo>
                        <a:pt x="210682" y="3266"/>
                        <a:pt x="210840" y="6554"/>
                        <a:pt x="208887" y="8676"/>
                      </a:cubicBezTo>
                      <a:cubicBezTo>
                        <a:pt x="182604" y="37746"/>
                        <a:pt x="159909" y="81098"/>
                        <a:pt x="135895" y="127000"/>
                      </a:cubicBezTo>
                      <a:cubicBezTo>
                        <a:pt x="99742" y="196044"/>
                        <a:pt x="62375" y="267437"/>
                        <a:pt x="7781" y="298734"/>
                      </a:cubicBezTo>
                      <a:cubicBezTo>
                        <a:pt x="6968" y="299199"/>
                        <a:pt x="6076" y="299421"/>
                        <a:pt x="5205" y="299421"/>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27"/>
                <p:cNvSpPr/>
                <p:nvPr/>
              </p:nvSpPr>
              <p:spPr>
                <a:xfrm>
                  <a:off x="7279652" y="1802997"/>
                  <a:ext cx="314061" cy="367511"/>
                </a:xfrm>
                <a:custGeom>
                  <a:rect b="b" l="l" r="r" t="t"/>
                  <a:pathLst>
                    <a:path extrusionOk="0" h="367511" w="314061">
                      <a:moveTo>
                        <a:pt x="5198" y="367511"/>
                      </a:moveTo>
                      <a:cubicBezTo>
                        <a:pt x="3198" y="367511"/>
                        <a:pt x="1292" y="366351"/>
                        <a:pt x="437" y="364403"/>
                      </a:cubicBezTo>
                      <a:cubicBezTo>
                        <a:pt x="-713" y="361775"/>
                        <a:pt x="485" y="358714"/>
                        <a:pt x="3113" y="357558"/>
                      </a:cubicBezTo>
                      <a:cubicBezTo>
                        <a:pt x="112654" y="309566"/>
                        <a:pt x="213952" y="190256"/>
                        <a:pt x="304165" y="2941"/>
                      </a:cubicBezTo>
                      <a:cubicBezTo>
                        <a:pt x="305432" y="360"/>
                        <a:pt x="308546" y="-732"/>
                        <a:pt x="311132" y="518"/>
                      </a:cubicBezTo>
                      <a:cubicBezTo>
                        <a:pt x="313718" y="1759"/>
                        <a:pt x="314774" y="4862"/>
                        <a:pt x="313560" y="7453"/>
                      </a:cubicBezTo>
                      <a:cubicBezTo>
                        <a:pt x="222201" y="197064"/>
                        <a:pt x="119162" y="318058"/>
                        <a:pt x="7283" y="367074"/>
                      </a:cubicBezTo>
                      <a:cubicBezTo>
                        <a:pt x="6602" y="367374"/>
                        <a:pt x="5895" y="367511"/>
                        <a:pt x="5198" y="367511"/>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27"/>
                <p:cNvSpPr/>
                <p:nvPr/>
              </p:nvSpPr>
              <p:spPr>
                <a:xfrm>
                  <a:off x="7481838" y="1907576"/>
                  <a:ext cx="142068" cy="191507"/>
                </a:xfrm>
                <a:custGeom>
                  <a:rect b="b" l="l" r="r" t="t"/>
                  <a:pathLst>
                    <a:path extrusionOk="0" h="191507" w="142068">
                      <a:moveTo>
                        <a:pt x="5200" y="191508"/>
                      </a:moveTo>
                      <a:cubicBezTo>
                        <a:pt x="3558" y="191508"/>
                        <a:pt x="1943" y="190732"/>
                        <a:pt x="935" y="189286"/>
                      </a:cubicBezTo>
                      <a:cubicBezTo>
                        <a:pt x="-706" y="186932"/>
                        <a:pt x="-131" y="183696"/>
                        <a:pt x="2218" y="182050"/>
                      </a:cubicBezTo>
                      <a:cubicBezTo>
                        <a:pt x="33658" y="160094"/>
                        <a:pt x="64929" y="109575"/>
                        <a:pt x="95118" y="60718"/>
                      </a:cubicBezTo>
                      <a:cubicBezTo>
                        <a:pt x="108049" y="39807"/>
                        <a:pt x="120293" y="20047"/>
                        <a:pt x="132591" y="2240"/>
                      </a:cubicBezTo>
                      <a:cubicBezTo>
                        <a:pt x="134226" y="-119"/>
                        <a:pt x="137446" y="-711"/>
                        <a:pt x="139821" y="926"/>
                      </a:cubicBezTo>
                      <a:cubicBezTo>
                        <a:pt x="142196" y="2562"/>
                        <a:pt x="142777" y="5792"/>
                        <a:pt x="141141" y="8156"/>
                      </a:cubicBezTo>
                      <a:cubicBezTo>
                        <a:pt x="129002" y="25747"/>
                        <a:pt x="116810" y="45391"/>
                        <a:pt x="103985" y="66186"/>
                      </a:cubicBezTo>
                      <a:cubicBezTo>
                        <a:pt x="73215" y="115940"/>
                        <a:pt x="41364" y="167383"/>
                        <a:pt x="8166" y="190568"/>
                      </a:cubicBezTo>
                      <a:cubicBezTo>
                        <a:pt x="7258" y="191202"/>
                        <a:pt x="6224" y="191502"/>
                        <a:pt x="5200" y="191502"/>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 name="Google Shape;662;p27"/>
                <p:cNvSpPr/>
                <p:nvPr/>
              </p:nvSpPr>
              <p:spPr>
                <a:xfrm>
                  <a:off x="7564730" y="1938563"/>
                  <a:ext cx="72358" cy="160520"/>
                </a:xfrm>
                <a:custGeom>
                  <a:rect b="b" l="l" r="r" t="t"/>
                  <a:pathLst>
                    <a:path extrusionOk="0" h="160520" w="72358">
                      <a:moveTo>
                        <a:pt x="5207" y="160520"/>
                      </a:moveTo>
                      <a:cubicBezTo>
                        <a:pt x="3993" y="160520"/>
                        <a:pt x="2779" y="160109"/>
                        <a:pt x="1829" y="159270"/>
                      </a:cubicBezTo>
                      <a:cubicBezTo>
                        <a:pt x="-388" y="157401"/>
                        <a:pt x="-599" y="154124"/>
                        <a:pt x="1248" y="151944"/>
                      </a:cubicBezTo>
                      <a:cubicBezTo>
                        <a:pt x="16290" y="134374"/>
                        <a:pt x="29432" y="95783"/>
                        <a:pt x="42151" y="58463"/>
                      </a:cubicBezTo>
                      <a:cubicBezTo>
                        <a:pt x="49065" y="38117"/>
                        <a:pt x="55610" y="18901"/>
                        <a:pt x="62365" y="3141"/>
                      </a:cubicBezTo>
                      <a:cubicBezTo>
                        <a:pt x="63527" y="502"/>
                        <a:pt x="66588" y="-712"/>
                        <a:pt x="69226" y="428"/>
                      </a:cubicBezTo>
                      <a:cubicBezTo>
                        <a:pt x="71865" y="1563"/>
                        <a:pt x="73079" y="4619"/>
                        <a:pt x="71918" y="7253"/>
                      </a:cubicBezTo>
                      <a:cubicBezTo>
                        <a:pt x="65268" y="22637"/>
                        <a:pt x="58829" y="41664"/>
                        <a:pt x="51968" y="61809"/>
                      </a:cubicBezTo>
                      <a:cubicBezTo>
                        <a:pt x="38932" y="100063"/>
                        <a:pt x="25473" y="139615"/>
                        <a:pt x="9112" y="158705"/>
                      </a:cubicBezTo>
                      <a:cubicBezTo>
                        <a:pt x="8109" y="159903"/>
                        <a:pt x="6632" y="160520"/>
                        <a:pt x="5207" y="16052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27"/>
                <p:cNvSpPr/>
                <p:nvPr/>
              </p:nvSpPr>
              <p:spPr>
                <a:xfrm>
                  <a:off x="7626674" y="1883223"/>
                  <a:ext cx="49914" cy="187355"/>
                </a:xfrm>
                <a:custGeom>
                  <a:rect b="b" l="l" r="r" t="t"/>
                  <a:pathLst>
                    <a:path extrusionOk="0" h="187355" w="49914">
                      <a:moveTo>
                        <a:pt x="5223" y="187355"/>
                      </a:moveTo>
                      <a:cubicBezTo>
                        <a:pt x="4432" y="187355"/>
                        <a:pt x="3640" y="187181"/>
                        <a:pt x="2901" y="186822"/>
                      </a:cubicBezTo>
                      <a:cubicBezTo>
                        <a:pt x="368" y="185556"/>
                        <a:pt x="-741" y="182442"/>
                        <a:pt x="526" y="179871"/>
                      </a:cubicBezTo>
                      <a:cubicBezTo>
                        <a:pt x="12190" y="156153"/>
                        <a:pt x="16254" y="125879"/>
                        <a:pt x="20582" y="93827"/>
                      </a:cubicBezTo>
                      <a:cubicBezTo>
                        <a:pt x="24646" y="63469"/>
                        <a:pt x="28815" y="32077"/>
                        <a:pt x="39899" y="3339"/>
                      </a:cubicBezTo>
                      <a:cubicBezTo>
                        <a:pt x="40902" y="658"/>
                        <a:pt x="43910" y="-688"/>
                        <a:pt x="46602" y="352"/>
                      </a:cubicBezTo>
                      <a:cubicBezTo>
                        <a:pt x="49241" y="1381"/>
                        <a:pt x="50613" y="4384"/>
                        <a:pt x="49557" y="7065"/>
                      </a:cubicBezTo>
                      <a:cubicBezTo>
                        <a:pt x="38949" y="34663"/>
                        <a:pt x="34832" y="65443"/>
                        <a:pt x="30874" y="95205"/>
                      </a:cubicBezTo>
                      <a:cubicBezTo>
                        <a:pt x="26440" y="128122"/>
                        <a:pt x="22271" y="159219"/>
                        <a:pt x="9868" y="184453"/>
                      </a:cubicBezTo>
                      <a:cubicBezTo>
                        <a:pt x="8971" y="186289"/>
                        <a:pt x="7124" y="187355"/>
                        <a:pt x="5223" y="187355"/>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 name="Google Shape;664;p27"/>
                <p:cNvSpPr/>
                <p:nvPr/>
              </p:nvSpPr>
              <p:spPr>
                <a:xfrm>
                  <a:off x="7621290" y="2010122"/>
                  <a:ext cx="60714" cy="107708"/>
                </a:xfrm>
                <a:custGeom>
                  <a:rect b="b" l="l" r="r" t="t"/>
                  <a:pathLst>
                    <a:path extrusionOk="0" h="107708" w="60714">
                      <a:moveTo>
                        <a:pt x="5172" y="107709"/>
                      </a:moveTo>
                      <a:cubicBezTo>
                        <a:pt x="4011" y="107709"/>
                        <a:pt x="2850" y="107318"/>
                        <a:pt x="1899" y="106521"/>
                      </a:cubicBezTo>
                      <a:cubicBezTo>
                        <a:pt x="-317" y="104701"/>
                        <a:pt x="-634" y="101428"/>
                        <a:pt x="1161" y="99212"/>
                      </a:cubicBezTo>
                      <a:cubicBezTo>
                        <a:pt x="19211" y="77304"/>
                        <a:pt x="43964" y="43642"/>
                        <a:pt x="50403" y="4359"/>
                      </a:cubicBezTo>
                      <a:cubicBezTo>
                        <a:pt x="50878" y="1530"/>
                        <a:pt x="53517" y="-407"/>
                        <a:pt x="56367" y="73"/>
                      </a:cubicBezTo>
                      <a:cubicBezTo>
                        <a:pt x="59217" y="538"/>
                        <a:pt x="61117" y="3213"/>
                        <a:pt x="60642" y="6042"/>
                      </a:cubicBezTo>
                      <a:cubicBezTo>
                        <a:pt x="53781" y="47800"/>
                        <a:pt x="27972" y="82982"/>
                        <a:pt x="9183" y="105820"/>
                      </a:cubicBezTo>
                      <a:cubicBezTo>
                        <a:pt x="8180" y="107065"/>
                        <a:pt x="6703" y="107709"/>
                        <a:pt x="5172" y="107709"/>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5" name="Google Shape;665;p27"/>
              <p:cNvGrpSpPr/>
              <p:nvPr/>
            </p:nvGrpSpPr>
            <p:grpSpPr>
              <a:xfrm>
                <a:off x="8121000" y="1865527"/>
                <a:ext cx="214801" cy="566423"/>
                <a:chOff x="8121000" y="1865527"/>
                <a:chExt cx="214801" cy="566423"/>
              </a:xfrm>
            </p:grpSpPr>
            <p:sp>
              <p:nvSpPr>
                <p:cNvPr id="666" name="Google Shape;666;p27"/>
                <p:cNvSpPr/>
                <p:nvPr/>
              </p:nvSpPr>
              <p:spPr>
                <a:xfrm>
                  <a:off x="8268587" y="2250221"/>
                  <a:ext cx="61091" cy="23263"/>
                </a:xfrm>
                <a:custGeom>
                  <a:rect b="b" l="l" r="r" t="t"/>
                  <a:pathLst>
                    <a:path extrusionOk="0" h="23263" w="61091">
                      <a:moveTo>
                        <a:pt x="3986" y="2220"/>
                      </a:moveTo>
                      <a:cubicBezTo>
                        <a:pt x="1188" y="2880"/>
                        <a:pt x="-501" y="5672"/>
                        <a:pt x="133" y="8459"/>
                      </a:cubicBezTo>
                      <a:cubicBezTo>
                        <a:pt x="766" y="11256"/>
                        <a:pt x="3563" y="12998"/>
                        <a:pt x="6361" y="12333"/>
                      </a:cubicBezTo>
                      <a:cubicBezTo>
                        <a:pt x="6730" y="12243"/>
                        <a:pt x="43200" y="4010"/>
                        <a:pt x="59983" y="22392"/>
                      </a:cubicBezTo>
                      <a:cubicBezTo>
                        <a:pt x="60300" y="22746"/>
                        <a:pt x="60670" y="23020"/>
                        <a:pt x="61092" y="23263"/>
                      </a:cubicBezTo>
                      <a:cubicBezTo>
                        <a:pt x="61039" y="18729"/>
                        <a:pt x="60986" y="14159"/>
                        <a:pt x="61039" y="9578"/>
                      </a:cubicBezTo>
                      <a:cubicBezTo>
                        <a:pt x="39083" y="-5776"/>
                        <a:pt x="5569" y="1846"/>
                        <a:pt x="3986" y="2215"/>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 name="Google Shape;667;p27"/>
                <p:cNvSpPr/>
                <p:nvPr/>
              </p:nvSpPr>
              <p:spPr>
                <a:xfrm>
                  <a:off x="8260071" y="2194603"/>
                  <a:ext cx="70768" cy="31248"/>
                </a:xfrm>
                <a:custGeom>
                  <a:rect b="b" l="l" r="r" t="t"/>
                  <a:pathLst>
                    <a:path extrusionOk="0" h="31248" w="70768">
                      <a:moveTo>
                        <a:pt x="3740" y="2131"/>
                      </a:moveTo>
                      <a:cubicBezTo>
                        <a:pt x="996" y="2938"/>
                        <a:pt x="-588" y="5820"/>
                        <a:pt x="204" y="8575"/>
                      </a:cubicBezTo>
                      <a:cubicBezTo>
                        <a:pt x="996" y="11325"/>
                        <a:pt x="3898" y="12914"/>
                        <a:pt x="6643" y="12111"/>
                      </a:cubicBezTo>
                      <a:cubicBezTo>
                        <a:pt x="24218" y="6960"/>
                        <a:pt x="55040" y="13573"/>
                        <a:pt x="68340" y="29781"/>
                      </a:cubicBezTo>
                      <a:cubicBezTo>
                        <a:pt x="68868" y="30447"/>
                        <a:pt x="69554" y="30927"/>
                        <a:pt x="70293" y="31249"/>
                      </a:cubicBezTo>
                      <a:cubicBezTo>
                        <a:pt x="70452" y="26557"/>
                        <a:pt x="70610" y="21965"/>
                        <a:pt x="70768" y="17542"/>
                      </a:cubicBezTo>
                      <a:cubicBezTo>
                        <a:pt x="52929" y="1841"/>
                        <a:pt x="22740" y="-3395"/>
                        <a:pt x="3740" y="2136"/>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27"/>
                <p:cNvSpPr/>
                <p:nvPr/>
              </p:nvSpPr>
              <p:spPr>
                <a:xfrm>
                  <a:off x="8267452" y="2122988"/>
                  <a:ext cx="67029" cy="25459"/>
                </a:xfrm>
                <a:custGeom>
                  <a:rect b="b" l="l" r="r" t="t"/>
                  <a:pathLst>
                    <a:path extrusionOk="0" h="25459" w="67029">
                      <a:moveTo>
                        <a:pt x="2798" y="8275"/>
                      </a:moveTo>
                      <a:cubicBezTo>
                        <a:pt x="265" y="9589"/>
                        <a:pt x="-738" y="12729"/>
                        <a:pt x="582" y="15273"/>
                      </a:cubicBezTo>
                      <a:cubicBezTo>
                        <a:pt x="1901" y="17822"/>
                        <a:pt x="5068" y="18825"/>
                        <a:pt x="7601" y="17500"/>
                      </a:cubicBezTo>
                      <a:cubicBezTo>
                        <a:pt x="29610" y="6106"/>
                        <a:pt x="51882" y="8618"/>
                        <a:pt x="64285" y="23924"/>
                      </a:cubicBezTo>
                      <a:cubicBezTo>
                        <a:pt x="64866" y="24641"/>
                        <a:pt x="65604" y="25143"/>
                        <a:pt x="66449" y="25459"/>
                      </a:cubicBezTo>
                      <a:cubicBezTo>
                        <a:pt x="66660" y="20884"/>
                        <a:pt x="66871" y="16371"/>
                        <a:pt x="67029" y="11890"/>
                      </a:cubicBezTo>
                      <a:cubicBezTo>
                        <a:pt x="50985" y="-2423"/>
                        <a:pt x="26654" y="-4044"/>
                        <a:pt x="2798" y="828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27"/>
                <p:cNvSpPr/>
                <p:nvPr/>
              </p:nvSpPr>
              <p:spPr>
                <a:xfrm>
                  <a:off x="8261146" y="2080768"/>
                  <a:ext cx="74655" cy="26222"/>
                </a:xfrm>
                <a:custGeom>
                  <a:rect b="b" l="l" r="r" t="t"/>
                  <a:pathLst>
                    <a:path extrusionOk="0" h="26222" w="74655">
                      <a:moveTo>
                        <a:pt x="2296" y="16722"/>
                      </a:moveTo>
                      <a:cubicBezTo>
                        <a:pt x="-79" y="18327"/>
                        <a:pt x="-712" y="21557"/>
                        <a:pt x="871" y="23932"/>
                      </a:cubicBezTo>
                      <a:cubicBezTo>
                        <a:pt x="1874" y="25420"/>
                        <a:pt x="3510" y="26222"/>
                        <a:pt x="5199" y="26222"/>
                      </a:cubicBezTo>
                      <a:cubicBezTo>
                        <a:pt x="6202" y="26222"/>
                        <a:pt x="7205" y="25937"/>
                        <a:pt x="8102" y="25330"/>
                      </a:cubicBezTo>
                      <a:cubicBezTo>
                        <a:pt x="34807" y="7275"/>
                        <a:pt x="73758" y="10668"/>
                        <a:pt x="74127" y="10705"/>
                      </a:cubicBezTo>
                      <a:cubicBezTo>
                        <a:pt x="74285" y="10716"/>
                        <a:pt x="74444" y="10700"/>
                        <a:pt x="74602" y="10700"/>
                      </a:cubicBezTo>
                      <a:cubicBezTo>
                        <a:pt x="74602" y="7285"/>
                        <a:pt x="74655" y="3844"/>
                        <a:pt x="74655" y="319"/>
                      </a:cubicBezTo>
                      <a:cubicBezTo>
                        <a:pt x="69694" y="-88"/>
                        <a:pt x="30797" y="-2547"/>
                        <a:pt x="2296" y="16722"/>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 name="Google Shape;670;p27"/>
                <p:cNvSpPr/>
                <p:nvPr/>
              </p:nvSpPr>
              <p:spPr>
                <a:xfrm>
                  <a:off x="8243949" y="2024210"/>
                  <a:ext cx="91165" cy="22765"/>
                </a:xfrm>
                <a:custGeom>
                  <a:rect b="b" l="l" r="r" t="t"/>
                  <a:pathLst>
                    <a:path extrusionOk="0" h="22765" w="91165">
                      <a:moveTo>
                        <a:pt x="2023" y="13450"/>
                      </a:moveTo>
                      <a:cubicBezTo>
                        <a:pt x="-247" y="15192"/>
                        <a:pt x="-669" y="18454"/>
                        <a:pt x="1073" y="20734"/>
                      </a:cubicBezTo>
                      <a:cubicBezTo>
                        <a:pt x="2815" y="23003"/>
                        <a:pt x="6087" y="23441"/>
                        <a:pt x="8356" y="21694"/>
                      </a:cubicBezTo>
                      <a:cubicBezTo>
                        <a:pt x="28148" y="6521"/>
                        <a:pt x="67204" y="6621"/>
                        <a:pt x="90268" y="21900"/>
                      </a:cubicBezTo>
                      <a:cubicBezTo>
                        <a:pt x="90532" y="22101"/>
                        <a:pt x="90849" y="22206"/>
                        <a:pt x="91165" y="22338"/>
                      </a:cubicBezTo>
                      <a:cubicBezTo>
                        <a:pt x="91007" y="18364"/>
                        <a:pt x="90849" y="14268"/>
                        <a:pt x="90690" y="10078"/>
                      </a:cubicBezTo>
                      <a:cubicBezTo>
                        <a:pt x="63721" y="-4410"/>
                        <a:pt x="23821" y="-3270"/>
                        <a:pt x="2023" y="1345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27"/>
                <p:cNvSpPr/>
                <p:nvPr/>
              </p:nvSpPr>
              <p:spPr>
                <a:xfrm>
                  <a:off x="8253796" y="1955825"/>
                  <a:ext cx="76990" cy="20432"/>
                </a:xfrm>
                <a:custGeom>
                  <a:rect b="b" l="l" r="r" t="t"/>
                  <a:pathLst>
                    <a:path extrusionOk="0" h="20432" w="76990">
                      <a:moveTo>
                        <a:pt x="2151" y="11033"/>
                      </a:moveTo>
                      <a:cubicBezTo>
                        <a:pt x="-171" y="12717"/>
                        <a:pt x="-699" y="15968"/>
                        <a:pt x="990" y="18285"/>
                      </a:cubicBezTo>
                      <a:cubicBezTo>
                        <a:pt x="1993" y="19683"/>
                        <a:pt x="3576" y="20433"/>
                        <a:pt x="5160" y="20433"/>
                      </a:cubicBezTo>
                      <a:cubicBezTo>
                        <a:pt x="6215" y="20433"/>
                        <a:pt x="7323" y="20111"/>
                        <a:pt x="8221" y="19441"/>
                      </a:cubicBezTo>
                      <a:cubicBezTo>
                        <a:pt x="36193" y="-842"/>
                        <a:pt x="76516" y="19636"/>
                        <a:pt x="76885" y="19847"/>
                      </a:cubicBezTo>
                      <a:cubicBezTo>
                        <a:pt x="76938" y="19858"/>
                        <a:pt x="76938" y="19863"/>
                        <a:pt x="76990" y="19879"/>
                      </a:cubicBezTo>
                      <a:cubicBezTo>
                        <a:pt x="76674" y="16274"/>
                        <a:pt x="76410" y="12616"/>
                        <a:pt x="76041" y="8853"/>
                      </a:cubicBezTo>
                      <a:cubicBezTo>
                        <a:pt x="76041" y="8579"/>
                        <a:pt x="75988" y="8304"/>
                        <a:pt x="75988" y="8025"/>
                      </a:cubicBezTo>
                      <a:cubicBezTo>
                        <a:pt x="62635" y="2494"/>
                        <a:pt x="28752" y="-8278"/>
                        <a:pt x="2099" y="11033"/>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27"/>
                <p:cNvSpPr/>
                <p:nvPr/>
              </p:nvSpPr>
              <p:spPr>
                <a:xfrm>
                  <a:off x="8259114" y="2371662"/>
                  <a:ext cx="211" cy="960"/>
                </a:xfrm>
                <a:custGeom>
                  <a:rect b="b" l="l" r="r" t="t"/>
                  <a:pathLst>
                    <a:path extrusionOk="0" h="960" w="211">
                      <a:moveTo>
                        <a:pt x="0" y="0"/>
                      </a:moveTo>
                      <a:cubicBezTo>
                        <a:pt x="106" y="317"/>
                        <a:pt x="158" y="644"/>
                        <a:pt x="211" y="960"/>
                      </a:cubicBezTo>
                      <a:cubicBezTo>
                        <a:pt x="158" y="850"/>
                        <a:pt x="158" y="755"/>
                        <a:pt x="158" y="644"/>
                      </a:cubicBezTo>
                      <a:cubicBezTo>
                        <a:pt x="158" y="422"/>
                        <a:pt x="106" y="211"/>
                        <a:pt x="0" y="0"/>
                      </a:cubicBezTo>
                      <a:close/>
                    </a:path>
                  </a:pathLst>
                </a:custGeom>
                <a:solidFill>
                  <a:srgbClr val="5950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27"/>
                <p:cNvSpPr/>
                <p:nvPr/>
              </p:nvSpPr>
              <p:spPr>
                <a:xfrm>
                  <a:off x="8231499" y="2372879"/>
                  <a:ext cx="28497" cy="59071"/>
                </a:xfrm>
                <a:custGeom>
                  <a:rect b="b" l="l" r="r" t="t"/>
                  <a:pathLst>
                    <a:path extrusionOk="0" h="59071" w="28497">
                      <a:moveTo>
                        <a:pt x="1859" y="49888"/>
                      </a:moveTo>
                      <a:cubicBezTo>
                        <a:pt x="-358" y="51725"/>
                        <a:pt x="-621" y="55002"/>
                        <a:pt x="1226" y="57203"/>
                      </a:cubicBezTo>
                      <a:cubicBezTo>
                        <a:pt x="2229" y="58438"/>
                        <a:pt x="3707" y="59072"/>
                        <a:pt x="5184" y="59072"/>
                      </a:cubicBezTo>
                      <a:cubicBezTo>
                        <a:pt x="6345" y="59072"/>
                        <a:pt x="7559" y="58676"/>
                        <a:pt x="8509" y="57868"/>
                      </a:cubicBezTo>
                      <a:cubicBezTo>
                        <a:pt x="14368" y="52976"/>
                        <a:pt x="32154" y="38129"/>
                        <a:pt x="27826" y="39"/>
                      </a:cubicBezTo>
                      <a:cubicBezTo>
                        <a:pt x="24184" y="-125"/>
                        <a:pt x="20754" y="234"/>
                        <a:pt x="17481" y="947"/>
                      </a:cubicBezTo>
                      <a:cubicBezTo>
                        <a:pt x="21282" y="33680"/>
                        <a:pt x="6662" y="45877"/>
                        <a:pt x="1859" y="49883"/>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27"/>
                <p:cNvSpPr/>
                <p:nvPr/>
              </p:nvSpPr>
              <p:spPr>
                <a:xfrm>
                  <a:off x="8121000" y="1865527"/>
                  <a:ext cx="56730" cy="70540"/>
                </a:xfrm>
                <a:custGeom>
                  <a:rect b="b" l="l" r="r" t="t"/>
                  <a:pathLst>
                    <a:path extrusionOk="0" h="70540" w="56730">
                      <a:moveTo>
                        <a:pt x="8861" y="1491"/>
                      </a:moveTo>
                      <a:cubicBezTo>
                        <a:pt x="6802" y="-526"/>
                        <a:pt x="3530" y="-489"/>
                        <a:pt x="1472" y="1554"/>
                      </a:cubicBezTo>
                      <a:cubicBezTo>
                        <a:pt x="-534" y="3602"/>
                        <a:pt x="-481" y="6890"/>
                        <a:pt x="1577" y="8901"/>
                      </a:cubicBezTo>
                      <a:cubicBezTo>
                        <a:pt x="17464" y="24560"/>
                        <a:pt x="32189" y="45207"/>
                        <a:pt x="45277" y="70229"/>
                      </a:cubicBezTo>
                      <a:cubicBezTo>
                        <a:pt x="51136" y="67606"/>
                        <a:pt x="54619" y="65933"/>
                        <a:pt x="54619" y="65933"/>
                      </a:cubicBezTo>
                      <a:lnTo>
                        <a:pt x="54619" y="65933"/>
                      </a:lnTo>
                      <a:cubicBezTo>
                        <a:pt x="55358" y="67458"/>
                        <a:pt x="56044" y="69010"/>
                        <a:pt x="56730" y="70540"/>
                      </a:cubicBezTo>
                      <a:cubicBezTo>
                        <a:pt x="56678" y="69923"/>
                        <a:pt x="56520" y="69305"/>
                        <a:pt x="56203" y="68720"/>
                      </a:cubicBezTo>
                      <a:cubicBezTo>
                        <a:pt x="42216" y="41222"/>
                        <a:pt x="26277" y="18601"/>
                        <a:pt x="8861" y="1485"/>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75" name="Google Shape;675;p27"/>
            <p:cNvGrpSpPr/>
            <p:nvPr/>
          </p:nvGrpSpPr>
          <p:grpSpPr>
            <a:xfrm>
              <a:off x="7977437" y="1956097"/>
              <a:ext cx="636068" cy="488472"/>
              <a:chOff x="7977437" y="1956097"/>
              <a:chExt cx="636068" cy="488472"/>
            </a:xfrm>
          </p:grpSpPr>
          <p:sp>
            <p:nvSpPr>
              <p:cNvPr id="676" name="Google Shape;676;p27"/>
              <p:cNvSpPr/>
              <p:nvPr/>
            </p:nvSpPr>
            <p:spPr>
              <a:xfrm>
                <a:off x="8386531" y="1956097"/>
                <a:ext cx="138694" cy="359240"/>
              </a:xfrm>
              <a:custGeom>
                <a:rect b="b" l="l" r="r" t="t"/>
                <a:pathLst>
                  <a:path extrusionOk="0" h="359240" w="138694">
                    <a:moveTo>
                      <a:pt x="15295" y="359240"/>
                    </a:moveTo>
                    <a:cubicBezTo>
                      <a:pt x="15295" y="359240"/>
                      <a:pt x="-16899" y="277439"/>
                      <a:pt x="12129" y="183109"/>
                    </a:cubicBezTo>
                    <a:cubicBezTo>
                      <a:pt x="41157" y="88778"/>
                      <a:pt x="87760" y="59924"/>
                      <a:pt x="85543" y="0"/>
                    </a:cubicBezTo>
                    <a:cubicBezTo>
                      <a:pt x="155474" y="85453"/>
                      <a:pt x="151040" y="197538"/>
                      <a:pt x="103329" y="246363"/>
                    </a:cubicBezTo>
                    <a:cubicBezTo>
                      <a:pt x="55565" y="295194"/>
                      <a:pt x="23845" y="328956"/>
                      <a:pt x="15295" y="35924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27"/>
              <p:cNvSpPr/>
              <p:nvPr/>
            </p:nvSpPr>
            <p:spPr>
              <a:xfrm>
                <a:off x="8455871" y="2262390"/>
                <a:ext cx="83336" cy="93635"/>
              </a:xfrm>
              <a:custGeom>
                <a:rect b="b" l="l" r="r" t="t"/>
                <a:pathLst>
                  <a:path extrusionOk="0" h="93635" w="83336">
                    <a:moveTo>
                      <a:pt x="60589" y="0"/>
                    </a:moveTo>
                    <a:cubicBezTo>
                      <a:pt x="60589" y="0"/>
                      <a:pt x="9870" y="27186"/>
                      <a:pt x="0" y="92109"/>
                    </a:cubicBezTo>
                    <a:cubicBezTo>
                      <a:pt x="51195" y="99323"/>
                      <a:pt x="83337" y="78634"/>
                      <a:pt x="83337" y="78634"/>
                    </a:cubicBezTo>
                    <a:lnTo>
                      <a:pt x="60589"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27"/>
              <p:cNvSpPr/>
              <p:nvPr/>
            </p:nvSpPr>
            <p:spPr>
              <a:xfrm>
                <a:off x="8427396" y="2273760"/>
                <a:ext cx="115981" cy="153709"/>
              </a:xfrm>
              <a:custGeom>
                <a:rect b="b" l="l" r="r" t="t"/>
                <a:pathLst>
                  <a:path extrusionOk="0" h="153709" w="115981">
                    <a:moveTo>
                      <a:pt x="4197" y="153704"/>
                    </a:moveTo>
                    <a:cubicBezTo>
                      <a:pt x="4039" y="153704"/>
                      <a:pt x="3881" y="153699"/>
                      <a:pt x="3722" y="153678"/>
                    </a:cubicBezTo>
                    <a:cubicBezTo>
                      <a:pt x="1400" y="153419"/>
                      <a:pt x="-236" y="151356"/>
                      <a:pt x="28" y="149076"/>
                    </a:cubicBezTo>
                    <a:cubicBezTo>
                      <a:pt x="186" y="147846"/>
                      <a:pt x="3722" y="118422"/>
                      <a:pt x="24781" y="78780"/>
                    </a:cubicBezTo>
                    <a:cubicBezTo>
                      <a:pt x="46103" y="38817"/>
                      <a:pt x="107115" y="2131"/>
                      <a:pt x="109701" y="589"/>
                    </a:cubicBezTo>
                    <a:cubicBezTo>
                      <a:pt x="111654" y="-593"/>
                      <a:pt x="114240" y="61"/>
                      <a:pt x="115401" y="2035"/>
                    </a:cubicBezTo>
                    <a:cubicBezTo>
                      <a:pt x="116562" y="4009"/>
                      <a:pt x="115929" y="6564"/>
                      <a:pt x="113976" y="7741"/>
                    </a:cubicBezTo>
                    <a:cubicBezTo>
                      <a:pt x="113342" y="8105"/>
                      <a:pt x="52331" y="44791"/>
                      <a:pt x="32170" y="82696"/>
                    </a:cubicBezTo>
                    <a:cubicBezTo>
                      <a:pt x="11797" y="120950"/>
                      <a:pt x="8367" y="149730"/>
                      <a:pt x="8314" y="150015"/>
                    </a:cubicBezTo>
                    <a:cubicBezTo>
                      <a:pt x="8050" y="152142"/>
                      <a:pt x="6256" y="153709"/>
                      <a:pt x="4197" y="1537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27"/>
              <p:cNvSpPr/>
              <p:nvPr/>
            </p:nvSpPr>
            <p:spPr>
              <a:xfrm>
                <a:off x="7977437" y="2328263"/>
                <a:ext cx="282703" cy="89554"/>
              </a:xfrm>
              <a:custGeom>
                <a:rect b="b" l="l" r="r" t="t"/>
                <a:pathLst>
                  <a:path extrusionOk="0" h="89554" w="282703">
                    <a:moveTo>
                      <a:pt x="280780" y="38411"/>
                    </a:moveTo>
                    <a:cubicBezTo>
                      <a:pt x="264472" y="20377"/>
                      <a:pt x="228266" y="-7379"/>
                      <a:pt x="165618" y="1820"/>
                    </a:cubicBezTo>
                    <a:cubicBezTo>
                      <a:pt x="74892" y="15136"/>
                      <a:pt x="22431" y="24293"/>
                      <a:pt x="0" y="15136"/>
                    </a:cubicBezTo>
                    <a:cubicBezTo>
                      <a:pt x="49084" y="92541"/>
                      <a:pt x="96532" y="100864"/>
                      <a:pt x="172268" y="79225"/>
                    </a:cubicBezTo>
                    <a:cubicBezTo>
                      <a:pt x="220455" y="65465"/>
                      <a:pt x="259405" y="67482"/>
                      <a:pt x="281202" y="70801"/>
                    </a:cubicBezTo>
                    <a:cubicBezTo>
                      <a:pt x="283630" y="58578"/>
                      <a:pt x="282839" y="46180"/>
                      <a:pt x="280780" y="3840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27"/>
              <p:cNvSpPr/>
              <p:nvPr/>
            </p:nvSpPr>
            <p:spPr>
              <a:xfrm>
                <a:off x="8394462" y="2037390"/>
                <a:ext cx="91795" cy="386433"/>
              </a:xfrm>
              <a:custGeom>
                <a:rect b="b" l="l" r="r" t="t"/>
                <a:pathLst>
                  <a:path extrusionOk="0" h="386433" w="91795">
                    <a:moveTo>
                      <a:pt x="7681" y="386433"/>
                    </a:moveTo>
                    <a:cubicBezTo>
                      <a:pt x="5676" y="386433"/>
                      <a:pt x="3881" y="384918"/>
                      <a:pt x="3617" y="382828"/>
                    </a:cubicBezTo>
                    <a:cubicBezTo>
                      <a:pt x="-7730" y="298959"/>
                      <a:pt x="7839" y="209922"/>
                      <a:pt x="47265" y="132121"/>
                    </a:cubicBezTo>
                    <a:cubicBezTo>
                      <a:pt x="85212" y="57382"/>
                      <a:pt x="83470" y="4857"/>
                      <a:pt x="83470" y="4335"/>
                    </a:cubicBezTo>
                    <a:cubicBezTo>
                      <a:pt x="83365" y="2039"/>
                      <a:pt x="85159" y="97"/>
                      <a:pt x="87429" y="2"/>
                    </a:cubicBezTo>
                    <a:cubicBezTo>
                      <a:pt x="89751" y="-62"/>
                      <a:pt x="91704" y="1691"/>
                      <a:pt x="91757" y="3986"/>
                    </a:cubicBezTo>
                    <a:cubicBezTo>
                      <a:pt x="91862" y="6208"/>
                      <a:pt x="93604" y="59224"/>
                      <a:pt x="54706" y="135884"/>
                    </a:cubicBezTo>
                    <a:cubicBezTo>
                      <a:pt x="16020" y="212202"/>
                      <a:pt x="767" y="299502"/>
                      <a:pt x="11851" y="381715"/>
                    </a:cubicBezTo>
                    <a:cubicBezTo>
                      <a:pt x="12167" y="383995"/>
                      <a:pt x="10531" y="386090"/>
                      <a:pt x="8261" y="386396"/>
                    </a:cubicBezTo>
                    <a:cubicBezTo>
                      <a:pt x="8103" y="386423"/>
                      <a:pt x="7892" y="386433"/>
                      <a:pt x="7734" y="3864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 name="Google Shape;681;p27"/>
              <p:cNvSpPr/>
              <p:nvPr/>
            </p:nvSpPr>
            <p:spPr>
              <a:xfrm>
                <a:off x="8514068" y="2262390"/>
                <a:ext cx="99437" cy="157268"/>
              </a:xfrm>
              <a:custGeom>
                <a:rect b="b" l="l" r="r" t="t"/>
                <a:pathLst>
                  <a:path extrusionOk="0" h="157268" w="99437">
                    <a:moveTo>
                      <a:pt x="2392" y="0"/>
                    </a:moveTo>
                    <a:lnTo>
                      <a:pt x="95071" y="5547"/>
                    </a:lnTo>
                    <a:cubicBezTo>
                      <a:pt x="95071" y="5547"/>
                      <a:pt x="118927" y="75937"/>
                      <a:pt x="55118" y="157268"/>
                    </a:cubicBezTo>
                    <a:cubicBezTo>
                      <a:pt x="51793" y="93217"/>
                      <a:pt x="-13124" y="68802"/>
                      <a:pt x="239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27"/>
              <p:cNvSpPr/>
              <p:nvPr/>
            </p:nvSpPr>
            <p:spPr>
              <a:xfrm>
                <a:off x="8559626" y="2261058"/>
                <a:ext cx="26311" cy="105368"/>
              </a:xfrm>
              <a:custGeom>
                <a:rect b="b" l="l" r="r" t="t"/>
                <a:pathLst>
                  <a:path extrusionOk="0" h="105368" w="26311">
                    <a:moveTo>
                      <a:pt x="20116" y="105368"/>
                    </a:moveTo>
                    <a:cubicBezTo>
                      <a:pt x="19904" y="105368"/>
                      <a:pt x="19693" y="105352"/>
                      <a:pt x="19482" y="105321"/>
                    </a:cubicBezTo>
                    <a:cubicBezTo>
                      <a:pt x="17213" y="104983"/>
                      <a:pt x="15629" y="102867"/>
                      <a:pt x="15999" y="100597"/>
                    </a:cubicBezTo>
                    <a:cubicBezTo>
                      <a:pt x="20696" y="68714"/>
                      <a:pt x="17899" y="27352"/>
                      <a:pt x="957" y="6810"/>
                    </a:cubicBezTo>
                    <a:cubicBezTo>
                      <a:pt x="-521" y="5037"/>
                      <a:pt x="-257" y="2414"/>
                      <a:pt x="1537" y="952"/>
                    </a:cubicBezTo>
                    <a:cubicBezTo>
                      <a:pt x="3279" y="-510"/>
                      <a:pt x="5918" y="-262"/>
                      <a:pt x="7396" y="1517"/>
                    </a:cubicBezTo>
                    <a:cubicBezTo>
                      <a:pt x="25921" y="24032"/>
                      <a:pt x="29193" y="68118"/>
                      <a:pt x="24232" y="101816"/>
                    </a:cubicBezTo>
                    <a:cubicBezTo>
                      <a:pt x="23916" y="103885"/>
                      <a:pt x="22121" y="105368"/>
                      <a:pt x="20116" y="105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3" name="Google Shape;683;p27"/>
              <p:cNvGrpSpPr/>
              <p:nvPr/>
            </p:nvGrpSpPr>
            <p:grpSpPr>
              <a:xfrm>
                <a:off x="8069533" y="2368878"/>
                <a:ext cx="298676" cy="75691"/>
                <a:chOff x="8069533" y="2368878"/>
                <a:chExt cx="298676" cy="75691"/>
              </a:xfrm>
            </p:grpSpPr>
            <p:sp>
              <p:nvSpPr>
                <p:cNvPr id="684" name="Google Shape;684;p27"/>
                <p:cNvSpPr/>
                <p:nvPr/>
              </p:nvSpPr>
              <p:spPr>
                <a:xfrm>
                  <a:off x="8069533" y="2368878"/>
                  <a:ext cx="190723" cy="17725"/>
                </a:xfrm>
                <a:custGeom>
                  <a:rect b="b" l="l" r="r" t="t"/>
                  <a:pathLst>
                    <a:path extrusionOk="0" h="17725" w="190723">
                      <a:moveTo>
                        <a:pt x="190531" y="9122"/>
                      </a:moveTo>
                      <a:cubicBezTo>
                        <a:pt x="144456" y="-1106"/>
                        <a:pt x="96533" y="250"/>
                        <a:pt x="59008" y="1322"/>
                      </a:cubicBezTo>
                      <a:cubicBezTo>
                        <a:pt x="36260" y="1971"/>
                        <a:pt x="16627" y="2531"/>
                        <a:pt x="5016" y="92"/>
                      </a:cubicBezTo>
                      <a:cubicBezTo>
                        <a:pt x="2799" y="-388"/>
                        <a:pt x="529" y="1058"/>
                        <a:pt x="107" y="3312"/>
                      </a:cubicBezTo>
                      <a:cubicBezTo>
                        <a:pt x="-421" y="5560"/>
                        <a:pt x="1057" y="7766"/>
                        <a:pt x="3274" y="8241"/>
                      </a:cubicBezTo>
                      <a:cubicBezTo>
                        <a:pt x="15888" y="10885"/>
                        <a:pt x="34993" y="10342"/>
                        <a:pt x="59219" y="9645"/>
                      </a:cubicBezTo>
                      <a:cubicBezTo>
                        <a:pt x="96744" y="8573"/>
                        <a:pt x="144825" y="7207"/>
                        <a:pt x="190637" y="17725"/>
                      </a:cubicBezTo>
                      <a:cubicBezTo>
                        <a:pt x="190742" y="15266"/>
                        <a:pt x="190795" y="12141"/>
                        <a:pt x="190531" y="91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 name="Google Shape;685;p27"/>
                <p:cNvSpPr/>
                <p:nvPr/>
              </p:nvSpPr>
              <p:spPr>
                <a:xfrm>
                  <a:off x="8327040" y="2404986"/>
                  <a:ext cx="41169" cy="39583"/>
                </a:xfrm>
                <a:custGeom>
                  <a:rect b="b" l="l" r="r" t="t"/>
                  <a:pathLst>
                    <a:path extrusionOk="0" h="39583" w="41169">
                      <a:moveTo>
                        <a:pt x="40164" y="32686"/>
                      </a:moveTo>
                      <a:cubicBezTo>
                        <a:pt x="28553" y="19412"/>
                        <a:pt x="15570" y="8682"/>
                        <a:pt x="1636" y="0"/>
                      </a:cubicBezTo>
                      <a:cubicBezTo>
                        <a:pt x="1214" y="2702"/>
                        <a:pt x="633" y="5890"/>
                        <a:pt x="0" y="8856"/>
                      </a:cubicBezTo>
                      <a:cubicBezTo>
                        <a:pt x="12245" y="16805"/>
                        <a:pt x="23645" y="26447"/>
                        <a:pt x="33884" y="38159"/>
                      </a:cubicBezTo>
                      <a:cubicBezTo>
                        <a:pt x="34728" y="39104"/>
                        <a:pt x="35836" y="39584"/>
                        <a:pt x="36997" y="39584"/>
                      </a:cubicBezTo>
                      <a:cubicBezTo>
                        <a:pt x="38000" y="39584"/>
                        <a:pt x="38950" y="39246"/>
                        <a:pt x="39742" y="38560"/>
                      </a:cubicBezTo>
                      <a:cubicBezTo>
                        <a:pt x="41483" y="37050"/>
                        <a:pt x="41642" y="34422"/>
                        <a:pt x="40164" y="326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686" name="Google Shape;686;p27"/>
          <p:cNvGrpSpPr/>
          <p:nvPr/>
        </p:nvGrpSpPr>
        <p:grpSpPr>
          <a:xfrm>
            <a:off x="4657239" y="3086707"/>
            <a:ext cx="769822" cy="791654"/>
            <a:chOff x="4520679" y="1229636"/>
            <a:chExt cx="588819" cy="605518"/>
          </a:xfrm>
        </p:grpSpPr>
        <p:sp>
          <p:nvSpPr>
            <p:cNvPr id="687" name="Google Shape;687;p27"/>
            <p:cNvSpPr/>
            <p:nvPr/>
          </p:nvSpPr>
          <p:spPr>
            <a:xfrm>
              <a:off x="4584015" y="1298998"/>
              <a:ext cx="444268" cy="536156"/>
            </a:xfrm>
            <a:custGeom>
              <a:rect b="b" l="l" r="r" t="t"/>
              <a:pathLst>
                <a:path extrusionOk="0" h="536156" w="444268">
                  <a:moveTo>
                    <a:pt x="21" y="180486"/>
                  </a:moveTo>
                  <a:cubicBezTo>
                    <a:pt x="13258" y="204019"/>
                    <a:pt x="26563" y="258260"/>
                    <a:pt x="54156" y="290212"/>
                  </a:cubicBezTo>
                  <a:cubicBezTo>
                    <a:pt x="81748" y="322169"/>
                    <a:pt x="124087" y="339997"/>
                    <a:pt x="152814" y="363700"/>
                  </a:cubicBezTo>
                  <a:cubicBezTo>
                    <a:pt x="181541" y="387408"/>
                    <a:pt x="172701" y="464786"/>
                    <a:pt x="168484" y="524594"/>
                  </a:cubicBezTo>
                  <a:cubicBezTo>
                    <a:pt x="228825" y="552123"/>
                    <a:pt x="293494" y="521850"/>
                    <a:pt x="293494" y="521850"/>
                  </a:cubicBezTo>
                  <a:cubicBezTo>
                    <a:pt x="293494" y="521850"/>
                    <a:pt x="293584" y="411169"/>
                    <a:pt x="294101" y="378135"/>
                  </a:cubicBezTo>
                  <a:cubicBezTo>
                    <a:pt x="294619" y="345106"/>
                    <a:pt x="306884" y="348426"/>
                    <a:pt x="349117" y="319841"/>
                  </a:cubicBezTo>
                  <a:cubicBezTo>
                    <a:pt x="391345" y="291262"/>
                    <a:pt x="437109" y="229020"/>
                    <a:pt x="443237" y="218634"/>
                  </a:cubicBezTo>
                  <a:cubicBezTo>
                    <a:pt x="447338" y="207957"/>
                    <a:pt x="437890" y="210923"/>
                    <a:pt x="437890" y="210923"/>
                  </a:cubicBezTo>
                  <a:cubicBezTo>
                    <a:pt x="437890" y="210923"/>
                    <a:pt x="410071" y="245915"/>
                    <a:pt x="385318" y="272826"/>
                  </a:cubicBezTo>
                  <a:cubicBezTo>
                    <a:pt x="360570" y="299738"/>
                    <a:pt x="328465" y="320089"/>
                    <a:pt x="319271" y="323567"/>
                  </a:cubicBezTo>
                  <a:cubicBezTo>
                    <a:pt x="368540" y="279688"/>
                    <a:pt x="417328" y="207482"/>
                    <a:pt x="428929" y="144929"/>
                  </a:cubicBezTo>
                  <a:cubicBezTo>
                    <a:pt x="423165" y="130462"/>
                    <a:pt x="415043" y="137382"/>
                    <a:pt x="415043" y="137382"/>
                  </a:cubicBezTo>
                  <a:cubicBezTo>
                    <a:pt x="415043" y="137382"/>
                    <a:pt x="397177" y="217678"/>
                    <a:pt x="350980" y="268224"/>
                  </a:cubicBezTo>
                  <a:cubicBezTo>
                    <a:pt x="346362" y="229854"/>
                    <a:pt x="353208" y="164024"/>
                    <a:pt x="364750" y="109393"/>
                  </a:cubicBezTo>
                  <a:cubicBezTo>
                    <a:pt x="357293" y="97613"/>
                    <a:pt x="350996" y="108248"/>
                    <a:pt x="350996" y="108248"/>
                  </a:cubicBezTo>
                  <a:cubicBezTo>
                    <a:pt x="350996" y="108248"/>
                    <a:pt x="329368" y="200235"/>
                    <a:pt x="339564" y="279740"/>
                  </a:cubicBezTo>
                  <a:cubicBezTo>
                    <a:pt x="317962" y="303116"/>
                    <a:pt x="291431" y="331637"/>
                    <a:pt x="281329" y="330993"/>
                  </a:cubicBezTo>
                  <a:cubicBezTo>
                    <a:pt x="271233" y="330349"/>
                    <a:pt x="281408" y="276236"/>
                    <a:pt x="287119" y="242505"/>
                  </a:cubicBezTo>
                  <a:cubicBezTo>
                    <a:pt x="292829" y="208775"/>
                    <a:pt x="287029" y="191801"/>
                    <a:pt x="300451" y="159237"/>
                  </a:cubicBezTo>
                  <a:cubicBezTo>
                    <a:pt x="313877" y="126673"/>
                    <a:pt x="325689" y="61334"/>
                    <a:pt x="324069" y="24938"/>
                  </a:cubicBezTo>
                  <a:cubicBezTo>
                    <a:pt x="318137" y="18567"/>
                    <a:pt x="313735" y="22874"/>
                    <a:pt x="313735" y="22874"/>
                  </a:cubicBezTo>
                  <a:cubicBezTo>
                    <a:pt x="313735" y="22874"/>
                    <a:pt x="310389" y="107958"/>
                    <a:pt x="287330" y="162003"/>
                  </a:cubicBezTo>
                  <a:cubicBezTo>
                    <a:pt x="278627" y="129502"/>
                    <a:pt x="275365" y="76439"/>
                    <a:pt x="276695" y="41610"/>
                  </a:cubicBezTo>
                  <a:cubicBezTo>
                    <a:pt x="271064" y="25698"/>
                    <a:pt x="268256" y="44265"/>
                    <a:pt x="268256" y="44265"/>
                  </a:cubicBezTo>
                  <a:cubicBezTo>
                    <a:pt x="268256" y="44265"/>
                    <a:pt x="262825" y="92578"/>
                    <a:pt x="271101" y="145631"/>
                  </a:cubicBezTo>
                  <a:cubicBezTo>
                    <a:pt x="279376" y="198684"/>
                    <a:pt x="278173" y="198752"/>
                    <a:pt x="271950" y="244590"/>
                  </a:cubicBezTo>
                  <a:cubicBezTo>
                    <a:pt x="265728" y="290428"/>
                    <a:pt x="256423" y="349318"/>
                    <a:pt x="245160" y="351170"/>
                  </a:cubicBezTo>
                  <a:cubicBezTo>
                    <a:pt x="233897" y="353023"/>
                    <a:pt x="231612" y="320153"/>
                    <a:pt x="236541" y="286865"/>
                  </a:cubicBezTo>
                  <a:cubicBezTo>
                    <a:pt x="241471" y="253583"/>
                    <a:pt x="251868" y="231332"/>
                    <a:pt x="241824" y="189611"/>
                  </a:cubicBezTo>
                  <a:cubicBezTo>
                    <a:pt x="224070" y="97619"/>
                    <a:pt x="248374" y="79320"/>
                    <a:pt x="243841" y="49395"/>
                  </a:cubicBezTo>
                  <a:cubicBezTo>
                    <a:pt x="239307" y="19470"/>
                    <a:pt x="234341" y="47120"/>
                    <a:pt x="234341" y="47120"/>
                  </a:cubicBezTo>
                  <a:cubicBezTo>
                    <a:pt x="234341" y="47120"/>
                    <a:pt x="234430" y="67767"/>
                    <a:pt x="227464" y="86620"/>
                  </a:cubicBezTo>
                  <a:cubicBezTo>
                    <a:pt x="220497" y="105472"/>
                    <a:pt x="222122" y="154883"/>
                    <a:pt x="229179" y="186676"/>
                  </a:cubicBezTo>
                  <a:cubicBezTo>
                    <a:pt x="236235" y="218470"/>
                    <a:pt x="228345" y="242268"/>
                    <a:pt x="228345" y="242268"/>
                  </a:cubicBezTo>
                  <a:cubicBezTo>
                    <a:pt x="228345" y="242268"/>
                    <a:pt x="195322" y="190239"/>
                    <a:pt x="189933" y="122129"/>
                  </a:cubicBezTo>
                  <a:cubicBezTo>
                    <a:pt x="184544" y="54013"/>
                    <a:pt x="176612" y="0"/>
                    <a:pt x="176612" y="0"/>
                  </a:cubicBezTo>
                  <a:lnTo>
                    <a:pt x="166774" y="7943"/>
                  </a:lnTo>
                  <a:cubicBezTo>
                    <a:pt x="166774" y="7943"/>
                    <a:pt x="173925" y="86419"/>
                    <a:pt x="175656" y="109657"/>
                  </a:cubicBezTo>
                  <a:cubicBezTo>
                    <a:pt x="177393" y="132901"/>
                    <a:pt x="189727" y="200615"/>
                    <a:pt x="221663" y="259152"/>
                  </a:cubicBezTo>
                  <a:cubicBezTo>
                    <a:pt x="215562" y="300150"/>
                    <a:pt x="227770" y="344526"/>
                    <a:pt x="218739" y="355509"/>
                  </a:cubicBezTo>
                  <a:cubicBezTo>
                    <a:pt x="209709" y="366492"/>
                    <a:pt x="204373" y="336609"/>
                    <a:pt x="193949" y="302198"/>
                  </a:cubicBezTo>
                  <a:cubicBezTo>
                    <a:pt x="183520" y="267781"/>
                    <a:pt x="171793" y="252760"/>
                    <a:pt x="170833" y="214982"/>
                  </a:cubicBezTo>
                  <a:cubicBezTo>
                    <a:pt x="169872" y="177203"/>
                    <a:pt x="159142" y="144507"/>
                    <a:pt x="153906" y="116392"/>
                  </a:cubicBezTo>
                  <a:cubicBezTo>
                    <a:pt x="148671" y="88272"/>
                    <a:pt x="138004" y="35625"/>
                    <a:pt x="138004" y="35625"/>
                  </a:cubicBezTo>
                  <a:lnTo>
                    <a:pt x="131032" y="47390"/>
                  </a:lnTo>
                  <a:cubicBezTo>
                    <a:pt x="131032" y="47390"/>
                    <a:pt x="141066" y="110037"/>
                    <a:pt x="152492" y="154862"/>
                  </a:cubicBezTo>
                  <a:cubicBezTo>
                    <a:pt x="163919" y="199686"/>
                    <a:pt x="160150" y="225257"/>
                    <a:pt x="160150" y="225257"/>
                  </a:cubicBezTo>
                  <a:cubicBezTo>
                    <a:pt x="160150" y="225257"/>
                    <a:pt x="136923" y="164156"/>
                    <a:pt x="128504" y="136690"/>
                  </a:cubicBezTo>
                  <a:cubicBezTo>
                    <a:pt x="120086" y="109230"/>
                    <a:pt x="113563" y="92299"/>
                    <a:pt x="112207" y="79896"/>
                  </a:cubicBezTo>
                  <a:cubicBezTo>
                    <a:pt x="107055" y="64495"/>
                    <a:pt x="101424" y="78502"/>
                    <a:pt x="101424" y="78502"/>
                  </a:cubicBezTo>
                  <a:cubicBezTo>
                    <a:pt x="101424" y="78502"/>
                    <a:pt x="110375" y="122261"/>
                    <a:pt x="122451" y="157385"/>
                  </a:cubicBezTo>
                  <a:cubicBezTo>
                    <a:pt x="134526" y="192509"/>
                    <a:pt x="148808" y="237977"/>
                    <a:pt x="161248" y="265432"/>
                  </a:cubicBezTo>
                  <a:cubicBezTo>
                    <a:pt x="173688" y="292893"/>
                    <a:pt x="183684" y="306805"/>
                    <a:pt x="185779" y="339285"/>
                  </a:cubicBezTo>
                  <a:cubicBezTo>
                    <a:pt x="160746" y="284781"/>
                    <a:pt x="137318" y="274853"/>
                    <a:pt x="120999" y="233127"/>
                  </a:cubicBezTo>
                  <a:cubicBezTo>
                    <a:pt x="104680" y="191400"/>
                    <a:pt x="65456" y="82973"/>
                    <a:pt x="65456" y="82973"/>
                  </a:cubicBezTo>
                  <a:lnTo>
                    <a:pt x="54610" y="79167"/>
                  </a:lnTo>
                  <a:cubicBezTo>
                    <a:pt x="54610" y="79167"/>
                    <a:pt x="63972" y="120297"/>
                    <a:pt x="80619" y="164916"/>
                  </a:cubicBezTo>
                  <a:cubicBezTo>
                    <a:pt x="97265" y="209535"/>
                    <a:pt x="98173" y="218333"/>
                    <a:pt x="117447" y="252644"/>
                  </a:cubicBezTo>
                  <a:cubicBezTo>
                    <a:pt x="136722" y="286955"/>
                    <a:pt x="177704" y="334915"/>
                    <a:pt x="181082" y="365705"/>
                  </a:cubicBezTo>
                  <a:cubicBezTo>
                    <a:pt x="181821" y="378541"/>
                    <a:pt x="150486" y="344520"/>
                    <a:pt x="128283" y="329294"/>
                  </a:cubicBezTo>
                  <a:cubicBezTo>
                    <a:pt x="106079" y="314067"/>
                    <a:pt x="102305" y="311465"/>
                    <a:pt x="92425" y="258502"/>
                  </a:cubicBezTo>
                  <a:cubicBezTo>
                    <a:pt x="82545" y="205545"/>
                    <a:pt x="69351" y="178997"/>
                    <a:pt x="69351" y="178997"/>
                  </a:cubicBezTo>
                  <a:lnTo>
                    <a:pt x="61075" y="191880"/>
                  </a:lnTo>
                  <a:cubicBezTo>
                    <a:pt x="61075" y="191880"/>
                    <a:pt x="79368" y="234298"/>
                    <a:pt x="81437" y="256312"/>
                  </a:cubicBezTo>
                  <a:cubicBezTo>
                    <a:pt x="83506" y="278331"/>
                    <a:pt x="94056" y="307908"/>
                    <a:pt x="94056" y="307908"/>
                  </a:cubicBezTo>
                  <a:cubicBezTo>
                    <a:pt x="94056" y="307908"/>
                    <a:pt x="53221" y="283688"/>
                    <a:pt x="37341" y="238315"/>
                  </a:cubicBezTo>
                  <a:cubicBezTo>
                    <a:pt x="21454" y="192941"/>
                    <a:pt x="8323" y="165122"/>
                    <a:pt x="8323" y="165122"/>
                  </a:cubicBezTo>
                  <a:lnTo>
                    <a:pt x="0" y="180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27"/>
            <p:cNvSpPr/>
            <p:nvPr/>
          </p:nvSpPr>
          <p:spPr>
            <a:xfrm>
              <a:off x="4520679" y="1387271"/>
              <a:ext cx="98949" cy="97015"/>
            </a:xfrm>
            <a:custGeom>
              <a:rect b="b" l="l" r="r" t="t"/>
              <a:pathLst>
                <a:path extrusionOk="0" h="97015" w="98949">
                  <a:moveTo>
                    <a:pt x="68481" y="91257"/>
                  </a:moveTo>
                  <a:cubicBezTo>
                    <a:pt x="68481" y="91257"/>
                    <a:pt x="841" y="104795"/>
                    <a:pt x="12" y="90355"/>
                  </a:cubicBezTo>
                  <a:cubicBezTo>
                    <a:pt x="-816" y="75915"/>
                    <a:pt x="41438" y="82881"/>
                    <a:pt x="41438" y="82881"/>
                  </a:cubicBezTo>
                  <a:cubicBezTo>
                    <a:pt x="41438" y="82881"/>
                    <a:pt x="7976" y="65480"/>
                    <a:pt x="16326" y="56687"/>
                  </a:cubicBezTo>
                  <a:cubicBezTo>
                    <a:pt x="24675" y="47889"/>
                    <a:pt x="48510" y="75197"/>
                    <a:pt x="48510" y="75197"/>
                  </a:cubicBezTo>
                  <a:cubicBezTo>
                    <a:pt x="48510" y="75197"/>
                    <a:pt x="26955" y="36220"/>
                    <a:pt x="42662" y="29417"/>
                  </a:cubicBezTo>
                  <a:cubicBezTo>
                    <a:pt x="58369" y="22614"/>
                    <a:pt x="59667" y="65739"/>
                    <a:pt x="59667" y="65739"/>
                  </a:cubicBezTo>
                  <a:cubicBezTo>
                    <a:pt x="59667" y="65739"/>
                    <a:pt x="50621" y="1059"/>
                    <a:pt x="68940" y="9"/>
                  </a:cubicBezTo>
                  <a:cubicBezTo>
                    <a:pt x="84209" y="-867"/>
                    <a:pt x="72529" y="62588"/>
                    <a:pt x="72529" y="62588"/>
                  </a:cubicBezTo>
                  <a:cubicBezTo>
                    <a:pt x="72529" y="62588"/>
                    <a:pt x="78699" y="-12"/>
                    <a:pt x="93904" y="3139"/>
                  </a:cubicBezTo>
                  <a:cubicBezTo>
                    <a:pt x="109110" y="6290"/>
                    <a:pt x="86811" y="74110"/>
                    <a:pt x="68476" y="912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27"/>
            <p:cNvSpPr/>
            <p:nvPr/>
          </p:nvSpPr>
          <p:spPr>
            <a:xfrm>
              <a:off x="4594047" y="1429703"/>
              <a:ext cx="99589" cy="70961"/>
            </a:xfrm>
            <a:custGeom>
              <a:rect b="b" l="l" r="r" t="t"/>
              <a:pathLst>
                <a:path extrusionOk="0" h="70961" w="99589">
                  <a:moveTo>
                    <a:pt x="59155" y="66079"/>
                  </a:moveTo>
                  <a:cubicBezTo>
                    <a:pt x="59155" y="66079"/>
                    <a:pt x="824" y="78281"/>
                    <a:pt x="12" y="64105"/>
                  </a:cubicBezTo>
                  <a:cubicBezTo>
                    <a:pt x="-801" y="49929"/>
                    <a:pt x="40624" y="56410"/>
                    <a:pt x="40624" y="56410"/>
                  </a:cubicBezTo>
                  <a:cubicBezTo>
                    <a:pt x="40624" y="56410"/>
                    <a:pt x="14304" y="37262"/>
                    <a:pt x="20147" y="31557"/>
                  </a:cubicBezTo>
                  <a:cubicBezTo>
                    <a:pt x="25989" y="25857"/>
                    <a:pt x="43770" y="45765"/>
                    <a:pt x="43770" y="45765"/>
                  </a:cubicBezTo>
                  <a:cubicBezTo>
                    <a:pt x="43770" y="45765"/>
                    <a:pt x="35885" y="1879"/>
                    <a:pt x="47153" y="1800"/>
                  </a:cubicBezTo>
                  <a:cubicBezTo>
                    <a:pt x="58416" y="1721"/>
                    <a:pt x="57809" y="42540"/>
                    <a:pt x="57809" y="42540"/>
                  </a:cubicBezTo>
                  <a:cubicBezTo>
                    <a:pt x="57809" y="42540"/>
                    <a:pt x="64343" y="-2644"/>
                    <a:pt x="76303" y="122"/>
                  </a:cubicBezTo>
                  <a:cubicBezTo>
                    <a:pt x="87898" y="2798"/>
                    <a:pt x="68037" y="47791"/>
                    <a:pt x="68037" y="47791"/>
                  </a:cubicBezTo>
                  <a:cubicBezTo>
                    <a:pt x="68037" y="47791"/>
                    <a:pt x="88077" y="4165"/>
                    <a:pt x="96944" y="9173"/>
                  </a:cubicBezTo>
                  <a:cubicBezTo>
                    <a:pt x="108592" y="15750"/>
                    <a:pt x="79184" y="55001"/>
                    <a:pt x="59155" y="660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 name="Google Shape;690;p27"/>
            <p:cNvSpPr/>
            <p:nvPr/>
          </p:nvSpPr>
          <p:spPr>
            <a:xfrm>
              <a:off x="4699068" y="1343435"/>
              <a:ext cx="114193" cy="91894"/>
            </a:xfrm>
            <a:custGeom>
              <a:rect b="b" l="l" r="r" t="t"/>
              <a:pathLst>
                <a:path extrusionOk="0" h="91894" w="114193">
                  <a:moveTo>
                    <a:pt x="61817" y="86068"/>
                  </a:moveTo>
                  <a:cubicBezTo>
                    <a:pt x="61817" y="86068"/>
                    <a:pt x="4568" y="98407"/>
                    <a:pt x="505" y="87171"/>
                  </a:cubicBezTo>
                  <a:cubicBezTo>
                    <a:pt x="-3559" y="75934"/>
                    <a:pt x="18254" y="73876"/>
                    <a:pt x="18254" y="73876"/>
                  </a:cubicBezTo>
                  <a:cubicBezTo>
                    <a:pt x="18254" y="73876"/>
                    <a:pt x="-234" y="60249"/>
                    <a:pt x="6015" y="53446"/>
                  </a:cubicBezTo>
                  <a:cubicBezTo>
                    <a:pt x="12264" y="46648"/>
                    <a:pt x="42331" y="58607"/>
                    <a:pt x="42331" y="58607"/>
                  </a:cubicBezTo>
                  <a:cubicBezTo>
                    <a:pt x="42331" y="58607"/>
                    <a:pt x="35259" y="30038"/>
                    <a:pt x="46432" y="28392"/>
                  </a:cubicBezTo>
                  <a:cubicBezTo>
                    <a:pt x="57605" y="26745"/>
                    <a:pt x="59996" y="54374"/>
                    <a:pt x="59996" y="54374"/>
                  </a:cubicBezTo>
                  <a:cubicBezTo>
                    <a:pt x="59996" y="54374"/>
                    <a:pt x="62435" y="-1307"/>
                    <a:pt x="74384" y="23"/>
                  </a:cubicBezTo>
                  <a:cubicBezTo>
                    <a:pt x="86332" y="1348"/>
                    <a:pt x="78511" y="50902"/>
                    <a:pt x="78511" y="50902"/>
                  </a:cubicBezTo>
                  <a:cubicBezTo>
                    <a:pt x="78511" y="50902"/>
                    <a:pt x="105713" y="19963"/>
                    <a:pt x="113139" y="26581"/>
                  </a:cubicBezTo>
                  <a:cubicBezTo>
                    <a:pt x="120565" y="33195"/>
                    <a:pt x="87235" y="73142"/>
                    <a:pt x="61817" y="8607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27"/>
            <p:cNvSpPr/>
            <p:nvPr/>
          </p:nvSpPr>
          <p:spPr>
            <a:xfrm>
              <a:off x="4620423" y="1301699"/>
              <a:ext cx="117709" cy="90716"/>
            </a:xfrm>
            <a:custGeom>
              <a:rect b="b" l="l" r="r" t="t"/>
              <a:pathLst>
                <a:path extrusionOk="0" h="90716" w="117709">
                  <a:moveTo>
                    <a:pt x="72463" y="90716"/>
                  </a:moveTo>
                  <a:cubicBezTo>
                    <a:pt x="72463" y="90716"/>
                    <a:pt x="-1369" y="85232"/>
                    <a:pt x="19" y="72006"/>
                  </a:cubicBezTo>
                  <a:cubicBezTo>
                    <a:pt x="1407" y="58780"/>
                    <a:pt x="42770" y="64184"/>
                    <a:pt x="42770" y="64184"/>
                  </a:cubicBezTo>
                  <a:cubicBezTo>
                    <a:pt x="42770" y="64184"/>
                    <a:pt x="14454" y="43005"/>
                    <a:pt x="23073" y="34191"/>
                  </a:cubicBezTo>
                  <a:cubicBezTo>
                    <a:pt x="31692" y="25377"/>
                    <a:pt x="54112" y="51460"/>
                    <a:pt x="54112" y="51460"/>
                  </a:cubicBezTo>
                  <a:cubicBezTo>
                    <a:pt x="54112" y="51460"/>
                    <a:pt x="45240" y="9036"/>
                    <a:pt x="59131" y="7976"/>
                  </a:cubicBezTo>
                  <a:cubicBezTo>
                    <a:pt x="73022" y="6910"/>
                    <a:pt x="75139" y="43817"/>
                    <a:pt x="75139" y="43817"/>
                  </a:cubicBezTo>
                  <a:cubicBezTo>
                    <a:pt x="75139" y="43817"/>
                    <a:pt x="82960" y="-2242"/>
                    <a:pt x="93827" y="85"/>
                  </a:cubicBezTo>
                  <a:cubicBezTo>
                    <a:pt x="104694" y="2413"/>
                    <a:pt x="92645" y="35568"/>
                    <a:pt x="92645" y="35568"/>
                  </a:cubicBezTo>
                  <a:cubicBezTo>
                    <a:pt x="92645" y="35568"/>
                    <a:pt x="105080" y="9095"/>
                    <a:pt x="115699" y="16536"/>
                  </a:cubicBezTo>
                  <a:cubicBezTo>
                    <a:pt x="126323" y="23978"/>
                    <a:pt x="92344" y="72465"/>
                    <a:pt x="72463" y="907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27"/>
            <p:cNvSpPr/>
            <p:nvPr/>
          </p:nvSpPr>
          <p:spPr>
            <a:xfrm>
              <a:off x="4671650" y="1229636"/>
              <a:ext cx="146906" cy="103367"/>
            </a:xfrm>
            <a:custGeom>
              <a:rect b="b" l="l" r="r" t="t"/>
              <a:pathLst>
                <a:path extrusionOk="0" h="103367" w="146906">
                  <a:moveTo>
                    <a:pt x="78463" y="103356"/>
                  </a:moveTo>
                  <a:cubicBezTo>
                    <a:pt x="78463" y="103356"/>
                    <a:pt x="-8157" y="47955"/>
                    <a:pt x="625" y="32697"/>
                  </a:cubicBezTo>
                  <a:cubicBezTo>
                    <a:pt x="9408" y="17439"/>
                    <a:pt x="47730" y="58706"/>
                    <a:pt x="47730" y="58706"/>
                  </a:cubicBezTo>
                  <a:cubicBezTo>
                    <a:pt x="47730" y="58706"/>
                    <a:pt x="39349" y="34233"/>
                    <a:pt x="48886" y="32080"/>
                  </a:cubicBezTo>
                  <a:cubicBezTo>
                    <a:pt x="58423" y="29921"/>
                    <a:pt x="64424" y="57213"/>
                    <a:pt x="64424" y="57213"/>
                  </a:cubicBezTo>
                  <a:cubicBezTo>
                    <a:pt x="64424" y="57213"/>
                    <a:pt x="60687" y="8593"/>
                    <a:pt x="72942" y="7089"/>
                  </a:cubicBezTo>
                  <a:cubicBezTo>
                    <a:pt x="85197" y="5580"/>
                    <a:pt x="81909" y="51117"/>
                    <a:pt x="81909" y="51117"/>
                  </a:cubicBezTo>
                  <a:cubicBezTo>
                    <a:pt x="81909" y="51117"/>
                    <a:pt x="102155" y="-2902"/>
                    <a:pt x="114938" y="122"/>
                  </a:cubicBezTo>
                  <a:cubicBezTo>
                    <a:pt x="127721" y="3147"/>
                    <a:pt x="105934" y="48932"/>
                    <a:pt x="105934" y="48932"/>
                  </a:cubicBezTo>
                  <a:cubicBezTo>
                    <a:pt x="105934" y="48932"/>
                    <a:pt x="135263" y="-1044"/>
                    <a:pt x="145528" y="4804"/>
                  </a:cubicBezTo>
                  <a:cubicBezTo>
                    <a:pt x="155793" y="10657"/>
                    <a:pt x="106250" y="79554"/>
                    <a:pt x="78473" y="1033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27"/>
            <p:cNvSpPr/>
            <p:nvPr/>
          </p:nvSpPr>
          <p:spPr>
            <a:xfrm>
              <a:off x="4773590" y="1273510"/>
              <a:ext cx="115258" cy="75221"/>
            </a:xfrm>
            <a:custGeom>
              <a:rect b="b" l="l" r="r" t="t"/>
              <a:pathLst>
                <a:path extrusionOk="0" h="75221" w="115258">
                  <a:moveTo>
                    <a:pt x="48259" y="75221"/>
                  </a:moveTo>
                  <a:cubicBezTo>
                    <a:pt x="48259" y="75221"/>
                    <a:pt x="-7759" y="34165"/>
                    <a:pt x="912" y="21593"/>
                  </a:cubicBezTo>
                  <a:cubicBezTo>
                    <a:pt x="9584" y="9021"/>
                    <a:pt x="38094" y="47634"/>
                    <a:pt x="38094" y="47634"/>
                  </a:cubicBezTo>
                  <a:cubicBezTo>
                    <a:pt x="38094" y="47634"/>
                    <a:pt x="32104" y="4050"/>
                    <a:pt x="43161" y="4989"/>
                  </a:cubicBezTo>
                  <a:cubicBezTo>
                    <a:pt x="54213" y="5929"/>
                    <a:pt x="54339" y="40799"/>
                    <a:pt x="54339" y="40799"/>
                  </a:cubicBezTo>
                  <a:cubicBezTo>
                    <a:pt x="54339" y="40799"/>
                    <a:pt x="71408" y="-3112"/>
                    <a:pt x="79647" y="176"/>
                  </a:cubicBezTo>
                  <a:cubicBezTo>
                    <a:pt x="87885" y="3459"/>
                    <a:pt x="70104" y="39628"/>
                    <a:pt x="70104" y="39628"/>
                  </a:cubicBezTo>
                  <a:cubicBezTo>
                    <a:pt x="70104" y="39628"/>
                    <a:pt x="96187" y="17202"/>
                    <a:pt x="102748" y="24069"/>
                  </a:cubicBezTo>
                  <a:cubicBezTo>
                    <a:pt x="109313" y="30935"/>
                    <a:pt x="84238" y="52231"/>
                    <a:pt x="84238" y="52231"/>
                  </a:cubicBezTo>
                  <a:cubicBezTo>
                    <a:pt x="84238" y="52231"/>
                    <a:pt x="109635" y="36556"/>
                    <a:pt x="114686" y="45116"/>
                  </a:cubicBezTo>
                  <a:cubicBezTo>
                    <a:pt x="119737" y="53682"/>
                    <a:pt x="90878" y="71448"/>
                    <a:pt x="48259" y="7522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27"/>
            <p:cNvSpPr/>
            <p:nvPr/>
          </p:nvSpPr>
          <p:spPr>
            <a:xfrm>
              <a:off x="4838497" y="1235249"/>
              <a:ext cx="137247" cy="89061"/>
            </a:xfrm>
            <a:custGeom>
              <a:rect b="b" l="l" r="r" t="t"/>
              <a:pathLst>
                <a:path extrusionOk="0" h="89061" w="137247">
                  <a:moveTo>
                    <a:pt x="62984" y="89061"/>
                  </a:moveTo>
                  <a:cubicBezTo>
                    <a:pt x="62984" y="89061"/>
                    <a:pt x="-5268" y="45218"/>
                    <a:pt x="326" y="30409"/>
                  </a:cubicBezTo>
                  <a:cubicBezTo>
                    <a:pt x="5915" y="15599"/>
                    <a:pt x="34911" y="43989"/>
                    <a:pt x="34911" y="43989"/>
                  </a:cubicBezTo>
                  <a:cubicBezTo>
                    <a:pt x="34911" y="43989"/>
                    <a:pt x="20814" y="21188"/>
                    <a:pt x="28963" y="16697"/>
                  </a:cubicBezTo>
                  <a:cubicBezTo>
                    <a:pt x="37113" y="12206"/>
                    <a:pt x="51363" y="36109"/>
                    <a:pt x="51363" y="36109"/>
                  </a:cubicBezTo>
                  <a:cubicBezTo>
                    <a:pt x="51363" y="36109"/>
                    <a:pt x="50877" y="-393"/>
                    <a:pt x="62705" y="3"/>
                  </a:cubicBezTo>
                  <a:cubicBezTo>
                    <a:pt x="74532" y="399"/>
                    <a:pt x="70732" y="41666"/>
                    <a:pt x="70732" y="41666"/>
                  </a:cubicBezTo>
                  <a:cubicBezTo>
                    <a:pt x="70732" y="41666"/>
                    <a:pt x="93063" y="673"/>
                    <a:pt x="100547" y="4806"/>
                  </a:cubicBezTo>
                  <a:cubicBezTo>
                    <a:pt x="108030" y="8939"/>
                    <a:pt x="90339" y="46712"/>
                    <a:pt x="90339" y="46712"/>
                  </a:cubicBezTo>
                  <a:cubicBezTo>
                    <a:pt x="90339" y="46712"/>
                    <a:pt x="111466" y="22154"/>
                    <a:pt x="120175" y="28899"/>
                  </a:cubicBezTo>
                  <a:cubicBezTo>
                    <a:pt x="128878" y="35644"/>
                    <a:pt x="103090" y="63147"/>
                    <a:pt x="103090" y="63147"/>
                  </a:cubicBezTo>
                  <a:cubicBezTo>
                    <a:pt x="103090" y="63147"/>
                    <a:pt x="131290" y="44896"/>
                    <a:pt x="136700" y="55051"/>
                  </a:cubicBezTo>
                  <a:cubicBezTo>
                    <a:pt x="142115" y="65205"/>
                    <a:pt x="106637" y="87631"/>
                    <a:pt x="62984" y="8906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27"/>
            <p:cNvSpPr/>
            <p:nvPr/>
          </p:nvSpPr>
          <p:spPr>
            <a:xfrm>
              <a:off x="4877026" y="1335215"/>
              <a:ext cx="135046" cy="75086"/>
            </a:xfrm>
            <a:custGeom>
              <a:rect b="b" l="l" r="r" t="t"/>
              <a:pathLst>
                <a:path extrusionOk="0" h="75086" w="135046">
                  <a:moveTo>
                    <a:pt x="64266" y="75082"/>
                  </a:moveTo>
                  <a:cubicBezTo>
                    <a:pt x="64266" y="75082"/>
                    <a:pt x="-2193" y="43747"/>
                    <a:pt x="56" y="31545"/>
                  </a:cubicBezTo>
                  <a:cubicBezTo>
                    <a:pt x="2309" y="19343"/>
                    <a:pt x="47012" y="50318"/>
                    <a:pt x="47012" y="50318"/>
                  </a:cubicBezTo>
                  <a:cubicBezTo>
                    <a:pt x="47012" y="50318"/>
                    <a:pt x="26656" y="9093"/>
                    <a:pt x="33517" y="4675"/>
                  </a:cubicBezTo>
                  <a:cubicBezTo>
                    <a:pt x="40383" y="258"/>
                    <a:pt x="60413" y="40697"/>
                    <a:pt x="60413" y="40697"/>
                  </a:cubicBezTo>
                  <a:cubicBezTo>
                    <a:pt x="60413" y="40697"/>
                    <a:pt x="68356" y="-3225"/>
                    <a:pt x="79017" y="189"/>
                  </a:cubicBezTo>
                  <a:cubicBezTo>
                    <a:pt x="89678" y="3604"/>
                    <a:pt x="79054" y="38285"/>
                    <a:pt x="79054" y="38285"/>
                  </a:cubicBezTo>
                  <a:cubicBezTo>
                    <a:pt x="79054" y="38285"/>
                    <a:pt x="112146" y="7140"/>
                    <a:pt x="119973" y="12592"/>
                  </a:cubicBezTo>
                  <a:cubicBezTo>
                    <a:pt x="127800" y="18044"/>
                    <a:pt x="95537" y="49679"/>
                    <a:pt x="95537" y="49679"/>
                  </a:cubicBezTo>
                  <a:cubicBezTo>
                    <a:pt x="95537" y="49679"/>
                    <a:pt x="125905" y="22451"/>
                    <a:pt x="134075" y="33925"/>
                  </a:cubicBezTo>
                  <a:cubicBezTo>
                    <a:pt x="142245" y="45394"/>
                    <a:pt x="97099" y="67571"/>
                    <a:pt x="64260" y="7508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27"/>
            <p:cNvSpPr/>
            <p:nvPr/>
          </p:nvSpPr>
          <p:spPr>
            <a:xfrm>
              <a:off x="4971577" y="1353981"/>
              <a:ext cx="115681" cy="91386"/>
            </a:xfrm>
            <a:custGeom>
              <a:rect b="b" l="l" r="r" t="t"/>
              <a:pathLst>
                <a:path extrusionOk="0" h="91386" w="115681">
                  <a:moveTo>
                    <a:pt x="36658" y="91381"/>
                  </a:moveTo>
                  <a:cubicBezTo>
                    <a:pt x="36658" y="91381"/>
                    <a:pt x="-4752" y="52436"/>
                    <a:pt x="452" y="44894"/>
                  </a:cubicBezTo>
                  <a:cubicBezTo>
                    <a:pt x="5656" y="37352"/>
                    <a:pt x="28034" y="62628"/>
                    <a:pt x="28034" y="62628"/>
                  </a:cubicBezTo>
                  <a:cubicBezTo>
                    <a:pt x="28034" y="62628"/>
                    <a:pt x="31887" y="-1181"/>
                    <a:pt x="43762" y="17"/>
                  </a:cubicBezTo>
                  <a:cubicBezTo>
                    <a:pt x="55637" y="1215"/>
                    <a:pt x="45493" y="53581"/>
                    <a:pt x="45493" y="53581"/>
                  </a:cubicBezTo>
                  <a:cubicBezTo>
                    <a:pt x="45493" y="53581"/>
                    <a:pt x="77598" y="492"/>
                    <a:pt x="92038" y="9058"/>
                  </a:cubicBezTo>
                  <a:cubicBezTo>
                    <a:pt x="100493" y="16088"/>
                    <a:pt x="71402" y="51560"/>
                    <a:pt x="71402" y="51560"/>
                  </a:cubicBezTo>
                  <a:cubicBezTo>
                    <a:pt x="71402" y="51560"/>
                    <a:pt x="110242" y="41015"/>
                    <a:pt x="115308" y="49845"/>
                  </a:cubicBezTo>
                  <a:cubicBezTo>
                    <a:pt x="120375" y="58674"/>
                    <a:pt x="72811" y="80725"/>
                    <a:pt x="36663" y="9138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27"/>
            <p:cNvSpPr/>
            <p:nvPr/>
          </p:nvSpPr>
          <p:spPr>
            <a:xfrm>
              <a:off x="5019798" y="1432248"/>
              <a:ext cx="89700" cy="101789"/>
            </a:xfrm>
            <a:custGeom>
              <a:rect b="b" l="l" r="r" t="t"/>
              <a:pathLst>
                <a:path extrusionOk="0" h="101789" w="89700">
                  <a:moveTo>
                    <a:pt x="2619" y="82602"/>
                  </a:moveTo>
                  <a:cubicBezTo>
                    <a:pt x="2619" y="82602"/>
                    <a:pt x="-6549" y="2363"/>
                    <a:pt x="9422" y="109"/>
                  </a:cubicBezTo>
                  <a:cubicBezTo>
                    <a:pt x="22432" y="-2245"/>
                    <a:pt x="23450" y="34183"/>
                    <a:pt x="23450" y="34183"/>
                  </a:cubicBezTo>
                  <a:cubicBezTo>
                    <a:pt x="23450" y="34183"/>
                    <a:pt x="39642" y="-1627"/>
                    <a:pt x="51196" y="3345"/>
                  </a:cubicBezTo>
                  <a:cubicBezTo>
                    <a:pt x="62749" y="8316"/>
                    <a:pt x="38613" y="45921"/>
                    <a:pt x="38613" y="45921"/>
                  </a:cubicBezTo>
                  <a:cubicBezTo>
                    <a:pt x="38613" y="45921"/>
                    <a:pt x="76445" y="22556"/>
                    <a:pt x="82768" y="34537"/>
                  </a:cubicBezTo>
                  <a:cubicBezTo>
                    <a:pt x="89091" y="46517"/>
                    <a:pt x="54732" y="60292"/>
                    <a:pt x="54732" y="60292"/>
                  </a:cubicBezTo>
                  <a:cubicBezTo>
                    <a:pt x="54732" y="60292"/>
                    <a:pt x="88964" y="58329"/>
                    <a:pt x="89513" y="67956"/>
                  </a:cubicBezTo>
                  <a:cubicBezTo>
                    <a:pt x="90067" y="77583"/>
                    <a:pt x="52626" y="79731"/>
                    <a:pt x="52626" y="79731"/>
                  </a:cubicBezTo>
                  <a:cubicBezTo>
                    <a:pt x="52626" y="79731"/>
                    <a:pt x="90658" y="83182"/>
                    <a:pt x="89682" y="94239"/>
                  </a:cubicBezTo>
                  <a:cubicBezTo>
                    <a:pt x="88705" y="105296"/>
                    <a:pt x="41812" y="106378"/>
                    <a:pt x="2619" y="826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8" name="Google Shape;698;p27"/>
          <p:cNvGrpSpPr/>
          <p:nvPr/>
        </p:nvGrpSpPr>
        <p:grpSpPr>
          <a:xfrm>
            <a:off x="3699955" y="3156642"/>
            <a:ext cx="574270" cy="651764"/>
            <a:chOff x="3864017" y="1089167"/>
            <a:chExt cx="574270" cy="651764"/>
          </a:xfrm>
        </p:grpSpPr>
        <p:sp>
          <p:nvSpPr>
            <p:cNvPr id="699" name="Google Shape;699;p27"/>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27"/>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27"/>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27"/>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27"/>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27"/>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27"/>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27"/>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27"/>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27"/>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27"/>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27"/>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27"/>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2" name="Google Shape;712;p27"/>
          <p:cNvGrpSpPr/>
          <p:nvPr/>
        </p:nvGrpSpPr>
        <p:grpSpPr>
          <a:xfrm>
            <a:off x="7466134" y="3878350"/>
            <a:ext cx="635666" cy="659855"/>
            <a:chOff x="7985409" y="883375"/>
            <a:chExt cx="635666" cy="659855"/>
          </a:xfrm>
        </p:grpSpPr>
        <p:sp>
          <p:nvSpPr>
            <p:cNvPr id="713" name="Google Shape;713;p27"/>
            <p:cNvSpPr/>
            <p:nvPr/>
          </p:nvSpPr>
          <p:spPr>
            <a:xfrm>
              <a:off x="8075967" y="1415441"/>
              <a:ext cx="105193" cy="127789"/>
            </a:xfrm>
            <a:custGeom>
              <a:rect b="b" l="l" r="r" t="t"/>
              <a:pathLst>
                <a:path extrusionOk="0" h="127789" w="105193">
                  <a:moveTo>
                    <a:pt x="13149" y="4535"/>
                  </a:moveTo>
                  <a:cubicBezTo>
                    <a:pt x="-9599" y="40419"/>
                    <a:pt x="-3054" y="121718"/>
                    <a:pt x="34524" y="127788"/>
                  </a:cubicBezTo>
                  <a:cubicBezTo>
                    <a:pt x="54104" y="128162"/>
                    <a:pt x="57429" y="53434"/>
                    <a:pt x="105194" y="18093"/>
                  </a:cubicBezTo>
                  <a:cubicBezTo>
                    <a:pt x="73896" y="-12006"/>
                    <a:pt x="13149" y="4535"/>
                    <a:pt x="13149" y="45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27"/>
            <p:cNvSpPr/>
            <p:nvPr/>
          </p:nvSpPr>
          <p:spPr>
            <a:xfrm>
              <a:off x="8099500" y="1418947"/>
              <a:ext cx="42288" cy="124283"/>
            </a:xfrm>
            <a:custGeom>
              <a:rect b="b" l="l" r="r" t="t"/>
              <a:pathLst>
                <a:path extrusionOk="0" h="124283" w="42288">
                  <a:moveTo>
                    <a:pt x="6927" y="123258"/>
                  </a:moveTo>
                  <a:cubicBezTo>
                    <a:pt x="8246" y="123691"/>
                    <a:pt x="9566" y="124055"/>
                    <a:pt x="10991" y="124282"/>
                  </a:cubicBezTo>
                  <a:cubicBezTo>
                    <a:pt x="12310" y="124309"/>
                    <a:pt x="13524" y="123976"/>
                    <a:pt x="14685" y="123364"/>
                  </a:cubicBezTo>
                  <a:cubicBezTo>
                    <a:pt x="5660" y="93856"/>
                    <a:pt x="-1571" y="43173"/>
                    <a:pt x="36852" y="5299"/>
                  </a:cubicBezTo>
                  <a:lnTo>
                    <a:pt x="42288" y="1441"/>
                  </a:lnTo>
                  <a:lnTo>
                    <a:pt x="31627" y="0"/>
                  </a:lnTo>
                  <a:cubicBezTo>
                    <a:pt x="963" y="30221"/>
                    <a:pt x="-7693" y="73784"/>
                    <a:pt x="6927" y="1232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27"/>
            <p:cNvSpPr/>
            <p:nvPr/>
          </p:nvSpPr>
          <p:spPr>
            <a:xfrm>
              <a:off x="8411169" y="1244961"/>
              <a:ext cx="209906" cy="115676"/>
            </a:xfrm>
            <a:custGeom>
              <a:rect b="b" l="l" r="r" t="t"/>
              <a:pathLst>
                <a:path extrusionOk="0" h="115676" w="209906">
                  <a:moveTo>
                    <a:pt x="31297" y="16295"/>
                  </a:moveTo>
                  <a:cubicBezTo>
                    <a:pt x="81700" y="-4051"/>
                    <a:pt x="164720" y="-15309"/>
                    <a:pt x="204040" y="44573"/>
                  </a:cubicBezTo>
                  <a:cubicBezTo>
                    <a:pt x="222882" y="73395"/>
                    <a:pt x="193220" y="83582"/>
                    <a:pt x="159336" y="80647"/>
                  </a:cubicBezTo>
                  <a:cubicBezTo>
                    <a:pt x="125453" y="77713"/>
                    <a:pt x="65866" y="71216"/>
                    <a:pt x="14091" y="115676"/>
                  </a:cubicBezTo>
                  <a:cubicBezTo>
                    <a:pt x="-25651" y="51704"/>
                    <a:pt x="31297" y="16295"/>
                    <a:pt x="31297" y="162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 name="Google Shape;716;p27"/>
            <p:cNvSpPr/>
            <p:nvPr/>
          </p:nvSpPr>
          <p:spPr>
            <a:xfrm>
              <a:off x="8325682" y="1071566"/>
              <a:ext cx="149615" cy="313659"/>
            </a:xfrm>
            <a:custGeom>
              <a:rect b="b" l="l" r="r" t="t"/>
              <a:pathLst>
                <a:path extrusionOk="0" h="313659" w="149615">
                  <a:moveTo>
                    <a:pt x="31652" y="309280"/>
                  </a:moveTo>
                  <a:cubicBezTo>
                    <a:pt x="7902" y="302155"/>
                    <a:pt x="-6981" y="282627"/>
                    <a:pt x="3311" y="233021"/>
                  </a:cubicBezTo>
                  <a:cubicBezTo>
                    <a:pt x="13549" y="183415"/>
                    <a:pt x="13127" y="130003"/>
                    <a:pt x="47433" y="77484"/>
                  </a:cubicBezTo>
                  <a:cubicBezTo>
                    <a:pt x="81739" y="24964"/>
                    <a:pt x="115781" y="-3599"/>
                    <a:pt x="132828" y="364"/>
                  </a:cubicBezTo>
                  <a:cubicBezTo>
                    <a:pt x="149875" y="4328"/>
                    <a:pt x="157581" y="23133"/>
                    <a:pt x="138264" y="93190"/>
                  </a:cubicBezTo>
                  <a:cubicBezTo>
                    <a:pt x="100792" y="225542"/>
                    <a:pt x="116467" y="279466"/>
                    <a:pt x="91503" y="298899"/>
                  </a:cubicBezTo>
                  <a:cubicBezTo>
                    <a:pt x="66539" y="318326"/>
                    <a:pt x="50230" y="314869"/>
                    <a:pt x="31652" y="3092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 name="Google Shape;717;p27"/>
            <p:cNvSpPr/>
            <p:nvPr/>
          </p:nvSpPr>
          <p:spPr>
            <a:xfrm>
              <a:off x="8422539" y="1342452"/>
              <a:ext cx="184484" cy="162065"/>
            </a:xfrm>
            <a:custGeom>
              <a:rect b="b" l="l" r="r" t="t"/>
              <a:pathLst>
                <a:path extrusionOk="0" h="162065" w="184484">
                  <a:moveTo>
                    <a:pt x="11957" y="44506"/>
                  </a:moveTo>
                  <a:cubicBezTo>
                    <a:pt x="38610" y="11858"/>
                    <a:pt x="79830" y="-10684"/>
                    <a:pt x="126011" y="5218"/>
                  </a:cubicBezTo>
                  <a:cubicBezTo>
                    <a:pt x="172139" y="21120"/>
                    <a:pt x="191772" y="72468"/>
                    <a:pt x="182061" y="110653"/>
                  </a:cubicBezTo>
                  <a:cubicBezTo>
                    <a:pt x="172297" y="148843"/>
                    <a:pt x="185808" y="157826"/>
                    <a:pt x="167600" y="161616"/>
                  </a:cubicBezTo>
                  <a:cubicBezTo>
                    <a:pt x="149391" y="165405"/>
                    <a:pt x="130708" y="144737"/>
                    <a:pt x="119308" y="119024"/>
                  </a:cubicBezTo>
                  <a:cubicBezTo>
                    <a:pt x="107907" y="93310"/>
                    <a:pt x="52702" y="71428"/>
                    <a:pt x="31326" y="73877"/>
                  </a:cubicBezTo>
                  <a:cubicBezTo>
                    <a:pt x="9951" y="76326"/>
                    <a:pt x="-15488" y="78226"/>
                    <a:pt x="12010" y="445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27"/>
            <p:cNvSpPr/>
            <p:nvPr/>
          </p:nvSpPr>
          <p:spPr>
            <a:xfrm>
              <a:off x="8309148" y="1071579"/>
              <a:ext cx="152582" cy="446242"/>
            </a:xfrm>
            <a:custGeom>
              <a:rect b="b" l="l" r="r" t="t"/>
              <a:pathLst>
                <a:path extrusionOk="0" h="446242" w="152582">
                  <a:moveTo>
                    <a:pt x="141182" y="23167"/>
                  </a:moveTo>
                  <a:cubicBezTo>
                    <a:pt x="145510" y="15060"/>
                    <a:pt x="149310" y="7904"/>
                    <a:pt x="152582" y="1317"/>
                  </a:cubicBezTo>
                  <a:cubicBezTo>
                    <a:pt x="151527" y="926"/>
                    <a:pt x="150471" y="605"/>
                    <a:pt x="149362" y="346"/>
                  </a:cubicBezTo>
                  <a:cubicBezTo>
                    <a:pt x="147990" y="24"/>
                    <a:pt x="146513" y="-60"/>
                    <a:pt x="144929" y="40"/>
                  </a:cubicBezTo>
                  <a:cubicBezTo>
                    <a:pt x="141921" y="5967"/>
                    <a:pt x="138490" y="12443"/>
                    <a:pt x="134638" y="19658"/>
                  </a:cubicBezTo>
                  <a:cubicBezTo>
                    <a:pt x="119596" y="47778"/>
                    <a:pt x="98959" y="86295"/>
                    <a:pt x="80329" y="143976"/>
                  </a:cubicBezTo>
                  <a:cubicBezTo>
                    <a:pt x="70089" y="175786"/>
                    <a:pt x="61012" y="217671"/>
                    <a:pt x="52250" y="258178"/>
                  </a:cubicBezTo>
                  <a:cubicBezTo>
                    <a:pt x="48714" y="274518"/>
                    <a:pt x="45073" y="291418"/>
                    <a:pt x="41378" y="307367"/>
                  </a:cubicBezTo>
                  <a:cubicBezTo>
                    <a:pt x="31350" y="350920"/>
                    <a:pt x="11400" y="422160"/>
                    <a:pt x="0" y="442633"/>
                  </a:cubicBezTo>
                  <a:lnTo>
                    <a:pt x="6545" y="446243"/>
                  </a:lnTo>
                  <a:cubicBezTo>
                    <a:pt x="18736" y="424208"/>
                    <a:pt x="38898" y="351342"/>
                    <a:pt x="48609" y="309040"/>
                  </a:cubicBezTo>
                  <a:cubicBezTo>
                    <a:pt x="52304" y="293043"/>
                    <a:pt x="55945" y="276117"/>
                    <a:pt x="59534" y="259751"/>
                  </a:cubicBezTo>
                  <a:cubicBezTo>
                    <a:pt x="68242" y="219423"/>
                    <a:pt x="77268" y="177723"/>
                    <a:pt x="87401" y="146267"/>
                  </a:cubicBezTo>
                  <a:cubicBezTo>
                    <a:pt x="105820" y="89219"/>
                    <a:pt x="126246" y="51045"/>
                    <a:pt x="141182" y="231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27"/>
            <p:cNvSpPr/>
            <p:nvPr/>
          </p:nvSpPr>
          <p:spPr>
            <a:xfrm>
              <a:off x="8423518" y="1274441"/>
              <a:ext cx="197548" cy="40685"/>
            </a:xfrm>
            <a:custGeom>
              <a:rect b="b" l="l" r="r" t="t"/>
              <a:pathLst>
                <a:path extrusionOk="0" h="40685" w="197548">
                  <a:moveTo>
                    <a:pt x="195174" y="39324"/>
                  </a:moveTo>
                  <a:cubicBezTo>
                    <a:pt x="196599" y="37086"/>
                    <a:pt x="197443" y="34527"/>
                    <a:pt x="197549" y="31629"/>
                  </a:cubicBezTo>
                  <a:cubicBezTo>
                    <a:pt x="162293" y="2131"/>
                    <a:pt x="117537" y="-6983"/>
                    <a:pt x="67714" y="5335"/>
                  </a:cubicBezTo>
                  <a:cubicBezTo>
                    <a:pt x="28922" y="14935"/>
                    <a:pt x="1161" y="33751"/>
                    <a:pt x="0" y="34548"/>
                  </a:cubicBezTo>
                  <a:lnTo>
                    <a:pt x="4222" y="40686"/>
                  </a:lnTo>
                  <a:cubicBezTo>
                    <a:pt x="5330" y="39942"/>
                    <a:pt x="113262" y="-32481"/>
                    <a:pt x="195174" y="39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 name="Google Shape;720;p27"/>
            <p:cNvSpPr/>
            <p:nvPr/>
          </p:nvSpPr>
          <p:spPr>
            <a:xfrm>
              <a:off x="8340815" y="1371281"/>
              <a:ext cx="252543" cy="160653"/>
            </a:xfrm>
            <a:custGeom>
              <a:rect b="b" l="l" r="r" t="t"/>
              <a:pathLst>
                <a:path extrusionOk="0" h="160653" w="252543">
                  <a:moveTo>
                    <a:pt x="252544" y="131953"/>
                  </a:moveTo>
                  <a:cubicBezTo>
                    <a:pt x="248163" y="122094"/>
                    <a:pt x="246052" y="111433"/>
                    <a:pt x="243835" y="100186"/>
                  </a:cubicBezTo>
                  <a:cubicBezTo>
                    <a:pt x="238505" y="73042"/>
                    <a:pt x="232488" y="42272"/>
                    <a:pt x="190793" y="16770"/>
                  </a:cubicBezTo>
                  <a:cubicBezTo>
                    <a:pt x="162557" y="-462"/>
                    <a:pt x="133212" y="-4505"/>
                    <a:pt x="105768" y="5064"/>
                  </a:cubicBezTo>
                  <a:cubicBezTo>
                    <a:pt x="81437" y="13550"/>
                    <a:pt x="59112" y="32313"/>
                    <a:pt x="41273" y="59325"/>
                  </a:cubicBezTo>
                  <a:cubicBezTo>
                    <a:pt x="39689" y="61737"/>
                    <a:pt x="2375" y="118790"/>
                    <a:pt x="0" y="160237"/>
                  </a:cubicBezTo>
                  <a:lnTo>
                    <a:pt x="7442" y="160654"/>
                  </a:lnTo>
                  <a:cubicBezTo>
                    <a:pt x="9658" y="121213"/>
                    <a:pt x="47078" y="63990"/>
                    <a:pt x="47448" y="63420"/>
                  </a:cubicBezTo>
                  <a:cubicBezTo>
                    <a:pt x="84498" y="7444"/>
                    <a:pt x="136590" y="-7614"/>
                    <a:pt x="186888" y="23119"/>
                  </a:cubicBezTo>
                  <a:cubicBezTo>
                    <a:pt x="225838" y="46917"/>
                    <a:pt x="231274" y="74725"/>
                    <a:pt x="236552" y="101616"/>
                  </a:cubicBezTo>
                  <a:cubicBezTo>
                    <a:pt x="238716" y="112652"/>
                    <a:pt x="240774" y="123160"/>
                    <a:pt x="244944" y="133225"/>
                  </a:cubicBezTo>
                  <a:cubicBezTo>
                    <a:pt x="246422" y="133225"/>
                    <a:pt x="247847" y="133093"/>
                    <a:pt x="249324" y="132792"/>
                  </a:cubicBezTo>
                  <a:cubicBezTo>
                    <a:pt x="250538" y="132539"/>
                    <a:pt x="251594" y="132259"/>
                    <a:pt x="252544" y="1319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27"/>
            <p:cNvSpPr/>
            <p:nvPr/>
          </p:nvSpPr>
          <p:spPr>
            <a:xfrm>
              <a:off x="7987481" y="1319854"/>
              <a:ext cx="291088" cy="141519"/>
            </a:xfrm>
            <a:custGeom>
              <a:rect b="b" l="l" r="r" t="t"/>
              <a:pathLst>
                <a:path extrusionOk="0" h="141519" w="291088">
                  <a:moveTo>
                    <a:pt x="60890" y="18685"/>
                  </a:moveTo>
                  <a:cubicBezTo>
                    <a:pt x="14340" y="38334"/>
                    <a:pt x="-9780" y="121729"/>
                    <a:pt x="3732" y="137990"/>
                  </a:cubicBezTo>
                  <a:cubicBezTo>
                    <a:pt x="17243" y="154251"/>
                    <a:pt x="29698" y="109453"/>
                    <a:pt x="83163" y="102301"/>
                  </a:cubicBezTo>
                  <a:cubicBezTo>
                    <a:pt x="171883" y="88521"/>
                    <a:pt x="187452" y="130390"/>
                    <a:pt x="228883" y="108096"/>
                  </a:cubicBezTo>
                  <a:cubicBezTo>
                    <a:pt x="270314" y="85803"/>
                    <a:pt x="288892" y="84146"/>
                    <a:pt x="288892" y="84146"/>
                  </a:cubicBezTo>
                  <a:cubicBezTo>
                    <a:pt x="288892" y="84146"/>
                    <a:pt x="294592" y="74345"/>
                    <a:pt x="287625" y="53693"/>
                  </a:cubicBezTo>
                  <a:cubicBezTo>
                    <a:pt x="280658" y="33041"/>
                    <a:pt x="192044" y="-31507"/>
                    <a:pt x="60890" y="18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27"/>
            <p:cNvSpPr/>
            <p:nvPr/>
          </p:nvSpPr>
          <p:spPr>
            <a:xfrm>
              <a:off x="7991634" y="1362655"/>
              <a:ext cx="318886" cy="157836"/>
            </a:xfrm>
            <a:custGeom>
              <a:rect b="b" l="l" r="r" t="t"/>
              <a:pathLst>
                <a:path extrusionOk="0" h="157836" w="318886">
                  <a:moveTo>
                    <a:pt x="287694" y="39049"/>
                  </a:moveTo>
                  <a:cubicBezTo>
                    <a:pt x="264207" y="9256"/>
                    <a:pt x="218290" y="5672"/>
                    <a:pt x="154640" y="711"/>
                  </a:cubicBezTo>
                  <a:cubicBezTo>
                    <a:pt x="38422" y="-8351"/>
                    <a:pt x="6808" y="71772"/>
                    <a:pt x="0" y="95648"/>
                  </a:cubicBezTo>
                  <a:cubicBezTo>
                    <a:pt x="2269" y="98145"/>
                    <a:pt x="4486" y="98984"/>
                    <a:pt x="6914" y="98604"/>
                  </a:cubicBezTo>
                  <a:cubicBezTo>
                    <a:pt x="12719" y="77398"/>
                    <a:pt x="41853" y="-614"/>
                    <a:pt x="154112" y="8126"/>
                  </a:cubicBezTo>
                  <a:cubicBezTo>
                    <a:pt x="215810" y="12940"/>
                    <a:pt x="260407" y="16423"/>
                    <a:pt x="281836" y="43646"/>
                  </a:cubicBezTo>
                  <a:cubicBezTo>
                    <a:pt x="292866" y="57706"/>
                    <a:pt x="299727" y="96097"/>
                    <a:pt x="304688" y="124128"/>
                  </a:cubicBezTo>
                  <a:cubicBezTo>
                    <a:pt x="307433" y="139576"/>
                    <a:pt x="309597" y="151773"/>
                    <a:pt x="311972" y="157837"/>
                  </a:cubicBezTo>
                  <a:lnTo>
                    <a:pt x="318886" y="155151"/>
                  </a:lnTo>
                  <a:cubicBezTo>
                    <a:pt x="316827" y="149762"/>
                    <a:pt x="314611" y="137280"/>
                    <a:pt x="312025" y="122824"/>
                  </a:cubicBezTo>
                  <a:cubicBezTo>
                    <a:pt x="306641" y="92413"/>
                    <a:pt x="299886" y="54571"/>
                    <a:pt x="287694" y="3904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27"/>
            <p:cNvSpPr/>
            <p:nvPr/>
          </p:nvSpPr>
          <p:spPr>
            <a:xfrm>
              <a:off x="8075771" y="1044112"/>
              <a:ext cx="192526" cy="312524"/>
            </a:xfrm>
            <a:custGeom>
              <a:rect b="b" l="l" r="r" t="t"/>
              <a:pathLst>
                <a:path extrusionOk="0" h="312524" w="192526">
                  <a:moveTo>
                    <a:pt x="3686" y="64631"/>
                  </a:moveTo>
                  <a:cubicBezTo>
                    <a:pt x="14084" y="28510"/>
                    <a:pt x="56940" y="-7538"/>
                    <a:pt x="81798" y="1371"/>
                  </a:cubicBezTo>
                  <a:cubicBezTo>
                    <a:pt x="106604" y="10280"/>
                    <a:pt x="75359" y="44021"/>
                    <a:pt x="99320" y="76992"/>
                  </a:cubicBezTo>
                  <a:cubicBezTo>
                    <a:pt x="123282" y="109962"/>
                    <a:pt x="189149" y="183103"/>
                    <a:pt x="192527" y="269743"/>
                  </a:cubicBezTo>
                  <a:cubicBezTo>
                    <a:pt x="186774" y="321376"/>
                    <a:pt x="142018" y="319413"/>
                    <a:pt x="114626" y="299616"/>
                  </a:cubicBezTo>
                  <a:cubicBezTo>
                    <a:pt x="87287" y="279819"/>
                    <a:pt x="-21225" y="151393"/>
                    <a:pt x="3686" y="646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27"/>
            <p:cNvSpPr/>
            <p:nvPr/>
          </p:nvSpPr>
          <p:spPr>
            <a:xfrm>
              <a:off x="7985409" y="1013105"/>
              <a:ext cx="268347" cy="398859"/>
            </a:xfrm>
            <a:custGeom>
              <a:rect b="b" l="l" r="r" t="t"/>
              <a:pathLst>
                <a:path extrusionOk="0" h="398859" w="268347">
                  <a:moveTo>
                    <a:pt x="252488" y="397577"/>
                  </a:moveTo>
                  <a:cubicBezTo>
                    <a:pt x="252488" y="397577"/>
                    <a:pt x="224305" y="394611"/>
                    <a:pt x="194168" y="398580"/>
                  </a:cubicBezTo>
                  <a:cubicBezTo>
                    <a:pt x="163979" y="402548"/>
                    <a:pt x="138963" y="363318"/>
                    <a:pt x="87926" y="341410"/>
                  </a:cubicBezTo>
                  <a:cubicBezTo>
                    <a:pt x="36942" y="319502"/>
                    <a:pt x="11397" y="252189"/>
                    <a:pt x="2161" y="166324"/>
                  </a:cubicBezTo>
                  <a:cubicBezTo>
                    <a:pt x="-7022" y="80454"/>
                    <a:pt x="16306" y="51858"/>
                    <a:pt x="11925" y="19273"/>
                  </a:cubicBezTo>
                  <a:cubicBezTo>
                    <a:pt x="7545" y="-13317"/>
                    <a:pt x="28973" y="-5712"/>
                    <a:pt x="69612" y="50798"/>
                  </a:cubicBezTo>
                  <a:cubicBezTo>
                    <a:pt x="110251" y="107307"/>
                    <a:pt x="109407" y="193035"/>
                    <a:pt x="179866" y="243739"/>
                  </a:cubicBezTo>
                  <a:cubicBezTo>
                    <a:pt x="250325" y="294443"/>
                    <a:pt x="293339" y="320953"/>
                    <a:pt x="252488" y="397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27"/>
            <p:cNvSpPr/>
            <p:nvPr/>
          </p:nvSpPr>
          <p:spPr>
            <a:xfrm>
              <a:off x="8212821" y="883375"/>
              <a:ext cx="161628" cy="505736"/>
            </a:xfrm>
            <a:custGeom>
              <a:rect b="b" l="l" r="r" t="t"/>
              <a:pathLst>
                <a:path extrusionOk="0" h="505736" w="161628">
                  <a:moveTo>
                    <a:pt x="96855" y="505736"/>
                  </a:moveTo>
                  <a:cubicBezTo>
                    <a:pt x="96855" y="505736"/>
                    <a:pt x="32096" y="484245"/>
                    <a:pt x="28349" y="453438"/>
                  </a:cubicBezTo>
                  <a:cubicBezTo>
                    <a:pt x="24548" y="422631"/>
                    <a:pt x="45396" y="357968"/>
                    <a:pt x="20115" y="262930"/>
                  </a:cubicBezTo>
                  <a:cubicBezTo>
                    <a:pt x="-5166" y="167892"/>
                    <a:pt x="-16988" y="96309"/>
                    <a:pt x="48721" y="25132"/>
                  </a:cubicBezTo>
                  <a:cubicBezTo>
                    <a:pt x="71785" y="2248"/>
                    <a:pt x="96063" y="-13918"/>
                    <a:pt x="93318" y="17395"/>
                  </a:cubicBezTo>
                  <a:cubicBezTo>
                    <a:pt x="90574" y="48703"/>
                    <a:pt x="77749" y="69176"/>
                    <a:pt x="115433" y="188497"/>
                  </a:cubicBezTo>
                  <a:cubicBezTo>
                    <a:pt x="153116" y="307812"/>
                    <a:pt x="170744" y="380272"/>
                    <a:pt x="156969" y="424199"/>
                  </a:cubicBezTo>
                  <a:cubicBezTo>
                    <a:pt x="143194" y="468121"/>
                    <a:pt x="121132" y="493344"/>
                    <a:pt x="96855" y="5057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27"/>
            <p:cNvSpPr/>
            <p:nvPr/>
          </p:nvSpPr>
          <p:spPr>
            <a:xfrm>
              <a:off x="8265346" y="883386"/>
              <a:ext cx="56563" cy="647387"/>
            </a:xfrm>
            <a:custGeom>
              <a:rect b="b" l="l" r="r" t="t"/>
              <a:pathLst>
                <a:path extrusionOk="0" h="647387" w="56563">
                  <a:moveTo>
                    <a:pt x="12663" y="647382"/>
                  </a:moveTo>
                  <a:cubicBezTo>
                    <a:pt x="18468" y="631527"/>
                    <a:pt x="41638" y="540348"/>
                    <a:pt x="47972" y="506411"/>
                  </a:cubicBezTo>
                  <a:cubicBezTo>
                    <a:pt x="56469" y="461043"/>
                    <a:pt x="56733" y="435910"/>
                    <a:pt x="56522" y="387819"/>
                  </a:cubicBezTo>
                  <a:cubicBezTo>
                    <a:pt x="56310" y="338650"/>
                    <a:pt x="44013" y="298861"/>
                    <a:pt x="32085" y="260386"/>
                  </a:cubicBezTo>
                  <a:cubicBezTo>
                    <a:pt x="20949" y="224533"/>
                    <a:pt x="9496" y="187457"/>
                    <a:pt x="7702" y="142558"/>
                  </a:cubicBezTo>
                  <a:cubicBezTo>
                    <a:pt x="4640" y="64262"/>
                    <a:pt x="30819" y="15236"/>
                    <a:pt x="38524" y="2585"/>
                  </a:cubicBezTo>
                  <a:cubicBezTo>
                    <a:pt x="36835" y="384"/>
                    <a:pt x="34355" y="-339"/>
                    <a:pt x="31241" y="142"/>
                  </a:cubicBezTo>
                  <a:cubicBezTo>
                    <a:pt x="22005" y="15532"/>
                    <a:pt x="-2801" y="64521"/>
                    <a:pt x="260" y="142854"/>
                  </a:cubicBezTo>
                  <a:cubicBezTo>
                    <a:pt x="2055" y="188729"/>
                    <a:pt x="13718" y="226280"/>
                    <a:pt x="24960" y="262597"/>
                  </a:cubicBezTo>
                  <a:cubicBezTo>
                    <a:pt x="37258" y="302297"/>
                    <a:pt x="48921" y="339801"/>
                    <a:pt x="49080" y="387856"/>
                  </a:cubicBezTo>
                  <a:cubicBezTo>
                    <a:pt x="49291" y="435467"/>
                    <a:pt x="49027" y="460341"/>
                    <a:pt x="40635" y="505050"/>
                  </a:cubicBezTo>
                  <a:cubicBezTo>
                    <a:pt x="34355" y="538759"/>
                    <a:pt x="11449" y="629158"/>
                    <a:pt x="5696" y="644822"/>
                  </a:cubicBezTo>
                  <a:lnTo>
                    <a:pt x="12663" y="64738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27"/>
            <p:cNvSpPr/>
            <p:nvPr/>
          </p:nvSpPr>
          <p:spPr>
            <a:xfrm>
              <a:off x="7998020" y="1013119"/>
              <a:ext cx="281149" cy="523243"/>
            </a:xfrm>
            <a:custGeom>
              <a:rect b="b" l="l" r="r" t="t"/>
              <a:pathLst>
                <a:path extrusionOk="0" h="523243" w="281149">
                  <a:moveTo>
                    <a:pt x="242991" y="395568"/>
                  </a:moveTo>
                  <a:cubicBezTo>
                    <a:pt x="225257" y="367511"/>
                    <a:pt x="201085" y="351434"/>
                    <a:pt x="175541" y="334419"/>
                  </a:cubicBezTo>
                  <a:cubicBezTo>
                    <a:pt x="141076" y="311471"/>
                    <a:pt x="101968" y="285462"/>
                    <a:pt x="66659" y="223537"/>
                  </a:cubicBezTo>
                  <a:cubicBezTo>
                    <a:pt x="49875" y="191115"/>
                    <a:pt x="43489" y="151801"/>
                    <a:pt x="37367" y="113790"/>
                  </a:cubicBezTo>
                  <a:cubicBezTo>
                    <a:pt x="31033" y="74534"/>
                    <a:pt x="24489" y="34000"/>
                    <a:pt x="6439" y="53"/>
                  </a:cubicBezTo>
                  <a:cubicBezTo>
                    <a:pt x="3431" y="-285"/>
                    <a:pt x="1267" y="992"/>
                    <a:pt x="0" y="3832"/>
                  </a:cubicBezTo>
                  <a:cubicBezTo>
                    <a:pt x="17364" y="36649"/>
                    <a:pt x="23803" y="76439"/>
                    <a:pt x="30031" y="114978"/>
                  </a:cubicBezTo>
                  <a:cubicBezTo>
                    <a:pt x="36259" y="153574"/>
                    <a:pt x="42698" y="193480"/>
                    <a:pt x="60115" y="227094"/>
                  </a:cubicBezTo>
                  <a:cubicBezTo>
                    <a:pt x="96426" y="290682"/>
                    <a:pt x="136273" y="317208"/>
                    <a:pt x="171424" y="340615"/>
                  </a:cubicBezTo>
                  <a:cubicBezTo>
                    <a:pt x="197390" y="357900"/>
                    <a:pt x="219821" y="372831"/>
                    <a:pt x="236710" y="399489"/>
                  </a:cubicBezTo>
                  <a:cubicBezTo>
                    <a:pt x="247741" y="417729"/>
                    <a:pt x="273655" y="522193"/>
                    <a:pt x="273919" y="523243"/>
                  </a:cubicBezTo>
                  <a:lnTo>
                    <a:pt x="281150" y="521454"/>
                  </a:lnTo>
                  <a:cubicBezTo>
                    <a:pt x="280094" y="517111"/>
                    <a:pt x="254708" y="414832"/>
                    <a:pt x="242991" y="3955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27"/>
            <p:cNvSpPr/>
            <p:nvPr/>
          </p:nvSpPr>
          <p:spPr>
            <a:xfrm>
              <a:off x="8125914" y="1045003"/>
              <a:ext cx="57199" cy="272858"/>
            </a:xfrm>
            <a:custGeom>
              <a:rect b="b" l="l" r="r" t="t"/>
              <a:pathLst>
                <a:path extrusionOk="0" h="272858" w="57199">
                  <a:moveTo>
                    <a:pt x="36880" y="3336"/>
                  </a:moveTo>
                  <a:cubicBezTo>
                    <a:pt x="35454" y="2217"/>
                    <a:pt x="33765" y="1251"/>
                    <a:pt x="31654" y="480"/>
                  </a:cubicBezTo>
                  <a:cubicBezTo>
                    <a:pt x="31127" y="290"/>
                    <a:pt x="30546" y="153"/>
                    <a:pt x="30018" y="0"/>
                  </a:cubicBezTo>
                  <a:cubicBezTo>
                    <a:pt x="15874" y="17939"/>
                    <a:pt x="1782" y="51042"/>
                    <a:pt x="146" y="96531"/>
                  </a:cubicBezTo>
                  <a:cubicBezTo>
                    <a:pt x="-1226" y="135656"/>
                    <a:pt x="6426" y="198008"/>
                    <a:pt x="50813" y="272858"/>
                  </a:cubicBezTo>
                  <a:lnTo>
                    <a:pt x="57199" y="269063"/>
                  </a:lnTo>
                  <a:cubicBezTo>
                    <a:pt x="13763" y="195765"/>
                    <a:pt x="6216" y="134922"/>
                    <a:pt x="7588" y="96795"/>
                  </a:cubicBezTo>
                  <a:cubicBezTo>
                    <a:pt x="9171" y="51897"/>
                    <a:pt x="23210" y="19855"/>
                    <a:pt x="36827" y="33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29" name="Google Shape;729;p27"/>
          <p:cNvSpPr/>
          <p:nvPr/>
        </p:nvSpPr>
        <p:spPr>
          <a:xfrm>
            <a:off x="5557686" y="1644156"/>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735" name="Google Shape;735;p28"/>
          <p:cNvSpPr txBox="1"/>
          <p:nvPr>
            <p:ph idx="1" type="body"/>
          </p:nvPr>
        </p:nvSpPr>
        <p:spPr>
          <a:xfrm>
            <a:off x="720000" y="1152475"/>
            <a:ext cx="7704000" cy="3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a:p>
            <a:pPr indent="0" lvl="0" marL="0" rtl="0" algn="l">
              <a:spcBef>
                <a:spcPts val="0"/>
              </a:spcBef>
              <a:spcAft>
                <a:spcPts val="0"/>
              </a:spcAft>
              <a:buNone/>
            </a:pPr>
            <a:r>
              <a:t/>
            </a:r>
            <a:endParaRPr sz="1250"/>
          </a:p>
        </p:txBody>
      </p:sp>
      <p:sp>
        <p:nvSpPr>
          <p:cNvPr id="736" name="Google Shape;736;p28"/>
          <p:cNvSpPr txBox="1"/>
          <p:nvPr/>
        </p:nvSpPr>
        <p:spPr>
          <a:xfrm>
            <a:off x="720000" y="4121125"/>
            <a:ext cx="3742800" cy="486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Asap"/>
                <a:ea typeface="Asap"/>
                <a:cs typeface="Asap"/>
                <a:sym typeface="Asap"/>
              </a:rPr>
              <a:t>For more info:</a:t>
            </a:r>
            <a:br>
              <a:rPr b="1" lang="en" sz="1000">
                <a:solidFill>
                  <a:schemeClr val="dk1"/>
                </a:solidFill>
                <a:latin typeface="Asap"/>
                <a:ea typeface="Asap"/>
                <a:cs typeface="Asap"/>
                <a:sym typeface="Asap"/>
              </a:rPr>
            </a:br>
            <a:r>
              <a:rPr b="1" lang="en" sz="1000" u="sng">
                <a:solidFill>
                  <a:schemeClr val="dk1"/>
                </a:solidFill>
                <a:latin typeface="Asap"/>
                <a:ea typeface="Asap"/>
                <a:cs typeface="Asap"/>
                <a:sym typeface="Asap"/>
                <a:hlinkClick r:id="rId3">
                  <a:extLst>
                    <a:ext uri="{A12FA001-AC4F-418D-AE19-62706E023703}">
                      <ahyp:hlinkClr val="tx"/>
                    </a:ext>
                  </a:extLst>
                </a:hlinkClick>
              </a:rPr>
              <a:t>Slidesgo</a:t>
            </a:r>
            <a:r>
              <a:rPr b="1" lang="en" sz="1000">
                <a:solidFill>
                  <a:schemeClr val="dk1"/>
                </a:solidFill>
                <a:latin typeface="Asap"/>
                <a:ea typeface="Asap"/>
                <a:cs typeface="Asap"/>
                <a:sym typeface="Asap"/>
              </a:rPr>
              <a:t> |  </a:t>
            </a:r>
            <a:r>
              <a:rPr b="1" lang="en" sz="1000" u="sng">
                <a:solidFill>
                  <a:schemeClr val="dk1"/>
                </a:solidFill>
                <a:latin typeface="Asap"/>
                <a:ea typeface="Asap"/>
                <a:cs typeface="Asap"/>
                <a:sym typeface="Asap"/>
                <a:hlinkClick r:id="rId4">
                  <a:extLst>
                    <a:ext uri="{A12FA001-AC4F-418D-AE19-62706E023703}">
                      <ahyp:hlinkClr val="tx"/>
                    </a:ext>
                  </a:extLst>
                </a:hlinkClick>
              </a:rPr>
              <a:t>Blog</a:t>
            </a:r>
            <a:r>
              <a:rPr b="1" lang="en" sz="1000">
                <a:solidFill>
                  <a:schemeClr val="dk1"/>
                </a:solidFill>
                <a:latin typeface="Asap"/>
                <a:ea typeface="Asap"/>
                <a:cs typeface="Asap"/>
                <a:sym typeface="Asap"/>
              </a:rPr>
              <a:t>  |  </a:t>
            </a:r>
            <a:r>
              <a:rPr b="1" lang="en" sz="1000" u="sng">
                <a:solidFill>
                  <a:schemeClr val="dk1"/>
                </a:solidFill>
                <a:latin typeface="Asap"/>
                <a:ea typeface="Asap"/>
                <a:cs typeface="Asap"/>
                <a:sym typeface="Asap"/>
                <a:hlinkClick r:id="rId5">
                  <a:extLst>
                    <a:ext uri="{A12FA001-AC4F-418D-AE19-62706E023703}">
                      <ahyp:hlinkClr val="tx"/>
                    </a:ext>
                  </a:extLst>
                </a:hlinkClick>
              </a:rPr>
              <a:t>FAQs</a:t>
            </a:r>
            <a:endParaRPr b="1" sz="1000" u="sng">
              <a:solidFill>
                <a:schemeClr val="dk1"/>
              </a:solidFill>
              <a:latin typeface="Asap"/>
              <a:ea typeface="Asap"/>
              <a:cs typeface="Asap"/>
              <a:sym typeface="Asap"/>
            </a:endParaRPr>
          </a:p>
        </p:txBody>
      </p:sp>
      <p:sp>
        <p:nvSpPr>
          <p:cNvPr id="737" name="Google Shape;737;p28"/>
          <p:cNvSpPr txBox="1"/>
          <p:nvPr/>
        </p:nvSpPr>
        <p:spPr>
          <a:xfrm>
            <a:off x="4679775" y="4121125"/>
            <a:ext cx="3742800" cy="486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000">
                <a:solidFill>
                  <a:schemeClr val="dk1"/>
                </a:solidFill>
                <a:latin typeface="Asap"/>
                <a:ea typeface="Asap"/>
                <a:cs typeface="Asap"/>
                <a:sym typeface="Asap"/>
              </a:rPr>
              <a:t>You can visit our sister projects:</a:t>
            </a:r>
            <a:br>
              <a:rPr lang="en" sz="1000">
                <a:solidFill>
                  <a:schemeClr val="dk1"/>
                </a:solidFill>
                <a:latin typeface="Asap"/>
                <a:ea typeface="Asap"/>
                <a:cs typeface="Asap"/>
                <a:sym typeface="Asap"/>
              </a:rPr>
            </a:br>
            <a:r>
              <a:rPr b="1" lang="en" sz="1000" u="sng">
                <a:solidFill>
                  <a:schemeClr val="dk1"/>
                </a:solidFill>
                <a:latin typeface="Asap"/>
                <a:ea typeface="Asap"/>
                <a:cs typeface="Asap"/>
                <a:sym typeface="Asap"/>
                <a:hlinkClick r:id="rId6">
                  <a:extLst>
                    <a:ext uri="{A12FA001-AC4F-418D-AE19-62706E023703}">
                      <ahyp:hlinkClr val="tx"/>
                    </a:ext>
                  </a:extLst>
                </a:hlinkClick>
              </a:rPr>
              <a:t>Freepik</a:t>
            </a:r>
            <a:r>
              <a:rPr b="1" lang="en" sz="1000">
                <a:solidFill>
                  <a:schemeClr val="dk1"/>
                </a:solidFill>
                <a:latin typeface="Asap"/>
                <a:ea typeface="Asap"/>
                <a:cs typeface="Asap"/>
                <a:sym typeface="Asap"/>
              </a:rPr>
              <a:t> | </a:t>
            </a:r>
            <a:r>
              <a:rPr b="1" lang="en" sz="1000" u="sng">
                <a:solidFill>
                  <a:schemeClr val="dk1"/>
                </a:solidFill>
                <a:latin typeface="Asap"/>
                <a:ea typeface="Asap"/>
                <a:cs typeface="Asap"/>
                <a:sym typeface="Asap"/>
                <a:hlinkClick r:id="rId7">
                  <a:extLst>
                    <a:ext uri="{A12FA001-AC4F-418D-AE19-62706E023703}">
                      <ahyp:hlinkClr val="tx"/>
                    </a:ext>
                  </a:extLst>
                </a:hlinkClick>
              </a:rPr>
              <a:t>Flaticon</a:t>
            </a:r>
            <a:r>
              <a:rPr b="1" lang="en" sz="1000">
                <a:solidFill>
                  <a:schemeClr val="dk1"/>
                </a:solidFill>
                <a:latin typeface="Asap"/>
                <a:ea typeface="Asap"/>
                <a:cs typeface="Asap"/>
                <a:sym typeface="Asap"/>
              </a:rPr>
              <a:t> | </a:t>
            </a:r>
            <a:r>
              <a:rPr b="1" lang="en" sz="1000" u="sng">
                <a:solidFill>
                  <a:schemeClr val="dk1"/>
                </a:solidFill>
                <a:latin typeface="Asap"/>
                <a:ea typeface="Asap"/>
                <a:cs typeface="Asap"/>
                <a:sym typeface="Asap"/>
                <a:hlinkClick r:id="rId8">
                  <a:extLst>
                    <a:ext uri="{A12FA001-AC4F-418D-AE19-62706E023703}">
                      <ahyp:hlinkClr val="tx"/>
                    </a:ext>
                  </a:extLst>
                </a:hlinkClick>
              </a:rPr>
              <a:t>Storyset</a:t>
            </a:r>
            <a:r>
              <a:rPr b="1" lang="en" sz="1000">
                <a:solidFill>
                  <a:schemeClr val="dk1"/>
                </a:solidFill>
                <a:latin typeface="Asap"/>
                <a:ea typeface="Asap"/>
                <a:cs typeface="Asap"/>
                <a:sym typeface="Asap"/>
              </a:rPr>
              <a:t> | </a:t>
            </a:r>
            <a:r>
              <a:rPr b="1" lang="en" sz="1000" u="sng">
                <a:solidFill>
                  <a:schemeClr val="dk1"/>
                </a:solidFill>
                <a:latin typeface="Asap"/>
                <a:ea typeface="Asap"/>
                <a:cs typeface="Asap"/>
                <a:sym typeface="Asap"/>
                <a:hlinkClick r:id="rId9">
                  <a:extLst>
                    <a:ext uri="{A12FA001-AC4F-418D-AE19-62706E023703}">
                      <ahyp:hlinkClr val="tx"/>
                    </a:ext>
                  </a:extLst>
                </a:hlinkClick>
              </a:rPr>
              <a:t>Wepik</a:t>
            </a:r>
            <a:r>
              <a:rPr b="1" lang="en" sz="1000">
                <a:solidFill>
                  <a:schemeClr val="dk1"/>
                </a:solidFill>
                <a:latin typeface="Asap"/>
                <a:ea typeface="Asap"/>
                <a:cs typeface="Asap"/>
                <a:sym typeface="Asap"/>
              </a:rPr>
              <a:t> | </a:t>
            </a:r>
            <a:r>
              <a:rPr b="1" lang="en" sz="1000" u="sng">
                <a:solidFill>
                  <a:schemeClr val="dk1"/>
                </a:solidFill>
                <a:latin typeface="Asap"/>
                <a:ea typeface="Asap"/>
                <a:cs typeface="Asap"/>
                <a:sym typeface="Asap"/>
                <a:hlinkClick r:id="rId10">
                  <a:extLst>
                    <a:ext uri="{A12FA001-AC4F-418D-AE19-62706E023703}">
                      <ahyp:hlinkClr val="tx"/>
                    </a:ext>
                  </a:extLst>
                </a:hlinkClick>
              </a:rPr>
              <a:t>Videvo</a:t>
            </a:r>
            <a:endParaRPr b="1" sz="1000" u="sng">
              <a:solidFill>
                <a:schemeClr val="dk1"/>
              </a:solidFill>
              <a:latin typeface="Asap"/>
              <a:ea typeface="Asap"/>
              <a:cs typeface="Asap"/>
              <a:sym typeface="Asap"/>
            </a:endParaRPr>
          </a:p>
        </p:txBody>
      </p:sp>
      <p:graphicFrame>
        <p:nvGraphicFramePr>
          <p:cNvPr id="738" name="Google Shape;738;p28"/>
          <p:cNvGraphicFramePr/>
          <p:nvPr/>
        </p:nvGraphicFramePr>
        <p:xfrm>
          <a:off x="720713" y="1711413"/>
          <a:ext cx="3000000" cy="3000000"/>
        </p:xfrm>
        <a:graphic>
          <a:graphicData uri="http://schemas.openxmlformats.org/drawingml/2006/table">
            <a:tbl>
              <a:tblPr>
                <a:noFill/>
                <a:tableStyleId>{9CB99960-544E-4C8D-A7A3-990DD37A908C}</a:tableStyleId>
              </a:tblPr>
              <a:tblGrid>
                <a:gridCol w="2204175"/>
                <a:gridCol w="5498400"/>
              </a:tblGrid>
              <a:tr h="339275">
                <a:tc>
                  <a:txBody>
                    <a:bodyPr/>
                    <a:lstStyle/>
                    <a:p>
                      <a:pPr indent="0" lvl="0" marL="0" rtl="0" algn="l">
                        <a:lnSpc>
                          <a:spcPct val="115000"/>
                        </a:lnSpc>
                        <a:spcBef>
                          <a:spcPts val="0"/>
                        </a:spcBef>
                        <a:spcAft>
                          <a:spcPts val="0"/>
                        </a:spcAft>
                        <a:buNone/>
                      </a:pPr>
                      <a:r>
                        <a:rPr b="1" lang="en" sz="1000" u="sng">
                          <a:solidFill>
                            <a:schemeClr val="dk1"/>
                          </a:solidFill>
                          <a:latin typeface="Asap"/>
                          <a:ea typeface="Asap"/>
                          <a:cs typeface="Asap"/>
                          <a:sym typeface="Asap"/>
                          <a:hlinkClick action="ppaction://hlinksldjump" r:id="rId11">
                            <a:extLst>
                              <a:ext uri="{A12FA001-AC4F-418D-AE19-62706E023703}">
                                <ahyp:hlinkClr val="tx"/>
                              </a:ext>
                            </a:extLst>
                          </a:hlinkClick>
                        </a:rPr>
                        <a:t>Fonts</a:t>
                      </a:r>
                      <a:endParaRPr sz="1000">
                        <a:solidFill>
                          <a:schemeClr val="dk1"/>
                        </a:solidFill>
                        <a:latin typeface="Asap"/>
                        <a:ea typeface="Asap"/>
                        <a:cs typeface="Asap"/>
                        <a:sym typeface="Asap"/>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Clr>
                          <a:srgbClr val="0F223D"/>
                        </a:buClr>
                        <a:buSzPts val="1100"/>
                        <a:buFont typeface="Arial"/>
                        <a:buNone/>
                      </a:pPr>
                      <a:r>
                        <a:rPr lang="en" sz="900">
                          <a:solidFill>
                            <a:schemeClr val="dk1"/>
                          </a:solidFill>
                          <a:latin typeface="Asap"/>
                          <a:ea typeface="Asap"/>
                          <a:cs typeface="Asap"/>
                          <a:sym typeface="Asap"/>
                        </a:rPr>
                        <a:t>To view this template correctly in PowerPoint, download and install the fonts we used</a:t>
                      </a:r>
                      <a:endParaRPr sz="900">
                        <a:solidFill>
                          <a:schemeClr val="dk1"/>
                        </a:solidFill>
                        <a:latin typeface="Asap"/>
                        <a:ea typeface="Asap"/>
                        <a:cs typeface="Asap"/>
                        <a:sym typeface="Asap"/>
                      </a:endParaRPr>
                    </a:p>
                  </a:txBody>
                  <a:tcPr marT="91425" marB="91425" marR="91425" marL="91425" anchor="ctr">
                    <a:lnL cap="flat" cmpd="sng" w="9525">
                      <a:solidFill>
                        <a:srgbClr val="000000">
                          <a:alpha val="0"/>
                        </a:srgb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39275">
                <a:tc>
                  <a:txBody>
                    <a:bodyPr/>
                    <a:lstStyle/>
                    <a:p>
                      <a:pPr indent="0" lvl="0" marL="0" rtl="0" algn="l">
                        <a:lnSpc>
                          <a:spcPct val="115000"/>
                        </a:lnSpc>
                        <a:spcBef>
                          <a:spcPts val="0"/>
                        </a:spcBef>
                        <a:spcAft>
                          <a:spcPts val="0"/>
                        </a:spcAft>
                        <a:buNone/>
                      </a:pPr>
                      <a:r>
                        <a:rPr b="1" lang="en" sz="1000" u="sng">
                          <a:solidFill>
                            <a:schemeClr val="dk1"/>
                          </a:solidFill>
                          <a:latin typeface="Asap"/>
                          <a:ea typeface="Asap"/>
                          <a:cs typeface="Asap"/>
                          <a:sym typeface="Asap"/>
                          <a:hlinkClick action="ppaction://hlinksldjump" r:id="rId12">
                            <a:extLst>
                              <a:ext uri="{A12FA001-AC4F-418D-AE19-62706E023703}">
                                <ahyp:hlinkClr val="tx"/>
                              </a:ext>
                            </a:extLst>
                          </a:hlinkClick>
                        </a:rPr>
                        <a:t>Used</a:t>
                      </a:r>
                      <a:r>
                        <a:rPr b="1" lang="en" sz="1000">
                          <a:solidFill>
                            <a:schemeClr val="dk1"/>
                          </a:solidFill>
                          <a:latin typeface="Asap"/>
                          <a:ea typeface="Asap"/>
                          <a:cs typeface="Asap"/>
                          <a:sym typeface="Asap"/>
                        </a:rPr>
                        <a:t> and </a:t>
                      </a:r>
                      <a:r>
                        <a:rPr b="1" lang="en" sz="1000" u="sng">
                          <a:solidFill>
                            <a:schemeClr val="dk1"/>
                          </a:solidFill>
                          <a:latin typeface="Asap"/>
                          <a:ea typeface="Asap"/>
                          <a:cs typeface="Asap"/>
                          <a:sym typeface="Asap"/>
                          <a:hlinkClick action="ppaction://hlinksldjump" r:id="rId13">
                            <a:extLst>
                              <a:ext uri="{A12FA001-AC4F-418D-AE19-62706E023703}">
                                <ahyp:hlinkClr val="tx"/>
                              </a:ext>
                            </a:extLst>
                          </a:hlinkClick>
                        </a:rPr>
                        <a:t>alternative resources</a:t>
                      </a:r>
                      <a:endParaRPr sz="1000">
                        <a:solidFill>
                          <a:schemeClr val="dk1"/>
                        </a:solidFill>
                        <a:latin typeface="Asap"/>
                        <a:ea typeface="Asap"/>
                        <a:cs typeface="Asap"/>
                        <a:sym typeface="Asap"/>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Clr>
                          <a:srgbClr val="0F223D"/>
                        </a:buClr>
                        <a:buSzPts val="1100"/>
                        <a:buFont typeface="Arial"/>
                        <a:buNone/>
                      </a:pPr>
                      <a:r>
                        <a:rPr lang="en" sz="900">
                          <a:solidFill>
                            <a:schemeClr val="dk1"/>
                          </a:solidFill>
                          <a:latin typeface="Asap"/>
                          <a:ea typeface="Asap"/>
                          <a:cs typeface="Asap"/>
                          <a:sym typeface="Asap"/>
                        </a:rPr>
                        <a:t>An assortment of graphic resources that are suitable for use in this presentation</a:t>
                      </a:r>
                      <a:endParaRPr sz="900">
                        <a:solidFill>
                          <a:schemeClr val="dk1"/>
                        </a:solidFill>
                        <a:latin typeface="Asap"/>
                        <a:ea typeface="Asap"/>
                        <a:cs typeface="Asap"/>
                        <a:sym typeface="Asap"/>
                      </a:endParaRPr>
                    </a:p>
                  </a:txBody>
                  <a:tcPr marT="91425" marB="91425" marR="91425" marL="91425" anchor="ctr">
                    <a:lnL cap="flat" cmpd="sng" w="9525">
                      <a:solidFill>
                        <a:srgbClr val="000000">
                          <a:alpha val="0"/>
                        </a:srgb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39275">
                <a:tc>
                  <a:txBody>
                    <a:bodyPr/>
                    <a:lstStyle/>
                    <a:p>
                      <a:pPr indent="0" lvl="0" marL="0" rtl="0" algn="l">
                        <a:lnSpc>
                          <a:spcPct val="115000"/>
                        </a:lnSpc>
                        <a:spcBef>
                          <a:spcPts val="0"/>
                        </a:spcBef>
                        <a:spcAft>
                          <a:spcPts val="0"/>
                        </a:spcAft>
                        <a:buNone/>
                      </a:pPr>
                      <a:r>
                        <a:rPr b="1" lang="en" sz="1000" u="sng">
                          <a:solidFill>
                            <a:schemeClr val="dk1"/>
                          </a:solidFill>
                          <a:latin typeface="Asap"/>
                          <a:ea typeface="Asap"/>
                          <a:cs typeface="Asap"/>
                          <a:sym typeface="Asap"/>
                          <a:hlinkClick action="ppaction://hlinksldjump" r:id="rId14">
                            <a:extLst>
                              <a:ext uri="{A12FA001-AC4F-418D-AE19-62706E023703}">
                                <ahyp:hlinkClr val="tx"/>
                              </a:ext>
                            </a:extLst>
                          </a:hlinkClick>
                        </a:rPr>
                        <a:t>Thanks slide</a:t>
                      </a:r>
                      <a:endParaRPr sz="1000">
                        <a:solidFill>
                          <a:schemeClr val="dk1"/>
                        </a:solidFill>
                        <a:latin typeface="Asap"/>
                        <a:ea typeface="Asap"/>
                        <a:cs typeface="Asap"/>
                        <a:sym typeface="Asap"/>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None/>
                      </a:pPr>
                      <a:r>
                        <a:rPr lang="en" sz="900">
                          <a:solidFill>
                            <a:schemeClr val="dk1"/>
                          </a:solidFill>
                          <a:latin typeface="Asap"/>
                          <a:ea typeface="Asap"/>
                          <a:cs typeface="Asap"/>
                          <a:sym typeface="Asap"/>
                        </a:rPr>
                        <a:t>You must keep it so that proper credits for our design are given</a:t>
                      </a:r>
                      <a:endParaRPr sz="900">
                        <a:solidFill>
                          <a:schemeClr val="dk1"/>
                        </a:solidFill>
                        <a:latin typeface="Asap"/>
                        <a:ea typeface="Asap"/>
                        <a:cs typeface="Asap"/>
                        <a:sym typeface="Asap"/>
                      </a:endParaRPr>
                    </a:p>
                  </a:txBody>
                  <a:tcPr marT="91425" marB="91425" marR="91425" marL="91425" anchor="ctr">
                    <a:lnL cap="flat" cmpd="sng" w="9525">
                      <a:solidFill>
                        <a:srgbClr val="000000">
                          <a:alpha val="0"/>
                        </a:srgb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39275">
                <a:tc>
                  <a:txBody>
                    <a:bodyPr/>
                    <a:lstStyle/>
                    <a:p>
                      <a:pPr indent="0" lvl="0" marL="0" rtl="0" algn="l">
                        <a:lnSpc>
                          <a:spcPct val="115000"/>
                        </a:lnSpc>
                        <a:spcBef>
                          <a:spcPts val="0"/>
                        </a:spcBef>
                        <a:spcAft>
                          <a:spcPts val="0"/>
                        </a:spcAft>
                        <a:buNone/>
                      </a:pPr>
                      <a:r>
                        <a:rPr b="1" lang="en" sz="1000" u="sng">
                          <a:solidFill>
                            <a:schemeClr val="dk1"/>
                          </a:solidFill>
                          <a:latin typeface="Asap"/>
                          <a:ea typeface="Asap"/>
                          <a:cs typeface="Asap"/>
                          <a:sym typeface="Asap"/>
                          <a:hlinkClick action="ppaction://hlinksldjump" r:id="rId15">
                            <a:extLst>
                              <a:ext uri="{A12FA001-AC4F-418D-AE19-62706E023703}">
                                <ahyp:hlinkClr val="tx"/>
                              </a:ext>
                            </a:extLst>
                          </a:hlinkClick>
                        </a:rPr>
                        <a:t>Colors</a:t>
                      </a:r>
                      <a:endParaRPr sz="1000">
                        <a:solidFill>
                          <a:schemeClr val="dk1"/>
                        </a:solidFill>
                        <a:latin typeface="Asap"/>
                        <a:ea typeface="Asap"/>
                        <a:cs typeface="Asap"/>
                        <a:sym typeface="Asap"/>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None/>
                      </a:pPr>
                      <a:r>
                        <a:rPr lang="en" sz="900">
                          <a:solidFill>
                            <a:schemeClr val="dk1"/>
                          </a:solidFill>
                          <a:latin typeface="Asap"/>
                          <a:ea typeface="Asap"/>
                          <a:cs typeface="Asap"/>
                          <a:sym typeface="Asap"/>
                        </a:rPr>
                        <a:t>All the colors used in this presentation</a:t>
                      </a:r>
                      <a:endParaRPr sz="900">
                        <a:solidFill>
                          <a:schemeClr val="dk1"/>
                        </a:solidFill>
                        <a:latin typeface="Asap"/>
                        <a:ea typeface="Asap"/>
                        <a:cs typeface="Asap"/>
                        <a:sym typeface="Asap"/>
                      </a:endParaRPr>
                    </a:p>
                  </a:txBody>
                  <a:tcPr marT="91425" marB="91425" marR="91425" marL="91425" anchor="ctr">
                    <a:lnL cap="flat" cmpd="sng" w="9525">
                      <a:solidFill>
                        <a:srgbClr val="000000">
                          <a:alpha val="0"/>
                        </a:srgb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39275">
                <a:tc>
                  <a:txBody>
                    <a:bodyPr/>
                    <a:lstStyle/>
                    <a:p>
                      <a:pPr indent="0" lvl="0" marL="0" rtl="0" algn="l">
                        <a:lnSpc>
                          <a:spcPct val="115000"/>
                        </a:lnSpc>
                        <a:spcBef>
                          <a:spcPts val="0"/>
                        </a:spcBef>
                        <a:spcAft>
                          <a:spcPts val="0"/>
                        </a:spcAft>
                        <a:buNone/>
                      </a:pPr>
                      <a:r>
                        <a:rPr b="1" lang="en" sz="1000" u="sng">
                          <a:solidFill>
                            <a:schemeClr val="dk1"/>
                          </a:solidFill>
                          <a:latin typeface="Asap"/>
                          <a:ea typeface="Asap"/>
                          <a:cs typeface="Asap"/>
                          <a:sym typeface="Asap"/>
                          <a:hlinkClick action="ppaction://hlinksldjump" r:id="rId16">
                            <a:extLst>
                              <a:ext uri="{A12FA001-AC4F-418D-AE19-62706E023703}">
                                <ahyp:hlinkClr val="tx"/>
                              </a:ext>
                            </a:extLst>
                          </a:hlinkClick>
                        </a:rPr>
                        <a:t>Icons</a:t>
                      </a:r>
                      <a:r>
                        <a:rPr b="1" lang="en" sz="1000">
                          <a:solidFill>
                            <a:schemeClr val="dk1"/>
                          </a:solidFill>
                          <a:latin typeface="Asap"/>
                          <a:ea typeface="Asap"/>
                          <a:cs typeface="Asap"/>
                          <a:sym typeface="Asap"/>
                        </a:rPr>
                        <a:t> and </a:t>
                      </a:r>
                      <a:r>
                        <a:rPr b="1" lang="en" sz="1000" u="sng">
                          <a:solidFill>
                            <a:schemeClr val="dk1"/>
                          </a:solidFill>
                          <a:latin typeface="Asap"/>
                          <a:ea typeface="Asap"/>
                          <a:cs typeface="Asap"/>
                          <a:sym typeface="Asap"/>
                          <a:hlinkClick action="ppaction://hlinksldjump" r:id="rId17">
                            <a:extLst>
                              <a:ext uri="{A12FA001-AC4F-418D-AE19-62706E023703}">
                                <ahyp:hlinkClr val="tx"/>
                              </a:ext>
                            </a:extLst>
                          </a:hlinkClick>
                        </a:rPr>
                        <a:t>infographic resources</a:t>
                      </a:r>
                      <a:endParaRPr b="1" sz="1000">
                        <a:solidFill>
                          <a:schemeClr val="dk1"/>
                        </a:solidFill>
                        <a:latin typeface="Asap"/>
                        <a:ea typeface="Asap"/>
                        <a:cs typeface="Asap"/>
                        <a:sym typeface="Asap"/>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0"/>
                        </a:spcAft>
                        <a:buNone/>
                      </a:pPr>
                      <a:r>
                        <a:rPr lang="en" sz="900">
                          <a:solidFill>
                            <a:schemeClr val="dk1"/>
                          </a:solidFill>
                          <a:latin typeface="Asap"/>
                          <a:ea typeface="Asap"/>
                          <a:cs typeface="Asap"/>
                          <a:sym typeface="Asap"/>
                        </a:rPr>
                        <a:t>These can be used in the template, and their size and color can be edited</a:t>
                      </a:r>
                      <a:endParaRPr sz="900">
                        <a:solidFill>
                          <a:schemeClr val="dk1"/>
                        </a:solidFill>
                        <a:latin typeface="Asap"/>
                        <a:ea typeface="Asap"/>
                        <a:cs typeface="Asap"/>
                        <a:sym typeface="Asap"/>
                      </a:endParaRPr>
                    </a:p>
                  </a:txBody>
                  <a:tcPr marT="91425" marB="91425" marR="91425" marL="91425" anchor="ctr">
                    <a:lnL cap="flat" cmpd="sng" w="9525">
                      <a:solidFill>
                        <a:srgbClr val="000000">
                          <a:alpha val="0"/>
                        </a:srgb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339275">
                <a:tc>
                  <a:txBody>
                    <a:bodyPr/>
                    <a:lstStyle/>
                    <a:p>
                      <a:pPr indent="0" lvl="0" marL="0" rtl="0" algn="l">
                        <a:lnSpc>
                          <a:spcPct val="115000"/>
                        </a:lnSpc>
                        <a:spcBef>
                          <a:spcPts val="0"/>
                        </a:spcBef>
                        <a:spcAft>
                          <a:spcPts val="0"/>
                        </a:spcAft>
                        <a:buNone/>
                      </a:pPr>
                      <a:r>
                        <a:rPr b="1" lang="en" sz="1000">
                          <a:solidFill>
                            <a:schemeClr val="dk1"/>
                          </a:solidFill>
                          <a:latin typeface="Asap"/>
                          <a:ea typeface="Asap"/>
                          <a:cs typeface="Asap"/>
                          <a:sym typeface="Asap"/>
                        </a:rPr>
                        <a:t>Editable presentation theme </a:t>
                      </a:r>
                      <a:endParaRPr b="1" sz="1000">
                        <a:solidFill>
                          <a:schemeClr val="dk1"/>
                        </a:solidFill>
                        <a:latin typeface="Asap"/>
                        <a:ea typeface="Asap"/>
                        <a:cs typeface="Asap"/>
                        <a:sym typeface="Asap"/>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2">
                          <a:alpha val="0"/>
                        </a:schemeClr>
                      </a:solidFill>
                      <a:prstDash val="solid"/>
                      <a:round/>
                      <a:headEnd len="sm" w="sm" type="none"/>
                      <a:tailEnd len="sm" w="sm" type="none"/>
                    </a:lnB>
                    <a:solidFill>
                      <a:schemeClr val="dk2"/>
                    </a:solidFill>
                  </a:tcPr>
                </a:tc>
                <a:tc>
                  <a:txBody>
                    <a:bodyPr/>
                    <a:lstStyle/>
                    <a:p>
                      <a:pPr indent="0" lvl="0" marL="0" rtl="0" algn="l">
                        <a:lnSpc>
                          <a:spcPct val="115000"/>
                        </a:lnSpc>
                        <a:spcBef>
                          <a:spcPts val="0"/>
                        </a:spcBef>
                        <a:spcAft>
                          <a:spcPts val="1600"/>
                        </a:spcAft>
                        <a:buNone/>
                      </a:pPr>
                      <a:r>
                        <a:rPr lang="en" sz="900">
                          <a:solidFill>
                            <a:schemeClr val="dk1"/>
                          </a:solidFill>
                          <a:latin typeface="Asap"/>
                          <a:ea typeface="Asap"/>
                          <a:cs typeface="Asap"/>
                          <a:sym typeface="Asap"/>
                        </a:rPr>
                        <a:t>You can edit the master slides easily. For more info, click </a:t>
                      </a:r>
                      <a:r>
                        <a:rPr b="1" lang="en" sz="900" u="sng">
                          <a:solidFill>
                            <a:schemeClr val="dk1"/>
                          </a:solidFill>
                          <a:latin typeface="Asap"/>
                          <a:ea typeface="Asap"/>
                          <a:cs typeface="Asap"/>
                          <a:sym typeface="Asap"/>
                          <a:hlinkClick r:id="rId18">
                            <a:extLst>
                              <a:ext uri="{A12FA001-AC4F-418D-AE19-62706E023703}">
                                <ahyp:hlinkClr val="tx"/>
                              </a:ext>
                            </a:extLst>
                          </a:hlinkClick>
                        </a:rPr>
                        <a:t>here</a:t>
                      </a:r>
                      <a:endParaRPr sz="900">
                        <a:solidFill>
                          <a:schemeClr val="dk1"/>
                        </a:solidFill>
                        <a:latin typeface="Asap"/>
                        <a:ea typeface="Asap"/>
                        <a:cs typeface="Asap"/>
                        <a:sym typeface="Asap"/>
                      </a:endParaRPr>
                    </a:p>
                  </a:txBody>
                  <a:tcPr marT="91425" marB="91425" marR="91425" marL="91425" anchor="ctr">
                    <a:lnL cap="flat" cmpd="sng" w="9525">
                      <a:solidFill>
                        <a:srgbClr val="000000">
                          <a:alpha val="0"/>
                        </a:srgb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2">
                          <a:alpha val="0"/>
                        </a:schemeClr>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2" name="Shape 742"/>
        <p:cNvGrpSpPr/>
        <p:nvPr/>
      </p:nvGrpSpPr>
      <p:grpSpPr>
        <a:xfrm>
          <a:off x="0" y="0"/>
          <a:ext cx="0" cy="0"/>
          <a:chOff x="0" y="0"/>
          <a:chExt cx="0" cy="0"/>
        </a:xfrm>
      </p:grpSpPr>
      <p:sp>
        <p:nvSpPr>
          <p:cNvPr id="743" name="Google Shape;743;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will we learn in this presentation?</a:t>
            </a:r>
            <a:endParaRPr/>
          </a:p>
        </p:txBody>
      </p:sp>
      <p:sp>
        <p:nvSpPr>
          <p:cNvPr id="744" name="Google Shape;744;p29"/>
          <p:cNvSpPr txBox="1"/>
          <p:nvPr>
            <p:ph idx="1" type="subTitle"/>
          </p:nvPr>
        </p:nvSpPr>
        <p:spPr>
          <a:xfrm>
            <a:off x="720000" y="2151200"/>
            <a:ext cx="36936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Learn what </a:t>
            </a:r>
            <a:r>
              <a:rPr lang="en"/>
              <a:t>science</a:t>
            </a:r>
            <a:r>
              <a:rPr lang="en"/>
              <a:t> education is for elementary school students</a:t>
            </a:r>
            <a:endParaRPr/>
          </a:p>
        </p:txBody>
      </p:sp>
      <p:sp>
        <p:nvSpPr>
          <p:cNvPr id="745" name="Google Shape;745;p29"/>
          <p:cNvSpPr txBox="1"/>
          <p:nvPr>
            <p:ph idx="2" type="subTitle"/>
          </p:nvPr>
        </p:nvSpPr>
        <p:spPr>
          <a:xfrm>
            <a:off x="4744731" y="2151201"/>
            <a:ext cx="36936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Prepare some </a:t>
            </a:r>
            <a:r>
              <a:rPr lang="en"/>
              <a:t>interesting</a:t>
            </a:r>
            <a:r>
              <a:rPr lang="en"/>
              <a:t> and educational </a:t>
            </a:r>
            <a:r>
              <a:rPr lang="en"/>
              <a:t>science</a:t>
            </a:r>
            <a:r>
              <a:rPr lang="en"/>
              <a:t> experiments</a:t>
            </a:r>
            <a:endParaRPr/>
          </a:p>
        </p:txBody>
      </p:sp>
      <p:sp>
        <p:nvSpPr>
          <p:cNvPr id="746" name="Google Shape;746;p29"/>
          <p:cNvSpPr txBox="1"/>
          <p:nvPr>
            <p:ph idx="3" type="subTitle"/>
          </p:nvPr>
        </p:nvSpPr>
        <p:spPr>
          <a:xfrm>
            <a:off x="720000" y="3973650"/>
            <a:ext cx="36936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Discover two ways to choose science topics for elementary!</a:t>
            </a:r>
            <a:endParaRPr/>
          </a:p>
        </p:txBody>
      </p:sp>
      <p:sp>
        <p:nvSpPr>
          <p:cNvPr id="747" name="Google Shape;747;p29"/>
          <p:cNvSpPr txBox="1"/>
          <p:nvPr>
            <p:ph idx="4" type="subTitle"/>
          </p:nvPr>
        </p:nvSpPr>
        <p:spPr>
          <a:xfrm>
            <a:off x="4744731" y="3973650"/>
            <a:ext cx="36936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play and </a:t>
            </a:r>
            <a:r>
              <a:rPr lang="en"/>
              <a:t>have a good time while </a:t>
            </a:r>
            <a:r>
              <a:rPr lang="en"/>
              <a:t>learning </a:t>
            </a:r>
            <a:r>
              <a:rPr lang="en"/>
              <a:t>in the classroom</a:t>
            </a:r>
            <a:endParaRPr/>
          </a:p>
        </p:txBody>
      </p:sp>
      <p:sp>
        <p:nvSpPr>
          <p:cNvPr id="748" name="Google Shape;748;p29"/>
          <p:cNvSpPr txBox="1"/>
          <p:nvPr>
            <p:ph idx="5" type="title"/>
          </p:nvPr>
        </p:nvSpPr>
        <p:spPr>
          <a:xfrm>
            <a:off x="720000" y="1165751"/>
            <a:ext cx="7335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49" name="Google Shape;749;p29"/>
          <p:cNvSpPr txBox="1"/>
          <p:nvPr>
            <p:ph idx="6" type="title"/>
          </p:nvPr>
        </p:nvSpPr>
        <p:spPr>
          <a:xfrm>
            <a:off x="720000" y="2987051"/>
            <a:ext cx="731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50" name="Google Shape;750;p29"/>
          <p:cNvSpPr txBox="1"/>
          <p:nvPr>
            <p:ph idx="7" type="title"/>
          </p:nvPr>
        </p:nvSpPr>
        <p:spPr>
          <a:xfrm>
            <a:off x="4744716" y="1166387"/>
            <a:ext cx="731400" cy="44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51" name="Google Shape;751;p29"/>
          <p:cNvSpPr txBox="1"/>
          <p:nvPr>
            <p:ph idx="8" type="title"/>
          </p:nvPr>
        </p:nvSpPr>
        <p:spPr>
          <a:xfrm>
            <a:off x="4744716" y="2987052"/>
            <a:ext cx="731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52" name="Google Shape;752;p29"/>
          <p:cNvSpPr txBox="1"/>
          <p:nvPr>
            <p:ph idx="9" type="subTitle"/>
          </p:nvPr>
        </p:nvSpPr>
        <p:spPr>
          <a:xfrm>
            <a:off x="720000" y="1741850"/>
            <a:ext cx="36936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Science education</a:t>
            </a:r>
            <a:endParaRPr/>
          </a:p>
        </p:txBody>
      </p:sp>
      <p:sp>
        <p:nvSpPr>
          <p:cNvPr id="753" name="Google Shape;753;p29"/>
          <p:cNvSpPr txBox="1"/>
          <p:nvPr>
            <p:ph idx="13" type="subTitle"/>
          </p:nvPr>
        </p:nvSpPr>
        <p:spPr>
          <a:xfrm>
            <a:off x="720000" y="3564430"/>
            <a:ext cx="36936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Choosing science topics</a:t>
            </a:r>
            <a:endParaRPr/>
          </a:p>
        </p:txBody>
      </p:sp>
      <p:sp>
        <p:nvSpPr>
          <p:cNvPr id="754" name="Google Shape;754;p29"/>
          <p:cNvSpPr txBox="1"/>
          <p:nvPr>
            <p:ph idx="14" type="subTitle"/>
          </p:nvPr>
        </p:nvSpPr>
        <p:spPr>
          <a:xfrm>
            <a:off x="4744725" y="1741850"/>
            <a:ext cx="36936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Engaging experiments</a:t>
            </a:r>
            <a:endParaRPr/>
          </a:p>
        </p:txBody>
      </p:sp>
      <p:sp>
        <p:nvSpPr>
          <p:cNvPr id="755" name="Google Shape;755;p29"/>
          <p:cNvSpPr txBox="1"/>
          <p:nvPr>
            <p:ph idx="15" type="subTitle"/>
          </p:nvPr>
        </p:nvSpPr>
        <p:spPr>
          <a:xfrm>
            <a:off x="4744725" y="3564428"/>
            <a:ext cx="36936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Fun </a:t>
            </a:r>
            <a:r>
              <a:rPr lang="en"/>
              <a:t>game </a:t>
            </a:r>
            <a:r>
              <a:rPr lang="en"/>
              <a:t>time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30"/>
          <p:cNvSpPr txBox="1"/>
          <p:nvPr>
            <p:ph idx="1" type="subTitle"/>
          </p:nvPr>
        </p:nvSpPr>
        <p:spPr>
          <a:xfrm>
            <a:off x="785934" y="1115525"/>
            <a:ext cx="3658800" cy="306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Hello, budding scientists! We are thrilled to have you join us today as we embark on a fascinating journey into the incredible world of science. Today's adventure is all about exploration, discovery, and understanding the wonders that surround us every day. Science is like a magical key that unlocks the mysteries of the natural world. From the tiniest insects to the vastness of outer space, there's so much to explore and learn. Throughout our time together, we'll be learning so many new topics about science</a:t>
            </a:r>
            <a:endParaRPr/>
          </a:p>
        </p:txBody>
      </p:sp>
      <p:sp>
        <p:nvSpPr>
          <p:cNvPr id="761" name="Google Shape;761;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762" name="Google Shape;762;p30"/>
          <p:cNvSpPr txBox="1"/>
          <p:nvPr>
            <p:ph idx="2" type="subTitle"/>
          </p:nvPr>
        </p:nvSpPr>
        <p:spPr>
          <a:xfrm>
            <a:off x="4699266" y="1115525"/>
            <a:ext cx="3658800" cy="306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We'll delve into the lives of plants, discovering how they grow and thrive. We'll explore the habitats of fascinating animals, learning about their homes and unique behaviors. Rocks and minerals will reveal their ancient stories, and we'll even take a journey to the stars to unravel the mysteries of the night sky. But here's the best part: science isn't just about knowing facts; it's about asking questions and finding creative ways to answer them. So, get ready to use your imagination and  curiosity. Let’s start!</a:t>
            </a:r>
            <a:endParaRPr/>
          </a:p>
        </p:txBody>
      </p:sp>
      <p:grpSp>
        <p:nvGrpSpPr>
          <p:cNvPr id="763" name="Google Shape;763;p30"/>
          <p:cNvGrpSpPr/>
          <p:nvPr/>
        </p:nvGrpSpPr>
        <p:grpSpPr>
          <a:xfrm>
            <a:off x="3852418" y="4365993"/>
            <a:ext cx="1253605" cy="729821"/>
            <a:chOff x="4862868" y="1566176"/>
            <a:chExt cx="1253605" cy="729821"/>
          </a:xfrm>
        </p:grpSpPr>
        <p:sp>
          <p:nvSpPr>
            <p:cNvPr id="764" name="Google Shape;764;p30"/>
            <p:cNvSpPr/>
            <p:nvPr/>
          </p:nvSpPr>
          <p:spPr>
            <a:xfrm>
              <a:off x="5020506" y="1656048"/>
              <a:ext cx="79009" cy="137286"/>
            </a:xfrm>
            <a:custGeom>
              <a:rect b="b" l="l" r="r" t="t"/>
              <a:pathLst>
                <a:path extrusionOk="0" h="137286" w="79009">
                  <a:moveTo>
                    <a:pt x="3410" y="0"/>
                  </a:moveTo>
                  <a:cubicBezTo>
                    <a:pt x="-7510" y="46857"/>
                    <a:pt x="6540" y="80772"/>
                    <a:pt x="63889" y="137287"/>
                  </a:cubicBezTo>
                  <a:lnTo>
                    <a:pt x="79009" y="86240"/>
                  </a:lnTo>
                  <a:cubicBezTo>
                    <a:pt x="62099" y="62326"/>
                    <a:pt x="12968" y="15010"/>
                    <a:pt x="341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30"/>
            <p:cNvSpPr/>
            <p:nvPr/>
          </p:nvSpPr>
          <p:spPr>
            <a:xfrm>
              <a:off x="5347356" y="1976019"/>
              <a:ext cx="326655" cy="277810"/>
            </a:xfrm>
            <a:custGeom>
              <a:rect b="b" l="l" r="r" t="t"/>
              <a:pathLst>
                <a:path extrusionOk="0" h="277810" w="326655">
                  <a:moveTo>
                    <a:pt x="0" y="18157"/>
                  </a:moveTo>
                  <a:cubicBezTo>
                    <a:pt x="897" y="48299"/>
                    <a:pt x="58700" y="93102"/>
                    <a:pt x="83522" y="116715"/>
                  </a:cubicBezTo>
                  <a:cubicBezTo>
                    <a:pt x="83522" y="116715"/>
                    <a:pt x="168294" y="151755"/>
                    <a:pt x="197433" y="185211"/>
                  </a:cubicBezTo>
                  <a:cubicBezTo>
                    <a:pt x="226572" y="218667"/>
                    <a:pt x="245677" y="261887"/>
                    <a:pt x="257051" y="277810"/>
                  </a:cubicBezTo>
                  <a:cubicBezTo>
                    <a:pt x="290264" y="273260"/>
                    <a:pt x="321198" y="230954"/>
                    <a:pt x="326655" y="204111"/>
                  </a:cubicBezTo>
                  <a:cubicBezTo>
                    <a:pt x="303908" y="180909"/>
                    <a:pt x="281619" y="175906"/>
                    <a:pt x="264783" y="151792"/>
                  </a:cubicBezTo>
                  <a:cubicBezTo>
                    <a:pt x="247952" y="127682"/>
                    <a:pt x="243313" y="100116"/>
                    <a:pt x="243313" y="100116"/>
                  </a:cubicBezTo>
                  <a:cubicBezTo>
                    <a:pt x="243313" y="100116"/>
                    <a:pt x="93734" y="9855"/>
                    <a:pt x="51422" y="1664"/>
                  </a:cubicBezTo>
                  <a:cubicBezTo>
                    <a:pt x="9115" y="-6522"/>
                    <a:pt x="0" y="18157"/>
                    <a:pt x="0" y="181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30"/>
            <p:cNvSpPr/>
            <p:nvPr/>
          </p:nvSpPr>
          <p:spPr>
            <a:xfrm>
              <a:off x="5748170" y="1916513"/>
              <a:ext cx="138015" cy="326670"/>
            </a:xfrm>
            <a:custGeom>
              <a:rect b="b" l="l" r="r" t="t"/>
              <a:pathLst>
                <a:path extrusionOk="0" h="326670" w="138015">
                  <a:moveTo>
                    <a:pt x="127755" y="85285"/>
                  </a:moveTo>
                  <a:cubicBezTo>
                    <a:pt x="117368" y="130321"/>
                    <a:pt x="118735" y="175362"/>
                    <a:pt x="121010" y="200378"/>
                  </a:cubicBezTo>
                  <a:cubicBezTo>
                    <a:pt x="108274" y="231771"/>
                    <a:pt x="90077" y="266346"/>
                    <a:pt x="90077" y="266346"/>
                  </a:cubicBezTo>
                  <a:lnTo>
                    <a:pt x="108918" y="315936"/>
                  </a:lnTo>
                  <a:cubicBezTo>
                    <a:pt x="108918" y="315936"/>
                    <a:pt x="72338" y="344141"/>
                    <a:pt x="0" y="309112"/>
                  </a:cubicBezTo>
                  <a:cubicBezTo>
                    <a:pt x="15923" y="275445"/>
                    <a:pt x="23201" y="264076"/>
                    <a:pt x="20473" y="200838"/>
                  </a:cubicBezTo>
                  <a:cubicBezTo>
                    <a:pt x="17744" y="137604"/>
                    <a:pt x="14472" y="111780"/>
                    <a:pt x="14472" y="111780"/>
                  </a:cubicBezTo>
                  <a:cubicBezTo>
                    <a:pt x="14472" y="111780"/>
                    <a:pt x="-7816" y="27055"/>
                    <a:pt x="65403" y="4613"/>
                  </a:cubicBezTo>
                  <a:cubicBezTo>
                    <a:pt x="138622" y="-17828"/>
                    <a:pt x="138015" y="48894"/>
                    <a:pt x="138015" y="48894"/>
                  </a:cubicBezTo>
                  <a:lnTo>
                    <a:pt x="127760" y="8529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30"/>
            <p:cNvSpPr/>
            <p:nvPr/>
          </p:nvSpPr>
          <p:spPr>
            <a:xfrm>
              <a:off x="4981489" y="1566176"/>
              <a:ext cx="1134984" cy="729821"/>
            </a:xfrm>
            <a:custGeom>
              <a:rect b="b" l="l" r="r" t="t"/>
              <a:pathLst>
                <a:path extrusionOk="0" h="729821" w="1134984">
                  <a:moveTo>
                    <a:pt x="574" y="525698"/>
                  </a:moveTo>
                  <a:cubicBezTo>
                    <a:pt x="574" y="525698"/>
                    <a:pt x="-4883" y="592119"/>
                    <a:pt x="17859" y="610317"/>
                  </a:cubicBezTo>
                  <a:cubicBezTo>
                    <a:pt x="40606" y="628515"/>
                    <a:pt x="105207" y="669461"/>
                    <a:pt x="156159" y="627607"/>
                  </a:cubicBezTo>
                  <a:cubicBezTo>
                    <a:pt x="207111" y="585754"/>
                    <a:pt x="257155" y="522975"/>
                    <a:pt x="294459" y="453825"/>
                  </a:cubicBezTo>
                  <a:cubicBezTo>
                    <a:pt x="312657" y="415608"/>
                    <a:pt x="386356" y="430169"/>
                    <a:pt x="428209" y="432898"/>
                  </a:cubicBezTo>
                  <a:cubicBezTo>
                    <a:pt x="450044" y="511147"/>
                    <a:pt x="468242" y="630336"/>
                    <a:pt x="466421" y="671281"/>
                  </a:cubicBezTo>
                  <a:cubicBezTo>
                    <a:pt x="466421" y="671281"/>
                    <a:pt x="446402" y="693121"/>
                    <a:pt x="440945" y="712680"/>
                  </a:cubicBezTo>
                  <a:cubicBezTo>
                    <a:pt x="467788" y="735428"/>
                    <a:pt x="544216" y="734061"/>
                    <a:pt x="566504" y="717230"/>
                  </a:cubicBezTo>
                  <a:cubicBezTo>
                    <a:pt x="558772" y="703128"/>
                    <a:pt x="546032" y="695390"/>
                    <a:pt x="546032" y="695390"/>
                  </a:cubicBezTo>
                  <a:cubicBezTo>
                    <a:pt x="546032" y="695390"/>
                    <a:pt x="552402" y="631244"/>
                    <a:pt x="557405" y="609863"/>
                  </a:cubicBezTo>
                  <a:cubicBezTo>
                    <a:pt x="562408" y="588483"/>
                    <a:pt x="611545" y="514783"/>
                    <a:pt x="630651" y="462918"/>
                  </a:cubicBezTo>
                  <a:cubicBezTo>
                    <a:pt x="691156" y="468381"/>
                    <a:pt x="815807" y="494765"/>
                    <a:pt x="895418" y="383308"/>
                  </a:cubicBezTo>
                  <a:cubicBezTo>
                    <a:pt x="887232" y="472930"/>
                    <a:pt x="913616" y="509780"/>
                    <a:pt x="918165" y="578017"/>
                  </a:cubicBezTo>
                  <a:cubicBezTo>
                    <a:pt x="922715" y="646259"/>
                    <a:pt x="912249" y="684017"/>
                    <a:pt x="907245" y="694024"/>
                  </a:cubicBezTo>
                  <a:cubicBezTo>
                    <a:pt x="949099" y="719953"/>
                    <a:pt x="1026894" y="706305"/>
                    <a:pt x="1034172" y="699935"/>
                  </a:cubicBezTo>
                  <a:cubicBezTo>
                    <a:pt x="1013245" y="657174"/>
                    <a:pt x="1013699" y="648069"/>
                    <a:pt x="1013699" y="648069"/>
                  </a:cubicBezTo>
                  <a:lnTo>
                    <a:pt x="1028709" y="611674"/>
                  </a:lnTo>
                  <a:cubicBezTo>
                    <a:pt x="1028709" y="611674"/>
                    <a:pt x="1015515" y="548894"/>
                    <a:pt x="1023252" y="501124"/>
                  </a:cubicBezTo>
                  <a:cubicBezTo>
                    <a:pt x="1030984" y="453355"/>
                    <a:pt x="1051003" y="425150"/>
                    <a:pt x="1070109" y="361463"/>
                  </a:cubicBezTo>
                  <a:cubicBezTo>
                    <a:pt x="1089214" y="297770"/>
                    <a:pt x="1083757" y="250913"/>
                    <a:pt x="1073291" y="223622"/>
                  </a:cubicBezTo>
                  <a:cubicBezTo>
                    <a:pt x="1062830" y="196325"/>
                    <a:pt x="1076669" y="184376"/>
                    <a:pt x="1101950" y="159021"/>
                  </a:cubicBezTo>
                  <a:cubicBezTo>
                    <a:pt x="1133099" y="127782"/>
                    <a:pt x="1158818" y="63033"/>
                    <a:pt x="1098313" y="32095"/>
                  </a:cubicBezTo>
                  <a:cubicBezTo>
                    <a:pt x="1059189" y="13897"/>
                    <a:pt x="1024160" y="46651"/>
                    <a:pt x="1024160" y="46651"/>
                  </a:cubicBezTo>
                  <a:lnTo>
                    <a:pt x="1031897" y="56204"/>
                  </a:lnTo>
                  <a:cubicBezTo>
                    <a:pt x="1031897" y="56204"/>
                    <a:pt x="1070568" y="31182"/>
                    <a:pt x="1093769" y="47105"/>
                  </a:cubicBezTo>
                  <a:cubicBezTo>
                    <a:pt x="1116970" y="63028"/>
                    <a:pt x="1116970" y="83501"/>
                    <a:pt x="1109692" y="108523"/>
                  </a:cubicBezTo>
                  <a:cubicBezTo>
                    <a:pt x="1102414" y="133545"/>
                    <a:pt x="1066931" y="171757"/>
                    <a:pt x="1042363" y="159475"/>
                  </a:cubicBezTo>
                  <a:cubicBezTo>
                    <a:pt x="1017795" y="147194"/>
                    <a:pt x="966389" y="92600"/>
                    <a:pt x="900427" y="62120"/>
                  </a:cubicBezTo>
                  <a:cubicBezTo>
                    <a:pt x="834464" y="31641"/>
                    <a:pt x="663410" y="-9758"/>
                    <a:pt x="582432" y="2069"/>
                  </a:cubicBezTo>
                  <a:cubicBezTo>
                    <a:pt x="501455" y="13897"/>
                    <a:pt x="449743" y="35283"/>
                    <a:pt x="358152" y="55903"/>
                  </a:cubicBezTo>
                  <a:cubicBezTo>
                    <a:pt x="266560" y="76529"/>
                    <a:pt x="213787" y="93513"/>
                    <a:pt x="169506" y="123232"/>
                  </a:cubicBezTo>
                  <a:cubicBezTo>
                    <a:pt x="122666" y="154678"/>
                    <a:pt x="114311" y="172976"/>
                    <a:pt x="102177" y="230594"/>
                  </a:cubicBezTo>
                  <a:cubicBezTo>
                    <a:pt x="90044" y="288217"/>
                    <a:pt x="52143" y="369047"/>
                    <a:pt x="34241" y="407411"/>
                  </a:cubicBezTo>
                  <a:cubicBezTo>
                    <a:pt x="11948" y="455181"/>
                    <a:pt x="1028" y="500676"/>
                    <a:pt x="579" y="52569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30"/>
            <p:cNvSpPr/>
            <p:nvPr/>
          </p:nvSpPr>
          <p:spPr>
            <a:xfrm>
              <a:off x="4862868" y="1901714"/>
              <a:ext cx="155291" cy="190159"/>
            </a:xfrm>
            <a:custGeom>
              <a:rect b="b" l="l" r="r" t="t"/>
              <a:pathLst>
                <a:path extrusionOk="0" h="190159" w="155291">
                  <a:moveTo>
                    <a:pt x="119194" y="190160"/>
                  </a:moveTo>
                  <a:cubicBezTo>
                    <a:pt x="119194" y="190160"/>
                    <a:pt x="6370" y="139208"/>
                    <a:pt x="0" y="0"/>
                  </a:cubicBezTo>
                  <a:cubicBezTo>
                    <a:pt x="64600" y="69150"/>
                    <a:pt x="152856" y="71879"/>
                    <a:pt x="152856" y="71879"/>
                  </a:cubicBezTo>
                  <a:cubicBezTo>
                    <a:pt x="152856" y="71879"/>
                    <a:pt x="168779" y="137392"/>
                    <a:pt x="119194" y="1901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30"/>
            <p:cNvSpPr/>
            <p:nvPr/>
          </p:nvSpPr>
          <p:spPr>
            <a:xfrm>
              <a:off x="5157078" y="1690623"/>
              <a:ext cx="160705" cy="134204"/>
            </a:xfrm>
            <a:custGeom>
              <a:rect b="b" l="l" r="r" t="t"/>
              <a:pathLst>
                <a:path extrusionOk="0" h="134204" w="160705">
                  <a:moveTo>
                    <a:pt x="39713" y="134204"/>
                  </a:moveTo>
                  <a:lnTo>
                    <a:pt x="1502" y="108728"/>
                  </a:lnTo>
                  <a:cubicBezTo>
                    <a:pt x="1502" y="108728"/>
                    <a:pt x="-12601" y="69604"/>
                    <a:pt x="45629" y="41399"/>
                  </a:cubicBezTo>
                  <a:cubicBezTo>
                    <a:pt x="103860" y="13195"/>
                    <a:pt x="131610" y="13649"/>
                    <a:pt x="143438" y="0"/>
                  </a:cubicBezTo>
                  <a:cubicBezTo>
                    <a:pt x="174377" y="39578"/>
                    <a:pt x="158907" y="87802"/>
                    <a:pt x="134793" y="102358"/>
                  </a:cubicBezTo>
                  <a:cubicBezTo>
                    <a:pt x="103575" y="121205"/>
                    <a:pt x="71559" y="111003"/>
                    <a:pt x="39713" y="134204"/>
                  </a:cubicBezTo>
                  <a:close/>
                </a:path>
              </a:pathLst>
            </a:custGeom>
            <a:solidFill>
              <a:srgbClr val="333333">
                <a:alpha val="392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30"/>
            <p:cNvSpPr/>
            <p:nvPr/>
          </p:nvSpPr>
          <p:spPr>
            <a:xfrm>
              <a:off x="5157466" y="1690628"/>
              <a:ext cx="157456" cy="113214"/>
            </a:xfrm>
            <a:custGeom>
              <a:rect b="b" l="l" r="r" t="t"/>
              <a:pathLst>
                <a:path extrusionOk="0" h="113214" w="157456">
                  <a:moveTo>
                    <a:pt x="0" y="103677"/>
                  </a:moveTo>
                  <a:cubicBezTo>
                    <a:pt x="443" y="106871"/>
                    <a:pt x="1114" y="108723"/>
                    <a:pt x="1114" y="108723"/>
                  </a:cubicBezTo>
                  <a:lnTo>
                    <a:pt x="7848" y="113215"/>
                  </a:lnTo>
                  <a:cubicBezTo>
                    <a:pt x="46904" y="108755"/>
                    <a:pt x="125754" y="95835"/>
                    <a:pt x="147393" y="62901"/>
                  </a:cubicBezTo>
                  <a:cubicBezTo>
                    <a:pt x="155637" y="50350"/>
                    <a:pt x="157875" y="38248"/>
                    <a:pt x="157395" y="27898"/>
                  </a:cubicBezTo>
                  <a:cubicBezTo>
                    <a:pt x="154719" y="18483"/>
                    <a:pt x="150101" y="9020"/>
                    <a:pt x="143055" y="0"/>
                  </a:cubicBezTo>
                  <a:cubicBezTo>
                    <a:pt x="141931" y="1298"/>
                    <a:pt x="140606" y="2438"/>
                    <a:pt x="139181" y="3520"/>
                  </a:cubicBezTo>
                  <a:cubicBezTo>
                    <a:pt x="141614" y="7088"/>
                    <a:pt x="156202" y="30580"/>
                    <a:pt x="138712" y="57201"/>
                  </a:cubicBezTo>
                  <a:cubicBezTo>
                    <a:pt x="117727" y="89132"/>
                    <a:pt x="27677" y="100759"/>
                    <a:pt x="580" y="103561"/>
                  </a:cubicBezTo>
                  <a:cubicBezTo>
                    <a:pt x="380" y="103583"/>
                    <a:pt x="195" y="103635"/>
                    <a:pt x="5" y="103683"/>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30"/>
            <p:cNvSpPr/>
            <p:nvPr/>
          </p:nvSpPr>
          <p:spPr>
            <a:xfrm>
              <a:off x="4957954" y="1865319"/>
              <a:ext cx="95147" cy="99101"/>
            </a:xfrm>
            <a:custGeom>
              <a:rect b="b" l="l" r="r" t="t"/>
              <a:pathLst>
                <a:path extrusionOk="0" h="99101" w="95147">
                  <a:moveTo>
                    <a:pt x="94911" y="26954"/>
                  </a:moveTo>
                  <a:cubicBezTo>
                    <a:pt x="94911" y="26954"/>
                    <a:pt x="75520" y="46403"/>
                    <a:pt x="0" y="0"/>
                  </a:cubicBezTo>
                  <a:cubicBezTo>
                    <a:pt x="5916" y="63687"/>
                    <a:pt x="62558" y="99102"/>
                    <a:pt x="62558" y="99102"/>
                  </a:cubicBezTo>
                  <a:cubicBezTo>
                    <a:pt x="62558" y="99102"/>
                    <a:pt x="98384" y="85300"/>
                    <a:pt x="94911" y="269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30"/>
            <p:cNvSpPr/>
            <p:nvPr/>
          </p:nvSpPr>
          <p:spPr>
            <a:xfrm>
              <a:off x="5123191" y="1990808"/>
              <a:ext cx="32080" cy="40596"/>
            </a:xfrm>
            <a:custGeom>
              <a:rect b="b" l="l" r="r" t="t"/>
              <a:pathLst>
                <a:path extrusionOk="0" h="40596" w="32080">
                  <a:moveTo>
                    <a:pt x="4904" y="2799"/>
                  </a:moveTo>
                  <a:cubicBezTo>
                    <a:pt x="-9040" y="12584"/>
                    <a:pt x="9543" y="49196"/>
                    <a:pt x="25831" y="38735"/>
                  </a:cubicBezTo>
                  <a:cubicBezTo>
                    <a:pt x="41896" y="28417"/>
                    <a:pt x="24115" y="-10691"/>
                    <a:pt x="4904" y="279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30"/>
            <p:cNvSpPr/>
            <p:nvPr/>
          </p:nvSpPr>
          <p:spPr>
            <a:xfrm>
              <a:off x="5031036" y="2162165"/>
              <a:ext cx="21145" cy="31321"/>
            </a:xfrm>
            <a:custGeom>
              <a:rect b="b" l="l" r="r" t="t"/>
              <a:pathLst>
                <a:path extrusionOk="0" h="31321" w="21145">
                  <a:moveTo>
                    <a:pt x="18815" y="2041"/>
                  </a:moveTo>
                  <a:cubicBezTo>
                    <a:pt x="11638" y="-7406"/>
                    <a:pt x="-5869" y="18419"/>
                    <a:pt x="1985" y="28884"/>
                  </a:cubicBezTo>
                  <a:cubicBezTo>
                    <a:pt x="9838" y="39350"/>
                    <a:pt x="27461" y="13415"/>
                    <a:pt x="18815" y="20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30"/>
            <p:cNvSpPr/>
            <p:nvPr/>
          </p:nvSpPr>
          <p:spPr>
            <a:xfrm>
              <a:off x="5009168" y="2068266"/>
              <a:ext cx="78566" cy="73383"/>
            </a:xfrm>
            <a:custGeom>
              <a:rect b="b" l="l" r="r" t="t"/>
              <a:pathLst>
                <a:path extrusionOk="0" h="73383" w="78566">
                  <a:moveTo>
                    <a:pt x="5189" y="73383"/>
                  </a:moveTo>
                  <a:cubicBezTo>
                    <a:pt x="4181" y="73383"/>
                    <a:pt x="3163" y="73087"/>
                    <a:pt x="2265" y="72475"/>
                  </a:cubicBezTo>
                  <a:cubicBezTo>
                    <a:pt x="-104" y="70855"/>
                    <a:pt x="-711" y="67625"/>
                    <a:pt x="904" y="65255"/>
                  </a:cubicBezTo>
                  <a:cubicBezTo>
                    <a:pt x="51011" y="-8080"/>
                    <a:pt x="74387" y="-929"/>
                    <a:pt x="78567" y="1256"/>
                  </a:cubicBezTo>
                  <a:lnTo>
                    <a:pt x="73759" y="10466"/>
                  </a:lnTo>
                  <a:cubicBezTo>
                    <a:pt x="73759" y="10466"/>
                    <a:pt x="73870" y="10545"/>
                    <a:pt x="74107" y="10624"/>
                  </a:cubicBezTo>
                  <a:cubicBezTo>
                    <a:pt x="73928" y="10545"/>
                    <a:pt x="54637" y="5025"/>
                    <a:pt x="9480" y="71114"/>
                  </a:cubicBezTo>
                  <a:cubicBezTo>
                    <a:pt x="8477" y="72586"/>
                    <a:pt x="6847" y="73378"/>
                    <a:pt x="5184" y="73378"/>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30"/>
            <p:cNvSpPr/>
            <p:nvPr/>
          </p:nvSpPr>
          <p:spPr>
            <a:xfrm>
              <a:off x="5092882" y="2131266"/>
              <a:ext cx="49516" cy="67426"/>
            </a:xfrm>
            <a:custGeom>
              <a:rect b="b" l="l" r="r" t="t"/>
              <a:pathLst>
                <a:path extrusionOk="0" h="67426" w="49516">
                  <a:moveTo>
                    <a:pt x="5192" y="67416"/>
                  </a:moveTo>
                  <a:cubicBezTo>
                    <a:pt x="3730" y="67416"/>
                    <a:pt x="2268" y="66798"/>
                    <a:pt x="1244" y="65595"/>
                  </a:cubicBezTo>
                  <a:cubicBezTo>
                    <a:pt x="-618" y="63415"/>
                    <a:pt x="-360" y="60138"/>
                    <a:pt x="1820" y="58274"/>
                  </a:cubicBezTo>
                  <a:cubicBezTo>
                    <a:pt x="1910" y="58195"/>
                    <a:pt x="12307" y="49001"/>
                    <a:pt x="19411" y="29157"/>
                  </a:cubicBezTo>
                  <a:cubicBezTo>
                    <a:pt x="27897" y="5449"/>
                    <a:pt x="42074" y="467"/>
                    <a:pt x="42675" y="271"/>
                  </a:cubicBezTo>
                  <a:cubicBezTo>
                    <a:pt x="45388" y="-642"/>
                    <a:pt x="48338" y="825"/>
                    <a:pt x="49246" y="3549"/>
                  </a:cubicBezTo>
                  <a:cubicBezTo>
                    <a:pt x="50149" y="6246"/>
                    <a:pt x="48713" y="9159"/>
                    <a:pt x="46037" y="10099"/>
                  </a:cubicBezTo>
                  <a:cubicBezTo>
                    <a:pt x="45478" y="10315"/>
                    <a:pt x="35783" y="14252"/>
                    <a:pt x="29191" y="32661"/>
                  </a:cubicBezTo>
                  <a:cubicBezTo>
                    <a:pt x="21084" y="55308"/>
                    <a:pt x="9072" y="65748"/>
                    <a:pt x="8565" y="66181"/>
                  </a:cubicBezTo>
                  <a:cubicBezTo>
                    <a:pt x="7588" y="67015"/>
                    <a:pt x="6385" y="67426"/>
                    <a:pt x="5192" y="67426"/>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30"/>
            <p:cNvSpPr/>
            <p:nvPr/>
          </p:nvSpPr>
          <p:spPr>
            <a:xfrm>
              <a:off x="5988323" y="1612833"/>
              <a:ext cx="33239" cy="79309"/>
            </a:xfrm>
            <a:custGeom>
              <a:rect b="b" l="l" r="r" t="t"/>
              <a:pathLst>
                <a:path extrusionOk="0" h="79309" w="33239">
                  <a:moveTo>
                    <a:pt x="25068" y="9553"/>
                  </a:moveTo>
                  <a:cubicBezTo>
                    <a:pt x="32499" y="22288"/>
                    <a:pt x="40991" y="46556"/>
                    <a:pt x="20064" y="79310"/>
                  </a:cubicBezTo>
                  <a:cubicBezTo>
                    <a:pt x="11873" y="55955"/>
                    <a:pt x="-19060" y="38971"/>
                    <a:pt x="17336" y="0"/>
                  </a:cubicBezTo>
                  <a:cubicBezTo>
                    <a:pt x="21073" y="3124"/>
                    <a:pt x="25068" y="9553"/>
                    <a:pt x="25073" y="95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77" name="Google Shape;777;p30"/>
            <p:cNvGrpSpPr/>
            <p:nvPr/>
          </p:nvGrpSpPr>
          <p:grpSpPr>
            <a:xfrm>
              <a:off x="5232229" y="1676788"/>
              <a:ext cx="746319" cy="505342"/>
              <a:chOff x="5232229" y="1676788"/>
              <a:chExt cx="746319" cy="505342"/>
            </a:xfrm>
          </p:grpSpPr>
          <p:sp>
            <p:nvSpPr>
              <p:cNvPr id="778" name="Google Shape;778;p30"/>
              <p:cNvSpPr/>
              <p:nvPr/>
            </p:nvSpPr>
            <p:spPr>
              <a:xfrm>
                <a:off x="5388125" y="1737743"/>
                <a:ext cx="25398" cy="192814"/>
              </a:xfrm>
              <a:custGeom>
                <a:rect b="b" l="l" r="r" t="t"/>
                <a:pathLst>
                  <a:path extrusionOk="0" h="192814" w="25398">
                    <a:moveTo>
                      <a:pt x="21072" y="74"/>
                    </a:moveTo>
                    <a:cubicBezTo>
                      <a:pt x="18243" y="-406"/>
                      <a:pt x="15562" y="1504"/>
                      <a:pt x="15087" y="4333"/>
                    </a:cubicBezTo>
                    <a:cubicBezTo>
                      <a:pt x="11746" y="24204"/>
                      <a:pt x="12448" y="41283"/>
                      <a:pt x="13197" y="59370"/>
                    </a:cubicBezTo>
                    <a:cubicBezTo>
                      <a:pt x="14448" y="89829"/>
                      <a:pt x="15873" y="124351"/>
                      <a:pt x="161" y="186344"/>
                    </a:cubicBezTo>
                    <a:cubicBezTo>
                      <a:pt x="-546" y="189125"/>
                      <a:pt x="1138" y="191949"/>
                      <a:pt x="3919" y="192656"/>
                    </a:cubicBezTo>
                    <a:cubicBezTo>
                      <a:pt x="4346" y="192767"/>
                      <a:pt x="4774" y="192815"/>
                      <a:pt x="5196" y="192815"/>
                    </a:cubicBezTo>
                    <a:cubicBezTo>
                      <a:pt x="7519" y="192815"/>
                      <a:pt x="9630" y="191247"/>
                      <a:pt x="10226" y="188899"/>
                    </a:cubicBezTo>
                    <a:cubicBezTo>
                      <a:pt x="26308" y="125433"/>
                      <a:pt x="24851" y="90108"/>
                      <a:pt x="23569" y="58943"/>
                    </a:cubicBezTo>
                    <a:cubicBezTo>
                      <a:pt x="22814" y="40650"/>
                      <a:pt x="22165" y="24859"/>
                      <a:pt x="25326" y="6059"/>
                    </a:cubicBezTo>
                    <a:cubicBezTo>
                      <a:pt x="25801" y="3230"/>
                      <a:pt x="23896" y="549"/>
                      <a:pt x="21067" y="74"/>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30"/>
              <p:cNvSpPr/>
              <p:nvPr/>
            </p:nvSpPr>
            <p:spPr>
              <a:xfrm>
                <a:off x="5306098" y="1842833"/>
                <a:ext cx="23267" cy="151417"/>
              </a:xfrm>
              <a:custGeom>
                <a:rect b="b" l="l" r="r" t="t"/>
                <a:pathLst>
                  <a:path extrusionOk="0" h="151417" w="23267">
                    <a:moveTo>
                      <a:pt x="23261" y="5465"/>
                    </a:moveTo>
                    <a:cubicBezTo>
                      <a:pt x="23409" y="2599"/>
                      <a:pt x="21208" y="161"/>
                      <a:pt x="18347" y="8"/>
                    </a:cubicBezTo>
                    <a:cubicBezTo>
                      <a:pt x="15418" y="-146"/>
                      <a:pt x="13038" y="2061"/>
                      <a:pt x="12890" y="4926"/>
                    </a:cubicBezTo>
                    <a:cubicBezTo>
                      <a:pt x="11064" y="40145"/>
                      <a:pt x="7174" y="63077"/>
                      <a:pt x="4044" y="81502"/>
                    </a:cubicBezTo>
                    <a:cubicBezTo>
                      <a:pt x="-463" y="108050"/>
                      <a:pt x="-3181" y="124084"/>
                      <a:pt x="6889" y="148225"/>
                    </a:cubicBezTo>
                    <a:cubicBezTo>
                      <a:pt x="7723" y="150220"/>
                      <a:pt x="9649" y="151418"/>
                      <a:pt x="11686" y="151418"/>
                    </a:cubicBezTo>
                    <a:cubicBezTo>
                      <a:pt x="12351" y="151418"/>
                      <a:pt x="13027" y="151291"/>
                      <a:pt x="13687" y="151017"/>
                    </a:cubicBezTo>
                    <a:cubicBezTo>
                      <a:pt x="16331" y="149913"/>
                      <a:pt x="17582" y="146873"/>
                      <a:pt x="16479" y="144224"/>
                    </a:cubicBezTo>
                    <a:cubicBezTo>
                      <a:pt x="7564" y="122854"/>
                      <a:pt x="9808" y="109617"/>
                      <a:pt x="14283" y="83239"/>
                    </a:cubicBezTo>
                    <a:cubicBezTo>
                      <a:pt x="17286" y="65532"/>
                      <a:pt x="21403" y="41285"/>
                      <a:pt x="23261" y="5465"/>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30"/>
              <p:cNvSpPr/>
              <p:nvPr/>
            </p:nvSpPr>
            <p:spPr>
              <a:xfrm>
                <a:off x="5278490" y="1866038"/>
                <a:ext cx="17362" cy="64520"/>
              </a:xfrm>
              <a:custGeom>
                <a:rect b="b" l="l" r="r" t="t"/>
                <a:pathLst>
                  <a:path extrusionOk="0" h="64520" w="17362">
                    <a:moveTo>
                      <a:pt x="3786" y="194"/>
                    </a:moveTo>
                    <a:cubicBezTo>
                      <a:pt x="1026" y="970"/>
                      <a:pt x="-584" y="3841"/>
                      <a:pt x="197" y="6601"/>
                    </a:cubicBezTo>
                    <a:cubicBezTo>
                      <a:pt x="3105" y="16925"/>
                      <a:pt x="9776" y="46201"/>
                      <a:pt x="5755" y="57601"/>
                    </a:cubicBezTo>
                    <a:cubicBezTo>
                      <a:pt x="4800" y="60303"/>
                      <a:pt x="6219" y="63274"/>
                      <a:pt x="8927" y="64224"/>
                    </a:cubicBezTo>
                    <a:cubicBezTo>
                      <a:pt x="9497" y="64430"/>
                      <a:pt x="10083" y="64520"/>
                      <a:pt x="10653" y="64520"/>
                    </a:cubicBezTo>
                    <a:cubicBezTo>
                      <a:pt x="12795" y="64520"/>
                      <a:pt x="14796" y="63190"/>
                      <a:pt x="15550" y="61052"/>
                    </a:cubicBezTo>
                    <a:cubicBezTo>
                      <a:pt x="21388" y="44506"/>
                      <a:pt x="11360" y="7900"/>
                      <a:pt x="10193" y="3778"/>
                    </a:cubicBezTo>
                    <a:cubicBezTo>
                      <a:pt x="9412" y="1017"/>
                      <a:pt x="6541" y="-577"/>
                      <a:pt x="3786" y="194"/>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30"/>
              <p:cNvSpPr/>
              <p:nvPr/>
            </p:nvSpPr>
            <p:spPr>
              <a:xfrm>
                <a:off x="5235267" y="1893104"/>
                <a:ext cx="42239" cy="91134"/>
              </a:xfrm>
              <a:custGeom>
                <a:rect b="b" l="l" r="r" t="t"/>
                <a:pathLst>
                  <a:path extrusionOk="0" h="91134" w="42239">
                    <a:moveTo>
                      <a:pt x="10164" y="3681"/>
                    </a:moveTo>
                    <a:cubicBezTo>
                      <a:pt x="9330" y="936"/>
                      <a:pt x="6433" y="-605"/>
                      <a:pt x="3683" y="224"/>
                    </a:cubicBezTo>
                    <a:cubicBezTo>
                      <a:pt x="938" y="1063"/>
                      <a:pt x="-608" y="3961"/>
                      <a:pt x="226" y="6705"/>
                    </a:cubicBezTo>
                    <a:cubicBezTo>
                      <a:pt x="901" y="8922"/>
                      <a:pt x="16951" y="61367"/>
                      <a:pt x="32537" y="88527"/>
                    </a:cubicBezTo>
                    <a:cubicBezTo>
                      <a:pt x="33497" y="90200"/>
                      <a:pt x="35244" y="91134"/>
                      <a:pt x="37049" y="91134"/>
                    </a:cubicBezTo>
                    <a:cubicBezTo>
                      <a:pt x="37925" y="91134"/>
                      <a:pt x="38812" y="90913"/>
                      <a:pt x="39630" y="90443"/>
                    </a:cubicBezTo>
                    <a:cubicBezTo>
                      <a:pt x="42116" y="89018"/>
                      <a:pt x="42976" y="85841"/>
                      <a:pt x="41551" y="83355"/>
                    </a:cubicBezTo>
                    <a:cubicBezTo>
                      <a:pt x="26552" y="57219"/>
                      <a:pt x="10333" y="4209"/>
                      <a:pt x="10169" y="3681"/>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30"/>
              <p:cNvSpPr/>
              <p:nvPr/>
            </p:nvSpPr>
            <p:spPr>
              <a:xfrm>
                <a:off x="5232229" y="1939733"/>
                <a:ext cx="29344" cy="49967"/>
              </a:xfrm>
              <a:custGeom>
                <a:rect b="b" l="l" r="r" t="t"/>
                <a:pathLst>
                  <a:path extrusionOk="0" h="49967" w="29344">
                    <a:moveTo>
                      <a:pt x="25146" y="31965"/>
                    </a:moveTo>
                    <a:cubicBezTo>
                      <a:pt x="20834" y="19214"/>
                      <a:pt x="16765" y="7164"/>
                      <a:pt x="8246" y="989"/>
                    </a:cubicBezTo>
                    <a:cubicBezTo>
                      <a:pt x="5929" y="-694"/>
                      <a:pt x="2683" y="-177"/>
                      <a:pt x="989" y="2145"/>
                    </a:cubicBezTo>
                    <a:cubicBezTo>
                      <a:pt x="-694" y="4467"/>
                      <a:pt x="-177" y="7713"/>
                      <a:pt x="2145" y="9397"/>
                    </a:cubicBezTo>
                    <a:cubicBezTo>
                      <a:pt x="7977" y="13630"/>
                      <a:pt x="11540" y="24154"/>
                      <a:pt x="15303" y="35290"/>
                    </a:cubicBezTo>
                    <a:cubicBezTo>
                      <a:pt x="16580" y="39064"/>
                      <a:pt x="17878" y="42895"/>
                      <a:pt x="19303" y="46627"/>
                    </a:cubicBezTo>
                    <a:cubicBezTo>
                      <a:pt x="20095" y="48696"/>
                      <a:pt x="22064" y="49968"/>
                      <a:pt x="24154" y="49968"/>
                    </a:cubicBezTo>
                    <a:cubicBezTo>
                      <a:pt x="24771" y="49968"/>
                      <a:pt x="25399" y="49857"/>
                      <a:pt x="26006" y="49625"/>
                    </a:cubicBezTo>
                    <a:cubicBezTo>
                      <a:pt x="28682" y="48601"/>
                      <a:pt x="30028" y="45597"/>
                      <a:pt x="28999" y="42916"/>
                    </a:cubicBezTo>
                    <a:cubicBezTo>
                      <a:pt x="27627" y="39312"/>
                      <a:pt x="26370" y="35612"/>
                      <a:pt x="25141" y="31965"/>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30"/>
              <p:cNvSpPr/>
              <p:nvPr/>
            </p:nvSpPr>
            <p:spPr>
              <a:xfrm>
                <a:off x="5280260" y="1961425"/>
                <a:ext cx="21222" cy="51693"/>
              </a:xfrm>
              <a:custGeom>
                <a:rect b="b" l="l" r="r" t="t"/>
                <a:pathLst>
                  <a:path extrusionOk="0" h="51693" w="21222">
                    <a:moveTo>
                      <a:pt x="21185" y="4921"/>
                    </a:moveTo>
                    <a:cubicBezTo>
                      <a:pt x="21043" y="2061"/>
                      <a:pt x="18599" y="-82"/>
                      <a:pt x="15739" y="2"/>
                    </a:cubicBezTo>
                    <a:cubicBezTo>
                      <a:pt x="12878" y="145"/>
                      <a:pt x="10672" y="2578"/>
                      <a:pt x="10809" y="5444"/>
                    </a:cubicBezTo>
                    <a:cubicBezTo>
                      <a:pt x="10820" y="5681"/>
                      <a:pt x="11675" y="27589"/>
                      <a:pt x="0" y="51693"/>
                    </a:cubicBezTo>
                    <a:cubicBezTo>
                      <a:pt x="4085" y="46569"/>
                      <a:pt x="9490" y="42732"/>
                      <a:pt x="15828" y="39892"/>
                    </a:cubicBezTo>
                    <a:cubicBezTo>
                      <a:pt x="21850" y="20654"/>
                      <a:pt x="21228" y="5766"/>
                      <a:pt x="21185" y="4916"/>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30"/>
              <p:cNvSpPr/>
              <p:nvPr/>
            </p:nvSpPr>
            <p:spPr>
              <a:xfrm>
                <a:off x="5430887" y="1979227"/>
                <a:ext cx="145961" cy="25125"/>
              </a:xfrm>
              <a:custGeom>
                <a:rect b="b" l="l" r="r" t="t"/>
                <a:pathLst>
                  <a:path extrusionOk="0" h="25125" w="145961">
                    <a:moveTo>
                      <a:pt x="140276" y="4658"/>
                    </a:moveTo>
                    <a:cubicBezTo>
                      <a:pt x="127007" y="5924"/>
                      <a:pt x="114134" y="4183"/>
                      <a:pt x="101695" y="2504"/>
                    </a:cubicBezTo>
                    <a:cubicBezTo>
                      <a:pt x="82758" y="-50"/>
                      <a:pt x="64861" y="-2457"/>
                      <a:pt x="46457" y="5017"/>
                    </a:cubicBezTo>
                    <a:cubicBezTo>
                      <a:pt x="19371" y="16026"/>
                      <a:pt x="5955" y="14696"/>
                      <a:pt x="5860" y="14691"/>
                    </a:cubicBezTo>
                    <a:cubicBezTo>
                      <a:pt x="3015" y="14306"/>
                      <a:pt x="408" y="16332"/>
                      <a:pt x="44" y="19177"/>
                    </a:cubicBezTo>
                    <a:cubicBezTo>
                      <a:pt x="-326" y="22022"/>
                      <a:pt x="1685" y="24629"/>
                      <a:pt x="4530" y="24993"/>
                    </a:cubicBezTo>
                    <a:cubicBezTo>
                      <a:pt x="4678" y="25014"/>
                      <a:pt x="5649" y="25125"/>
                      <a:pt x="7449" y="25125"/>
                    </a:cubicBezTo>
                    <a:cubicBezTo>
                      <a:pt x="13212" y="25125"/>
                      <a:pt x="27473" y="23943"/>
                      <a:pt x="50368" y="14638"/>
                    </a:cubicBezTo>
                    <a:cubicBezTo>
                      <a:pt x="66212" y="8210"/>
                      <a:pt x="82768" y="10432"/>
                      <a:pt x="100307" y="12796"/>
                    </a:cubicBezTo>
                    <a:cubicBezTo>
                      <a:pt x="113332" y="14543"/>
                      <a:pt x="126791" y="16359"/>
                      <a:pt x="141257" y="14997"/>
                    </a:cubicBezTo>
                    <a:cubicBezTo>
                      <a:pt x="144113" y="14723"/>
                      <a:pt x="146208" y="12189"/>
                      <a:pt x="145939" y="9334"/>
                    </a:cubicBezTo>
                    <a:cubicBezTo>
                      <a:pt x="145669" y="6479"/>
                      <a:pt x="143104" y="4389"/>
                      <a:pt x="140281" y="4652"/>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30"/>
              <p:cNvSpPr/>
              <p:nvPr/>
            </p:nvSpPr>
            <p:spPr>
              <a:xfrm>
                <a:off x="5468198" y="1996595"/>
                <a:ext cx="83178" cy="23131"/>
              </a:xfrm>
              <a:custGeom>
                <a:rect b="b" l="l" r="r" t="t"/>
                <a:pathLst>
                  <a:path extrusionOk="0" h="23131" w="83178">
                    <a:moveTo>
                      <a:pt x="75858" y="463"/>
                    </a:moveTo>
                    <a:cubicBezTo>
                      <a:pt x="51770" y="11261"/>
                      <a:pt x="27656" y="12744"/>
                      <a:pt x="5193" y="12744"/>
                    </a:cubicBezTo>
                    <a:cubicBezTo>
                      <a:pt x="2322" y="12744"/>
                      <a:pt x="0" y="15067"/>
                      <a:pt x="0" y="17938"/>
                    </a:cubicBezTo>
                    <a:cubicBezTo>
                      <a:pt x="0" y="20809"/>
                      <a:pt x="2327" y="23131"/>
                      <a:pt x="5193" y="23131"/>
                    </a:cubicBezTo>
                    <a:cubicBezTo>
                      <a:pt x="28812" y="23131"/>
                      <a:pt x="54235" y="21532"/>
                      <a:pt x="80107" y="9937"/>
                    </a:cubicBezTo>
                    <a:cubicBezTo>
                      <a:pt x="82724" y="8760"/>
                      <a:pt x="83896" y="5693"/>
                      <a:pt x="82724" y="3070"/>
                    </a:cubicBezTo>
                    <a:cubicBezTo>
                      <a:pt x="81553" y="452"/>
                      <a:pt x="78476" y="-714"/>
                      <a:pt x="75858" y="452"/>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30"/>
              <p:cNvSpPr/>
              <p:nvPr/>
            </p:nvSpPr>
            <p:spPr>
              <a:xfrm>
                <a:off x="5478201" y="2159011"/>
                <a:ext cx="47240" cy="23119"/>
              </a:xfrm>
              <a:custGeom>
                <a:rect b="b" l="l" r="r" t="t"/>
                <a:pathLst>
                  <a:path extrusionOk="0" h="23119" w="47240">
                    <a:moveTo>
                      <a:pt x="44833" y="810"/>
                    </a:moveTo>
                    <a:cubicBezTo>
                      <a:pt x="42415" y="-726"/>
                      <a:pt x="39201" y="-13"/>
                      <a:pt x="37660" y="2404"/>
                    </a:cubicBezTo>
                    <a:cubicBezTo>
                      <a:pt x="28556" y="16717"/>
                      <a:pt x="23431" y="13999"/>
                      <a:pt x="11049" y="7407"/>
                    </a:cubicBezTo>
                    <a:cubicBezTo>
                      <a:pt x="9915" y="6806"/>
                      <a:pt x="8759" y="6193"/>
                      <a:pt x="7576" y="5581"/>
                    </a:cubicBezTo>
                    <a:cubicBezTo>
                      <a:pt x="5027" y="4267"/>
                      <a:pt x="1892" y="5270"/>
                      <a:pt x="578" y="7814"/>
                    </a:cubicBezTo>
                    <a:cubicBezTo>
                      <a:pt x="-736" y="10363"/>
                      <a:pt x="267" y="13498"/>
                      <a:pt x="2811" y="14812"/>
                    </a:cubicBezTo>
                    <a:cubicBezTo>
                      <a:pt x="3961" y="15403"/>
                      <a:pt x="5080" y="16000"/>
                      <a:pt x="6173" y="16580"/>
                    </a:cubicBezTo>
                    <a:cubicBezTo>
                      <a:pt x="12131" y="19747"/>
                      <a:pt x="18475" y="23119"/>
                      <a:pt x="25073" y="23119"/>
                    </a:cubicBezTo>
                    <a:cubicBezTo>
                      <a:pt x="31670" y="23119"/>
                      <a:pt x="39138" y="19435"/>
                      <a:pt x="46427" y="7977"/>
                    </a:cubicBezTo>
                    <a:cubicBezTo>
                      <a:pt x="47968" y="5555"/>
                      <a:pt x="47255" y="2346"/>
                      <a:pt x="44833" y="805"/>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30"/>
              <p:cNvSpPr/>
              <p:nvPr/>
            </p:nvSpPr>
            <p:spPr>
              <a:xfrm>
                <a:off x="5612456" y="1970955"/>
                <a:ext cx="17488" cy="59252"/>
              </a:xfrm>
              <a:custGeom>
                <a:rect b="b" l="l" r="r" t="t"/>
                <a:pathLst>
                  <a:path extrusionOk="0" h="59252" w="17488">
                    <a:moveTo>
                      <a:pt x="17153" y="4754"/>
                    </a:moveTo>
                    <a:cubicBezTo>
                      <a:pt x="16916" y="1894"/>
                      <a:pt x="14393" y="-196"/>
                      <a:pt x="11543" y="15"/>
                    </a:cubicBezTo>
                    <a:cubicBezTo>
                      <a:pt x="8682" y="252"/>
                      <a:pt x="6560" y="2770"/>
                      <a:pt x="6798" y="5625"/>
                    </a:cubicBezTo>
                    <a:cubicBezTo>
                      <a:pt x="6824" y="5921"/>
                      <a:pt x="9125" y="35181"/>
                      <a:pt x="0" y="58166"/>
                    </a:cubicBezTo>
                    <a:cubicBezTo>
                      <a:pt x="3373" y="58472"/>
                      <a:pt x="6961" y="58847"/>
                      <a:pt x="10709" y="59253"/>
                    </a:cubicBezTo>
                    <a:cubicBezTo>
                      <a:pt x="19517" y="34600"/>
                      <a:pt x="17259" y="6031"/>
                      <a:pt x="17153" y="4754"/>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30"/>
              <p:cNvSpPr/>
              <p:nvPr/>
            </p:nvSpPr>
            <p:spPr>
              <a:xfrm>
                <a:off x="5864787" y="1752378"/>
                <a:ext cx="89373" cy="191902"/>
              </a:xfrm>
              <a:custGeom>
                <a:rect b="b" l="l" r="r" t="t"/>
                <a:pathLst>
                  <a:path extrusionOk="0" h="191902" w="89373">
                    <a:moveTo>
                      <a:pt x="88537" y="4175"/>
                    </a:moveTo>
                    <a:cubicBezTo>
                      <a:pt x="87973" y="1362"/>
                      <a:pt x="85239" y="-458"/>
                      <a:pt x="82426" y="101"/>
                    </a:cubicBezTo>
                    <a:cubicBezTo>
                      <a:pt x="79613" y="666"/>
                      <a:pt x="77786" y="3400"/>
                      <a:pt x="78351" y="6213"/>
                    </a:cubicBezTo>
                    <a:cubicBezTo>
                      <a:pt x="84415" y="36544"/>
                      <a:pt x="47619" y="101034"/>
                      <a:pt x="20744" y="148123"/>
                    </a:cubicBezTo>
                    <a:cubicBezTo>
                      <a:pt x="13191" y="161360"/>
                      <a:pt x="6056" y="173863"/>
                      <a:pt x="593" y="184302"/>
                    </a:cubicBezTo>
                    <a:cubicBezTo>
                      <a:pt x="-737" y="186846"/>
                      <a:pt x="245" y="189981"/>
                      <a:pt x="2789" y="191311"/>
                    </a:cubicBezTo>
                    <a:cubicBezTo>
                      <a:pt x="3554" y="191712"/>
                      <a:pt x="4383" y="191902"/>
                      <a:pt x="5190" y="191902"/>
                    </a:cubicBezTo>
                    <a:cubicBezTo>
                      <a:pt x="7058" y="191902"/>
                      <a:pt x="8869" y="190889"/>
                      <a:pt x="9798" y="189116"/>
                    </a:cubicBezTo>
                    <a:cubicBezTo>
                      <a:pt x="15171" y="178850"/>
                      <a:pt x="22258" y="166426"/>
                      <a:pt x="29769" y="153269"/>
                    </a:cubicBezTo>
                    <a:cubicBezTo>
                      <a:pt x="58998" y="102058"/>
                      <a:pt x="95367" y="38318"/>
                      <a:pt x="88537" y="4175"/>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30"/>
              <p:cNvSpPr/>
              <p:nvPr/>
            </p:nvSpPr>
            <p:spPr>
              <a:xfrm>
                <a:off x="5934041" y="1907883"/>
                <a:ext cx="40411" cy="105926"/>
              </a:xfrm>
              <a:custGeom>
                <a:rect b="b" l="l" r="r" t="t"/>
                <a:pathLst>
                  <a:path extrusionOk="0" h="105926" w="40411">
                    <a:moveTo>
                      <a:pt x="9525" y="103604"/>
                    </a:moveTo>
                    <a:cubicBezTo>
                      <a:pt x="23316" y="82789"/>
                      <a:pt x="25543" y="63609"/>
                      <a:pt x="27506" y="46693"/>
                    </a:cubicBezTo>
                    <a:cubicBezTo>
                      <a:pt x="29206" y="32037"/>
                      <a:pt x="30673" y="19386"/>
                      <a:pt x="39302" y="8403"/>
                    </a:cubicBezTo>
                    <a:cubicBezTo>
                      <a:pt x="41076" y="6149"/>
                      <a:pt x="40680" y="2882"/>
                      <a:pt x="38426" y="1109"/>
                    </a:cubicBezTo>
                    <a:cubicBezTo>
                      <a:pt x="36172" y="-659"/>
                      <a:pt x="32906" y="-274"/>
                      <a:pt x="31132" y="1985"/>
                    </a:cubicBezTo>
                    <a:cubicBezTo>
                      <a:pt x="20693" y="15269"/>
                      <a:pt x="18988" y="29947"/>
                      <a:pt x="17188" y="45490"/>
                    </a:cubicBezTo>
                    <a:cubicBezTo>
                      <a:pt x="15267" y="62026"/>
                      <a:pt x="13282" y="79121"/>
                      <a:pt x="864" y="97862"/>
                    </a:cubicBezTo>
                    <a:cubicBezTo>
                      <a:pt x="-719" y="100253"/>
                      <a:pt x="-65" y="103478"/>
                      <a:pt x="2326" y="105061"/>
                    </a:cubicBezTo>
                    <a:cubicBezTo>
                      <a:pt x="3207" y="105647"/>
                      <a:pt x="4205" y="105927"/>
                      <a:pt x="5186" y="105927"/>
                    </a:cubicBezTo>
                    <a:cubicBezTo>
                      <a:pt x="6870" y="105927"/>
                      <a:pt x="8522" y="105108"/>
                      <a:pt x="9525" y="103599"/>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30"/>
              <p:cNvSpPr/>
              <p:nvPr/>
            </p:nvSpPr>
            <p:spPr>
              <a:xfrm>
                <a:off x="5941322" y="2073485"/>
                <a:ext cx="37226" cy="54193"/>
              </a:xfrm>
              <a:custGeom>
                <a:rect b="b" l="l" r="r" t="t"/>
                <a:pathLst>
                  <a:path extrusionOk="0" h="54193" w="37226">
                    <a:moveTo>
                      <a:pt x="8693" y="1357"/>
                    </a:moveTo>
                    <a:cubicBezTo>
                      <a:pt x="6577" y="-580"/>
                      <a:pt x="3294" y="-421"/>
                      <a:pt x="1357" y="1690"/>
                    </a:cubicBezTo>
                    <a:cubicBezTo>
                      <a:pt x="-575" y="3806"/>
                      <a:pt x="-427" y="7089"/>
                      <a:pt x="1690" y="9026"/>
                    </a:cubicBezTo>
                    <a:cubicBezTo>
                      <a:pt x="1906" y="9221"/>
                      <a:pt x="23192" y="28902"/>
                      <a:pt x="26918" y="49908"/>
                    </a:cubicBezTo>
                    <a:cubicBezTo>
                      <a:pt x="27366" y="52426"/>
                      <a:pt x="29557" y="54194"/>
                      <a:pt x="32026" y="54194"/>
                    </a:cubicBezTo>
                    <a:cubicBezTo>
                      <a:pt x="32327" y="54194"/>
                      <a:pt x="32633" y="54167"/>
                      <a:pt x="32940" y="54114"/>
                    </a:cubicBezTo>
                    <a:cubicBezTo>
                      <a:pt x="35763" y="53613"/>
                      <a:pt x="37647" y="50916"/>
                      <a:pt x="37146" y="48092"/>
                    </a:cubicBezTo>
                    <a:cubicBezTo>
                      <a:pt x="32792" y="23572"/>
                      <a:pt x="9670" y="2249"/>
                      <a:pt x="8688" y="1352"/>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30"/>
              <p:cNvSpPr/>
              <p:nvPr/>
            </p:nvSpPr>
            <p:spPr>
              <a:xfrm>
                <a:off x="5884447" y="1811448"/>
                <a:ext cx="80680" cy="143229"/>
              </a:xfrm>
              <a:custGeom>
                <a:rect b="b" l="l" r="r" t="t"/>
                <a:pathLst>
                  <a:path extrusionOk="0" h="143229" w="80680">
                    <a:moveTo>
                      <a:pt x="75622" y="0"/>
                    </a:moveTo>
                    <a:cubicBezTo>
                      <a:pt x="72677" y="11"/>
                      <a:pt x="70371" y="2190"/>
                      <a:pt x="70292" y="5056"/>
                    </a:cubicBezTo>
                    <a:cubicBezTo>
                      <a:pt x="69046" y="52451"/>
                      <a:pt x="48996" y="74053"/>
                      <a:pt x="29605" y="94938"/>
                    </a:cubicBezTo>
                    <a:cubicBezTo>
                      <a:pt x="17914" y="107530"/>
                      <a:pt x="6868" y="119427"/>
                      <a:pt x="355" y="136147"/>
                    </a:cubicBezTo>
                    <a:cubicBezTo>
                      <a:pt x="-684" y="138823"/>
                      <a:pt x="635" y="141831"/>
                      <a:pt x="3311" y="142876"/>
                    </a:cubicBezTo>
                    <a:cubicBezTo>
                      <a:pt x="3928" y="143113"/>
                      <a:pt x="4567" y="143230"/>
                      <a:pt x="5195" y="143230"/>
                    </a:cubicBezTo>
                    <a:cubicBezTo>
                      <a:pt x="7275" y="143230"/>
                      <a:pt x="9238" y="141973"/>
                      <a:pt x="10040" y="139920"/>
                    </a:cubicBezTo>
                    <a:cubicBezTo>
                      <a:pt x="15830" y="125053"/>
                      <a:pt x="26222" y="113858"/>
                      <a:pt x="37221" y="102010"/>
                    </a:cubicBezTo>
                    <a:cubicBezTo>
                      <a:pt x="56955" y="80751"/>
                      <a:pt x="79327" y="56657"/>
                      <a:pt x="80678" y="5336"/>
                    </a:cubicBezTo>
                    <a:cubicBezTo>
                      <a:pt x="80752" y="2465"/>
                      <a:pt x="78488" y="85"/>
                      <a:pt x="75622" y="5"/>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30"/>
              <p:cNvSpPr/>
              <p:nvPr/>
            </p:nvSpPr>
            <p:spPr>
              <a:xfrm>
                <a:off x="5806850" y="1676788"/>
                <a:ext cx="47734" cy="184624"/>
              </a:xfrm>
              <a:custGeom>
                <a:rect b="b" l="l" r="r" t="t"/>
                <a:pathLst>
                  <a:path extrusionOk="0" h="184624" w="47734">
                    <a:moveTo>
                      <a:pt x="2595" y="698"/>
                    </a:moveTo>
                    <a:cubicBezTo>
                      <a:pt x="114" y="2134"/>
                      <a:pt x="-740" y="5311"/>
                      <a:pt x="701" y="7792"/>
                    </a:cubicBezTo>
                    <a:cubicBezTo>
                      <a:pt x="23221" y="46726"/>
                      <a:pt x="53948" y="136185"/>
                      <a:pt x="26641" y="176518"/>
                    </a:cubicBezTo>
                    <a:cubicBezTo>
                      <a:pt x="25031" y="178893"/>
                      <a:pt x="25654" y="182123"/>
                      <a:pt x="28029" y="183733"/>
                    </a:cubicBezTo>
                    <a:cubicBezTo>
                      <a:pt x="28921" y="184335"/>
                      <a:pt x="29934" y="184625"/>
                      <a:pt x="30937" y="184625"/>
                    </a:cubicBezTo>
                    <a:cubicBezTo>
                      <a:pt x="32605" y="184625"/>
                      <a:pt x="34241" y="183823"/>
                      <a:pt x="35244" y="182345"/>
                    </a:cubicBezTo>
                    <a:cubicBezTo>
                      <a:pt x="66884" y="135615"/>
                      <a:pt x="30947" y="39337"/>
                      <a:pt x="9699" y="2593"/>
                    </a:cubicBezTo>
                    <a:cubicBezTo>
                      <a:pt x="8263" y="112"/>
                      <a:pt x="5086" y="-737"/>
                      <a:pt x="2600" y="698"/>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30"/>
              <p:cNvSpPr/>
              <p:nvPr/>
            </p:nvSpPr>
            <p:spPr>
              <a:xfrm>
                <a:off x="5803475" y="1753663"/>
                <a:ext cx="20143" cy="82727"/>
              </a:xfrm>
              <a:custGeom>
                <a:rect b="b" l="l" r="r" t="t"/>
                <a:pathLst>
                  <a:path extrusionOk="0" h="82727" w="20143">
                    <a:moveTo>
                      <a:pt x="3484" y="299"/>
                    </a:moveTo>
                    <a:cubicBezTo>
                      <a:pt x="777" y="1243"/>
                      <a:pt x="-654" y="4204"/>
                      <a:pt x="291" y="6912"/>
                    </a:cubicBezTo>
                    <a:cubicBezTo>
                      <a:pt x="7242" y="26830"/>
                      <a:pt x="12414" y="57959"/>
                      <a:pt x="8314" y="76410"/>
                    </a:cubicBezTo>
                    <a:cubicBezTo>
                      <a:pt x="7691" y="79207"/>
                      <a:pt x="9459" y="81983"/>
                      <a:pt x="12256" y="82606"/>
                    </a:cubicBezTo>
                    <a:cubicBezTo>
                      <a:pt x="12636" y="82690"/>
                      <a:pt x="13011" y="82727"/>
                      <a:pt x="13391" y="82727"/>
                    </a:cubicBezTo>
                    <a:cubicBezTo>
                      <a:pt x="15771" y="82727"/>
                      <a:pt x="17914" y="81081"/>
                      <a:pt x="18452" y="78658"/>
                    </a:cubicBezTo>
                    <a:cubicBezTo>
                      <a:pt x="23017" y="58117"/>
                      <a:pt x="17703" y="25294"/>
                      <a:pt x="10097" y="3486"/>
                    </a:cubicBezTo>
                    <a:cubicBezTo>
                      <a:pt x="9153" y="779"/>
                      <a:pt x="6192" y="-657"/>
                      <a:pt x="3484" y="293"/>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30"/>
              <p:cNvSpPr/>
              <p:nvPr/>
            </p:nvSpPr>
            <p:spPr>
              <a:xfrm>
                <a:off x="5614994" y="1858760"/>
                <a:ext cx="46743" cy="111834"/>
              </a:xfrm>
              <a:custGeom>
                <a:rect b="b" l="l" r="r" t="t"/>
                <a:pathLst>
                  <a:path extrusionOk="0" h="111834" w="46743">
                    <a:moveTo>
                      <a:pt x="8598" y="1275"/>
                    </a:moveTo>
                    <a:cubicBezTo>
                      <a:pt x="6440" y="-604"/>
                      <a:pt x="3162" y="-382"/>
                      <a:pt x="1278" y="1782"/>
                    </a:cubicBezTo>
                    <a:cubicBezTo>
                      <a:pt x="-606" y="3940"/>
                      <a:pt x="-379" y="7223"/>
                      <a:pt x="1774" y="9107"/>
                    </a:cubicBezTo>
                    <a:cubicBezTo>
                      <a:pt x="2218" y="9493"/>
                      <a:pt x="45881" y="48459"/>
                      <a:pt x="34365" y="105617"/>
                    </a:cubicBezTo>
                    <a:cubicBezTo>
                      <a:pt x="33800" y="108431"/>
                      <a:pt x="35621" y="111170"/>
                      <a:pt x="38434" y="111735"/>
                    </a:cubicBezTo>
                    <a:cubicBezTo>
                      <a:pt x="38777" y="111803"/>
                      <a:pt x="39125" y="111835"/>
                      <a:pt x="39463" y="111835"/>
                    </a:cubicBezTo>
                    <a:cubicBezTo>
                      <a:pt x="41886" y="111835"/>
                      <a:pt x="44049" y="110135"/>
                      <a:pt x="44546" y="107665"/>
                    </a:cubicBezTo>
                    <a:cubicBezTo>
                      <a:pt x="57281" y="44469"/>
                      <a:pt x="10588" y="3006"/>
                      <a:pt x="8598" y="1275"/>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30"/>
              <p:cNvSpPr/>
              <p:nvPr/>
            </p:nvSpPr>
            <p:spPr>
              <a:xfrm>
                <a:off x="5523700" y="1752527"/>
                <a:ext cx="93640" cy="191336"/>
              </a:xfrm>
              <a:custGeom>
                <a:rect b="b" l="l" r="r" t="t"/>
                <a:pathLst>
                  <a:path extrusionOk="0" h="191336" w="93640">
                    <a:moveTo>
                      <a:pt x="10381" y="4982"/>
                    </a:moveTo>
                    <a:cubicBezTo>
                      <a:pt x="10259" y="2116"/>
                      <a:pt x="7816" y="-170"/>
                      <a:pt x="4976" y="10"/>
                    </a:cubicBezTo>
                    <a:cubicBezTo>
                      <a:pt x="2110" y="131"/>
                      <a:pt x="-117" y="2554"/>
                      <a:pt x="5" y="5414"/>
                    </a:cubicBezTo>
                    <a:cubicBezTo>
                      <a:pt x="1145" y="32637"/>
                      <a:pt x="20161" y="60895"/>
                      <a:pt x="40296" y="90815"/>
                    </a:cubicBezTo>
                    <a:cubicBezTo>
                      <a:pt x="61523" y="122355"/>
                      <a:pt x="83479" y="154977"/>
                      <a:pt x="83252" y="186106"/>
                    </a:cubicBezTo>
                    <a:cubicBezTo>
                      <a:pt x="83231" y="188972"/>
                      <a:pt x="85542" y="191315"/>
                      <a:pt x="88408" y="191336"/>
                    </a:cubicBezTo>
                    <a:lnTo>
                      <a:pt x="88445" y="191336"/>
                    </a:lnTo>
                    <a:cubicBezTo>
                      <a:pt x="91300" y="191336"/>
                      <a:pt x="93617" y="189035"/>
                      <a:pt x="93638" y="186180"/>
                    </a:cubicBezTo>
                    <a:cubicBezTo>
                      <a:pt x="93887" y="151842"/>
                      <a:pt x="71023" y="117869"/>
                      <a:pt x="48909" y="85014"/>
                    </a:cubicBezTo>
                    <a:cubicBezTo>
                      <a:pt x="29619" y="56345"/>
                      <a:pt x="11394" y="29270"/>
                      <a:pt x="10376" y="4982"/>
                    </a:cubicBezTo>
                    <a:close/>
                  </a:path>
                </a:pathLst>
              </a:custGeom>
              <a:solidFill>
                <a:srgbClr val="333333">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31"/>
          <p:cNvSpPr/>
          <p:nvPr/>
        </p:nvSpPr>
        <p:spPr>
          <a:xfrm>
            <a:off x="-14025" y="4624250"/>
            <a:ext cx="9144000" cy="5475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sp>
        <p:nvSpPr>
          <p:cNvPr id="801" name="Google Shape;801;p31"/>
          <p:cNvSpPr txBox="1"/>
          <p:nvPr>
            <p:ph idx="1" type="subTitle"/>
          </p:nvPr>
        </p:nvSpPr>
        <p:spPr>
          <a:xfrm>
            <a:off x="1876575" y="3380800"/>
            <a:ext cx="5367000" cy="47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Let’s discover the </a:t>
            </a:r>
            <a:r>
              <a:rPr lang="en"/>
              <a:t>world</a:t>
            </a:r>
            <a:r>
              <a:rPr lang="en"/>
              <a:t> of science!</a:t>
            </a:r>
            <a:endParaRPr/>
          </a:p>
        </p:txBody>
      </p:sp>
      <p:sp>
        <p:nvSpPr>
          <p:cNvPr id="802" name="Google Shape;802;p31"/>
          <p:cNvSpPr txBox="1"/>
          <p:nvPr>
            <p:ph type="title"/>
          </p:nvPr>
        </p:nvSpPr>
        <p:spPr>
          <a:xfrm>
            <a:off x="1888500" y="1795850"/>
            <a:ext cx="5367000" cy="15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Science </a:t>
            </a:r>
            <a:r>
              <a:rPr lang="en"/>
              <a:t>education</a:t>
            </a:r>
            <a:endParaRPr/>
          </a:p>
        </p:txBody>
      </p:sp>
      <p:sp>
        <p:nvSpPr>
          <p:cNvPr id="803" name="Google Shape;803;p31"/>
          <p:cNvSpPr txBox="1"/>
          <p:nvPr>
            <p:ph idx="2" type="title"/>
          </p:nvPr>
        </p:nvSpPr>
        <p:spPr>
          <a:xfrm>
            <a:off x="3925875" y="539488"/>
            <a:ext cx="1268400" cy="1269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04" name="Google Shape;804;p31"/>
          <p:cNvSpPr/>
          <p:nvPr/>
        </p:nvSpPr>
        <p:spPr>
          <a:xfrm>
            <a:off x="-77200" y="3957507"/>
            <a:ext cx="9219569" cy="1348166"/>
          </a:xfrm>
          <a:custGeom>
            <a:rect b="b" l="l" r="r" t="t"/>
            <a:pathLst>
              <a:path extrusionOk="0" h="709561" w="6561971">
                <a:moveTo>
                  <a:pt x="6561972" y="25408"/>
                </a:moveTo>
                <a:cubicBezTo>
                  <a:pt x="6378040" y="66580"/>
                  <a:pt x="6089133" y="117738"/>
                  <a:pt x="5885778" y="89233"/>
                </a:cubicBezTo>
                <a:cubicBezTo>
                  <a:pt x="5472050" y="18895"/>
                  <a:pt x="5043792" y="-51004"/>
                  <a:pt x="4637040" y="52277"/>
                </a:cubicBezTo>
                <a:cubicBezTo>
                  <a:pt x="4412000" y="109420"/>
                  <a:pt x="4196010" y="219072"/>
                  <a:pt x="3963828" y="220381"/>
                </a:cubicBezTo>
                <a:cubicBezTo>
                  <a:pt x="3705780" y="221833"/>
                  <a:pt x="3467243" y="88056"/>
                  <a:pt x="3213332" y="41991"/>
                </a:cubicBezTo>
                <a:cubicBezTo>
                  <a:pt x="2895972" y="-15585"/>
                  <a:pt x="2571576" y="123813"/>
                  <a:pt x="2214172" y="150703"/>
                </a:cubicBezTo>
                <a:cubicBezTo>
                  <a:pt x="1930938" y="172010"/>
                  <a:pt x="1655995" y="133888"/>
                  <a:pt x="1379063" y="70781"/>
                </a:cubicBezTo>
                <a:cubicBezTo>
                  <a:pt x="1144232" y="17270"/>
                  <a:pt x="890226" y="52763"/>
                  <a:pt x="679060" y="168606"/>
                </a:cubicBezTo>
                <a:cubicBezTo>
                  <a:pt x="568954" y="222028"/>
                  <a:pt x="316991" y="371195"/>
                  <a:pt x="0" y="346495"/>
                </a:cubicBezTo>
                <a:lnTo>
                  <a:pt x="0" y="563466"/>
                </a:lnTo>
                <a:cubicBezTo>
                  <a:pt x="46867" y="623375"/>
                  <a:pt x="101012" y="650529"/>
                  <a:pt x="101012" y="650529"/>
                </a:cubicBezTo>
                <a:cubicBezTo>
                  <a:pt x="101012" y="650529"/>
                  <a:pt x="480218" y="617880"/>
                  <a:pt x="689637" y="542022"/>
                </a:cubicBezTo>
                <a:lnTo>
                  <a:pt x="2274846" y="709561"/>
                </a:lnTo>
                <a:lnTo>
                  <a:pt x="4753512" y="672527"/>
                </a:lnTo>
                <a:lnTo>
                  <a:pt x="5859864" y="490157"/>
                </a:lnTo>
                <a:lnTo>
                  <a:pt x="6561972" y="386590"/>
                </a:lnTo>
                <a:lnTo>
                  <a:pt x="6561972" y="254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31"/>
          <p:cNvSpPr/>
          <p:nvPr/>
        </p:nvSpPr>
        <p:spPr>
          <a:xfrm>
            <a:off x="3225" y="4588975"/>
            <a:ext cx="9137545" cy="547625"/>
          </a:xfrm>
          <a:custGeom>
            <a:rect b="b" l="l" r="r" t="t"/>
            <a:pathLst>
              <a:path extrusionOk="0" h="872709" w="6561971">
                <a:moveTo>
                  <a:pt x="6561972" y="29235"/>
                </a:moveTo>
                <a:cubicBezTo>
                  <a:pt x="6231898" y="-32901"/>
                  <a:pt x="6008540" y="94289"/>
                  <a:pt x="5847619" y="166010"/>
                </a:cubicBezTo>
                <a:cubicBezTo>
                  <a:pt x="5500814" y="295934"/>
                  <a:pt x="5125075" y="56812"/>
                  <a:pt x="4754847" y="67024"/>
                </a:cubicBezTo>
                <a:cubicBezTo>
                  <a:pt x="4584679" y="71716"/>
                  <a:pt x="4421035" y="129297"/>
                  <a:pt x="4254024" y="162252"/>
                </a:cubicBezTo>
                <a:cubicBezTo>
                  <a:pt x="4031442" y="206169"/>
                  <a:pt x="3800274" y="206100"/>
                  <a:pt x="3577718" y="162057"/>
                </a:cubicBezTo>
                <a:cubicBezTo>
                  <a:pt x="3400711" y="127028"/>
                  <a:pt x="3230058" y="64734"/>
                  <a:pt x="3053356" y="28195"/>
                </a:cubicBezTo>
                <a:cubicBezTo>
                  <a:pt x="2876655" y="-8343"/>
                  <a:pt x="2687424" y="-17659"/>
                  <a:pt x="2520618" y="51148"/>
                </a:cubicBezTo>
                <a:cubicBezTo>
                  <a:pt x="2402221" y="99984"/>
                  <a:pt x="2299351" y="186382"/>
                  <a:pt x="2174752" y="216006"/>
                </a:cubicBezTo>
                <a:cubicBezTo>
                  <a:pt x="2065465" y="241989"/>
                  <a:pt x="1951374" y="221485"/>
                  <a:pt x="1839363" y="212919"/>
                </a:cubicBezTo>
                <a:cubicBezTo>
                  <a:pt x="1705074" y="202648"/>
                  <a:pt x="1570131" y="209789"/>
                  <a:pt x="1435636" y="216930"/>
                </a:cubicBezTo>
                <a:cubicBezTo>
                  <a:pt x="1227690" y="227971"/>
                  <a:pt x="1019749" y="239018"/>
                  <a:pt x="811808" y="250059"/>
                </a:cubicBezTo>
                <a:lnTo>
                  <a:pt x="974228" y="182318"/>
                </a:lnTo>
                <a:lnTo>
                  <a:pt x="837184" y="97467"/>
                </a:lnTo>
                <a:lnTo>
                  <a:pt x="736298" y="138634"/>
                </a:lnTo>
                <a:cubicBezTo>
                  <a:pt x="650185" y="170100"/>
                  <a:pt x="312779" y="252392"/>
                  <a:pt x="62526" y="184266"/>
                </a:cubicBezTo>
                <a:cubicBezTo>
                  <a:pt x="39404" y="174016"/>
                  <a:pt x="19422" y="165366"/>
                  <a:pt x="0" y="158362"/>
                </a:cubicBezTo>
                <a:lnTo>
                  <a:pt x="0" y="736458"/>
                </a:lnTo>
                <a:lnTo>
                  <a:pt x="433145" y="683716"/>
                </a:lnTo>
                <a:lnTo>
                  <a:pt x="1881670" y="872710"/>
                </a:lnTo>
                <a:lnTo>
                  <a:pt x="5901717" y="416590"/>
                </a:lnTo>
                <a:lnTo>
                  <a:pt x="6561972" y="260514"/>
                </a:lnTo>
                <a:lnTo>
                  <a:pt x="6561972" y="29230"/>
                </a:lnTo>
                <a:close/>
              </a:path>
            </a:pathLst>
          </a:custGeom>
          <a:solidFill>
            <a:srgbClr val="333333">
              <a:alpha val="11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6" name="Google Shape;806;p31"/>
          <p:cNvGrpSpPr/>
          <p:nvPr/>
        </p:nvGrpSpPr>
        <p:grpSpPr>
          <a:xfrm>
            <a:off x="7671978" y="3598123"/>
            <a:ext cx="1517589" cy="547480"/>
            <a:chOff x="2982128" y="557749"/>
            <a:chExt cx="1517589" cy="445287"/>
          </a:xfrm>
        </p:grpSpPr>
        <p:sp>
          <p:nvSpPr>
            <p:cNvPr id="807" name="Google Shape;807;p31"/>
            <p:cNvSpPr/>
            <p:nvPr/>
          </p:nvSpPr>
          <p:spPr>
            <a:xfrm>
              <a:off x="2982128" y="557749"/>
              <a:ext cx="1517589" cy="445287"/>
            </a:xfrm>
            <a:custGeom>
              <a:rect b="b" l="l" r="r" t="t"/>
              <a:pathLst>
                <a:path extrusionOk="0" h="445287" w="1517589">
                  <a:moveTo>
                    <a:pt x="0" y="412330"/>
                  </a:moveTo>
                  <a:cubicBezTo>
                    <a:pt x="0" y="412330"/>
                    <a:pt x="252348" y="150719"/>
                    <a:pt x="290797" y="148328"/>
                  </a:cubicBezTo>
                  <a:cubicBezTo>
                    <a:pt x="329246" y="145942"/>
                    <a:pt x="347471" y="196134"/>
                    <a:pt x="380895" y="197913"/>
                  </a:cubicBezTo>
                  <a:cubicBezTo>
                    <a:pt x="414314" y="199692"/>
                    <a:pt x="436186" y="154630"/>
                    <a:pt x="454563" y="155522"/>
                  </a:cubicBezTo>
                  <a:cubicBezTo>
                    <a:pt x="472945" y="156413"/>
                    <a:pt x="502116" y="181573"/>
                    <a:pt x="552403" y="134099"/>
                  </a:cubicBezTo>
                  <a:cubicBezTo>
                    <a:pt x="602690" y="86625"/>
                    <a:pt x="694883" y="0"/>
                    <a:pt x="694883" y="0"/>
                  </a:cubicBezTo>
                  <a:cubicBezTo>
                    <a:pt x="694883" y="0"/>
                    <a:pt x="807522" y="57175"/>
                    <a:pt x="897694" y="82524"/>
                  </a:cubicBezTo>
                  <a:cubicBezTo>
                    <a:pt x="923645" y="68401"/>
                    <a:pt x="941199" y="65946"/>
                    <a:pt x="967878" y="86087"/>
                  </a:cubicBezTo>
                  <a:cubicBezTo>
                    <a:pt x="994558" y="106227"/>
                    <a:pt x="1060367" y="173281"/>
                    <a:pt x="1099597" y="187611"/>
                  </a:cubicBezTo>
                  <a:cubicBezTo>
                    <a:pt x="1138827" y="201940"/>
                    <a:pt x="1163137" y="178617"/>
                    <a:pt x="1194017" y="190413"/>
                  </a:cubicBezTo>
                  <a:cubicBezTo>
                    <a:pt x="1224898" y="202209"/>
                    <a:pt x="1409257" y="306404"/>
                    <a:pt x="1517590" y="404513"/>
                  </a:cubicBezTo>
                  <a:cubicBezTo>
                    <a:pt x="1359445" y="470877"/>
                    <a:pt x="1162334" y="436001"/>
                    <a:pt x="708569" y="437099"/>
                  </a:cubicBezTo>
                  <a:cubicBezTo>
                    <a:pt x="254803" y="438196"/>
                    <a:pt x="5" y="412335"/>
                    <a:pt x="5" y="4123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8" name="Google Shape;808;p31"/>
            <p:cNvGrpSpPr/>
            <p:nvPr/>
          </p:nvGrpSpPr>
          <p:grpSpPr>
            <a:xfrm>
              <a:off x="3272925" y="557749"/>
              <a:ext cx="1226792" cy="444429"/>
              <a:chOff x="3272925" y="557749"/>
              <a:chExt cx="1226792" cy="444429"/>
            </a:xfrm>
          </p:grpSpPr>
          <p:sp>
            <p:nvSpPr>
              <p:cNvPr id="809" name="Google Shape;809;p31"/>
              <p:cNvSpPr/>
              <p:nvPr/>
            </p:nvSpPr>
            <p:spPr>
              <a:xfrm>
                <a:off x="3272925" y="680870"/>
                <a:ext cx="340841" cy="313877"/>
              </a:xfrm>
              <a:custGeom>
                <a:rect b="b" l="l" r="r" t="t"/>
                <a:pathLst>
                  <a:path extrusionOk="0" h="313877" w="340841">
                    <a:moveTo>
                      <a:pt x="305385" y="174068"/>
                    </a:moveTo>
                    <a:cubicBezTo>
                      <a:pt x="250459" y="101192"/>
                      <a:pt x="246348" y="79452"/>
                      <a:pt x="273238" y="0"/>
                    </a:cubicBezTo>
                    <a:lnTo>
                      <a:pt x="273238" y="0"/>
                    </a:lnTo>
                    <a:cubicBezTo>
                      <a:pt x="269174" y="3832"/>
                      <a:pt x="265274" y="7510"/>
                      <a:pt x="261606" y="10978"/>
                    </a:cubicBezTo>
                    <a:cubicBezTo>
                      <a:pt x="211319" y="58457"/>
                      <a:pt x="182148" y="33292"/>
                      <a:pt x="163766" y="32400"/>
                    </a:cubicBezTo>
                    <a:cubicBezTo>
                      <a:pt x="145383" y="31509"/>
                      <a:pt x="123517" y="76565"/>
                      <a:pt x="90098" y="74792"/>
                    </a:cubicBezTo>
                    <a:cubicBezTo>
                      <a:pt x="56678" y="73013"/>
                      <a:pt x="38449" y="22821"/>
                      <a:pt x="0" y="25207"/>
                    </a:cubicBezTo>
                    <a:cubicBezTo>
                      <a:pt x="2296" y="93739"/>
                      <a:pt x="27139" y="165681"/>
                      <a:pt x="95624" y="178433"/>
                    </a:cubicBezTo>
                    <a:cubicBezTo>
                      <a:pt x="164109" y="191178"/>
                      <a:pt x="225775" y="253446"/>
                      <a:pt x="251483" y="313154"/>
                    </a:cubicBezTo>
                    <a:cubicBezTo>
                      <a:pt x="278421" y="313492"/>
                      <a:pt x="306256" y="313740"/>
                      <a:pt x="335036" y="313877"/>
                    </a:cubicBezTo>
                    <a:lnTo>
                      <a:pt x="335036" y="313877"/>
                    </a:lnTo>
                    <a:cubicBezTo>
                      <a:pt x="335036" y="313877"/>
                      <a:pt x="360312" y="246944"/>
                      <a:pt x="305385" y="174068"/>
                    </a:cubicBezTo>
                    <a:close/>
                  </a:path>
                </a:pathLst>
              </a:custGeom>
              <a:solidFill>
                <a:srgbClr val="FFFFFF">
                  <a:alpha val="455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31"/>
              <p:cNvSpPr/>
              <p:nvPr/>
            </p:nvSpPr>
            <p:spPr>
              <a:xfrm>
                <a:off x="3655636" y="557749"/>
                <a:ext cx="224185" cy="354505"/>
              </a:xfrm>
              <a:custGeom>
                <a:rect b="b" l="l" r="r" t="t"/>
                <a:pathLst>
                  <a:path extrusionOk="0" h="354505" w="224185">
                    <a:moveTo>
                      <a:pt x="6819" y="111932"/>
                    </a:moveTo>
                    <a:cubicBezTo>
                      <a:pt x="-28601" y="215446"/>
                      <a:pt x="85712" y="271919"/>
                      <a:pt x="81273" y="354506"/>
                    </a:cubicBezTo>
                    <a:cubicBezTo>
                      <a:pt x="128240" y="300334"/>
                      <a:pt x="129254" y="242674"/>
                      <a:pt x="132716" y="205080"/>
                    </a:cubicBezTo>
                    <a:cubicBezTo>
                      <a:pt x="136173" y="167486"/>
                      <a:pt x="137097" y="140448"/>
                      <a:pt x="168067" y="123981"/>
                    </a:cubicBezTo>
                    <a:cubicBezTo>
                      <a:pt x="199037" y="107514"/>
                      <a:pt x="224186" y="82524"/>
                      <a:pt x="224186" y="82524"/>
                    </a:cubicBezTo>
                    <a:cubicBezTo>
                      <a:pt x="134014" y="57175"/>
                      <a:pt x="21375" y="0"/>
                      <a:pt x="21375" y="0"/>
                    </a:cubicBezTo>
                    <a:cubicBezTo>
                      <a:pt x="21375" y="0"/>
                      <a:pt x="32089" y="47664"/>
                      <a:pt x="6819" y="111932"/>
                    </a:cubicBezTo>
                    <a:close/>
                  </a:path>
                </a:pathLst>
              </a:custGeom>
              <a:solidFill>
                <a:srgbClr val="FFFFFF">
                  <a:alpha val="455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31"/>
              <p:cNvSpPr/>
              <p:nvPr/>
            </p:nvSpPr>
            <p:spPr>
              <a:xfrm>
                <a:off x="3766734" y="629212"/>
                <a:ext cx="397029" cy="368855"/>
              </a:xfrm>
              <a:custGeom>
                <a:rect b="b" l="l" r="r" t="t"/>
                <a:pathLst>
                  <a:path extrusionOk="0" h="368855" w="397029">
                    <a:moveTo>
                      <a:pt x="240246" y="233743"/>
                    </a:moveTo>
                    <a:cubicBezTo>
                      <a:pt x="288818" y="201305"/>
                      <a:pt x="386189" y="155494"/>
                      <a:pt x="397029" y="115910"/>
                    </a:cubicBezTo>
                    <a:cubicBezTo>
                      <a:pt x="371585" y="112854"/>
                      <a:pt x="348843" y="128514"/>
                      <a:pt x="314986" y="116148"/>
                    </a:cubicBezTo>
                    <a:cubicBezTo>
                      <a:pt x="275756" y="101818"/>
                      <a:pt x="209946" y="34764"/>
                      <a:pt x="183267" y="14624"/>
                    </a:cubicBezTo>
                    <a:cubicBezTo>
                      <a:pt x="169265" y="4052"/>
                      <a:pt x="157775" y="-286"/>
                      <a:pt x="146264" y="15"/>
                    </a:cubicBezTo>
                    <a:lnTo>
                      <a:pt x="142264" y="337"/>
                    </a:lnTo>
                    <a:cubicBezTo>
                      <a:pt x="59281" y="115351"/>
                      <a:pt x="122313" y="264528"/>
                      <a:pt x="0" y="365567"/>
                    </a:cubicBezTo>
                    <a:lnTo>
                      <a:pt x="264" y="365778"/>
                    </a:lnTo>
                    <a:cubicBezTo>
                      <a:pt x="72317" y="366221"/>
                      <a:pt x="137345" y="367467"/>
                      <a:pt x="196409" y="368855"/>
                    </a:cubicBezTo>
                    <a:lnTo>
                      <a:pt x="196409" y="368855"/>
                    </a:lnTo>
                    <a:cubicBezTo>
                      <a:pt x="225753" y="326458"/>
                      <a:pt x="191675" y="266186"/>
                      <a:pt x="240246" y="233743"/>
                    </a:cubicBezTo>
                    <a:close/>
                  </a:path>
                </a:pathLst>
              </a:custGeom>
              <a:solidFill>
                <a:srgbClr val="FFFFFF">
                  <a:alpha val="455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31"/>
              <p:cNvSpPr/>
              <p:nvPr/>
            </p:nvSpPr>
            <p:spPr>
              <a:xfrm>
                <a:off x="4182993" y="770429"/>
                <a:ext cx="316724" cy="231749"/>
              </a:xfrm>
              <a:custGeom>
                <a:rect b="b" l="l" r="r" t="t"/>
                <a:pathLst>
                  <a:path extrusionOk="0" h="231749" w="316724">
                    <a:moveTo>
                      <a:pt x="7808" y="101561"/>
                    </a:moveTo>
                    <a:cubicBezTo>
                      <a:pt x="-16512" y="129792"/>
                      <a:pt x="20248" y="132415"/>
                      <a:pt x="59472" y="149252"/>
                    </a:cubicBezTo>
                    <a:cubicBezTo>
                      <a:pt x="120616" y="171777"/>
                      <a:pt x="73675" y="197037"/>
                      <a:pt x="91255" y="231749"/>
                    </a:cubicBezTo>
                    <a:cubicBezTo>
                      <a:pt x="182393" y="228957"/>
                      <a:pt x="252751" y="218681"/>
                      <a:pt x="316724" y="191833"/>
                    </a:cubicBezTo>
                    <a:cubicBezTo>
                      <a:pt x="233794" y="116730"/>
                      <a:pt x="106313" y="38058"/>
                      <a:pt x="37232" y="0"/>
                    </a:cubicBezTo>
                    <a:cubicBezTo>
                      <a:pt x="60660" y="35604"/>
                      <a:pt x="32133" y="73325"/>
                      <a:pt x="7808" y="101561"/>
                    </a:cubicBezTo>
                    <a:close/>
                  </a:path>
                </a:pathLst>
              </a:custGeom>
              <a:solidFill>
                <a:srgbClr val="FFFFFF">
                  <a:alpha val="455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13" name="Google Shape;813;p31"/>
          <p:cNvGrpSpPr/>
          <p:nvPr/>
        </p:nvGrpSpPr>
        <p:grpSpPr>
          <a:xfrm>
            <a:off x="7523345" y="3445697"/>
            <a:ext cx="212116" cy="601045"/>
            <a:chOff x="4756720" y="442460"/>
            <a:chExt cx="212116" cy="601045"/>
          </a:xfrm>
        </p:grpSpPr>
        <p:sp>
          <p:nvSpPr>
            <p:cNvPr id="814" name="Google Shape;814;p31"/>
            <p:cNvSpPr/>
            <p:nvPr/>
          </p:nvSpPr>
          <p:spPr>
            <a:xfrm>
              <a:off x="4756720" y="442460"/>
              <a:ext cx="212116" cy="601045"/>
            </a:xfrm>
            <a:custGeom>
              <a:rect b="b" l="l" r="r" t="t"/>
              <a:pathLst>
                <a:path extrusionOk="0" h="601045" w="212116">
                  <a:moveTo>
                    <a:pt x="109257" y="591792"/>
                  </a:moveTo>
                  <a:cubicBezTo>
                    <a:pt x="109257" y="591792"/>
                    <a:pt x="123734" y="610829"/>
                    <a:pt x="145548" y="594294"/>
                  </a:cubicBezTo>
                  <a:cubicBezTo>
                    <a:pt x="141415" y="534243"/>
                    <a:pt x="143014" y="478350"/>
                    <a:pt x="147463" y="430164"/>
                  </a:cubicBezTo>
                  <a:cubicBezTo>
                    <a:pt x="151913" y="381983"/>
                    <a:pt x="153047" y="365521"/>
                    <a:pt x="174665" y="346336"/>
                  </a:cubicBezTo>
                  <a:cubicBezTo>
                    <a:pt x="196283" y="327151"/>
                    <a:pt x="211415" y="287599"/>
                    <a:pt x="212096" y="228636"/>
                  </a:cubicBezTo>
                  <a:cubicBezTo>
                    <a:pt x="212776" y="169672"/>
                    <a:pt x="196220" y="98991"/>
                    <a:pt x="191111" y="74961"/>
                  </a:cubicBezTo>
                  <a:cubicBezTo>
                    <a:pt x="186002" y="50926"/>
                    <a:pt x="160405" y="40518"/>
                    <a:pt x="157444" y="72639"/>
                  </a:cubicBezTo>
                  <a:cubicBezTo>
                    <a:pt x="154483" y="104760"/>
                    <a:pt x="163408" y="171530"/>
                    <a:pt x="160500" y="235602"/>
                  </a:cubicBezTo>
                  <a:cubicBezTo>
                    <a:pt x="157586" y="299680"/>
                    <a:pt x="146804" y="314347"/>
                    <a:pt x="135557" y="313946"/>
                  </a:cubicBezTo>
                  <a:cubicBezTo>
                    <a:pt x="124310" y="313545"/>
                    <a:pt x="121301" y="286275"/>
                    <a:pt x="121143" y="244918"/>
                  </a:cubicBezTo>
                  <a:cubicBezTo>
                    <a:pt x="120985" y="203561"/>
                    <a:pt x="115923" y="102475"/>
                    <a:pt x="111833" y="58215"/>
                  </a:cubicBezTo>
                  <a:cubicBezTo>
                    <a:pt x="107743" y="13955"/>
                    <a:pt x="105706" y="-95"/>
                    <a:pt x="90658" y="0"/>
                  </a:cubicBezTo>
                  <a:cubicBezTo>
                    <a:pt x="75617" y="90"/>
                    <a:pt x="74561" y="37230"/>
                    <a:pt x="76836" y="91513"/>
                  </a:cubicBezTo>
                  <a:cubicBezTo>
                    <a:pt x="79111" y="145795"/>
                    <a:pt x="79226" y="204062"/>
                    <a:pt x="80251" y="260139"/>
                  </a:cubicBezTo>
                  <a:cubicBezTo>
                    <a:pt x="81274" y="316216"/>
                    <a:pt x="84668" y="392375"/>
                    <a:pt x="88969" y="433642"/>
                  </a:cubicBezTo>
                  <a:cubicBezTo>
                    <a:pt x="93266" y="474909"/>
                    <a:pt x="102401" y="495086"/>
                    <a:pt x="92199" y="495883"/>
                  </a:cubicBezTo>
                  <a:cubicBezTo>
                    <a:pt x="81997" y="496680"/>
                    <a:pt x="63578" y="475495"/>
                    <a:pt x="50906" y="405458"/>
                  </a:cubicBezTo>
                  <a:cubicBezTo>
                    <a:pt x="38234" y="335422"/>
                    <a:pt x="38355" y="246348"/>
                    <a:pt x="39785" y="198336"/>
                  </a:cubicBezTo>
                  <a:cubicBezTo>
                    <a:pt x="41216" y="150323"/>
                    <a:pt x="43802" y="74571"/>
                    <a:pt x="15323" y="73362"/>
                  </a:cubicBezTo>
                  <a:cubicBezTo>
                    <a:pt x="-6828" y="72961"/>
                    <a:pt x="1759" y="161132"/>
                    <a:pt x="1104" y="230625"/>
                  </a:cubicBezTo>
                  <a:cubicBezTo>
                    <a:pt x="450" y="300118"/>
                    <a:pt x="5189" y="367727"/>
                    <a:pt x="12890" y="414114"/>
                  </a:cubicBezTo>
                  <a:cubicBezTo>
                    <a:pt x="20595" y="460501"/>
                    <a:pt x="46319" y="501742"/>
                    <a:pt x="71542" y="523027"/>
                  </a:cubicBezTo>
                  <a:cubicBezTo>
                    <a:pt x="96760" y="544313"/>
                    <a:pt x="99741" y="539257"/>
                    <a:pt x="103663" y="558695"/>
                  </a:cubicBezTo>
                  <a:cubicBezTo>
                    <a:pt x="107584" y="578133"/>
                    <a:pt x="109279" y="591781"/>
                    <a:pt x="109279" y="591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5" name="Google Shape;815;p31"/>
            <p:cNvGrpSpPr/>
            <p:nvPr/>
          </p:nvGrpSpPr>
          <p:grpSpPr>
            <a:xfrm>
              <a:off x="4762118" y="500662"/>
              <a:ext cx="191389" cy="508466"/>
              <a:chOff x="4762118" y="500662"/>
              <a:chExt cx="191389" cy="508466"/>
            </a:xfrm>
          </p:grpSpPr>
          <p:sp>
            <p:nvSpPr>
              <p:cNvPr id="816" name="Google Shape;816;p31"/>
              <p:cNvSpPr/>
              <p:nvPr/>
            </p:nvSpPr>
            <p:spPr>
              <a:xfrm>
                <a:off x="4861651" y="972570"/>
                <a:ext cx="19897" cy="36558"/>
              </a:xfrm>
              <a:custGeom>
                <a:rect b="b" l="l" r="r" t="t"/>
                <a:pathLst>
                  <a:path extrusionOk="0" h="36558" w="19897">
                    <a:moveTo>
                      <a:pt x="15737" y="36559"/>
                    </a:moveTo>
                    <a:cubicBezTo>
                      <a:pt x="13499" y="36559"/>
                      <a:pt x="11652" y="34786"/>
                      <a:pt x="11578" y="32532"/>
                    </a:cubicBezTo>
                    <a:cubicBezTo>
                      <a:pt x="11039" y="16229"/>
                      <a:pt x="1761" y="7610"/>
                      <a:pt x="1365" y="7251"/>
                    </a:cubicBezTo>
                    <a:cubicBezTo>
                      <a:pt x="-329" y="5710"/>
                      <a:pt x="-466" y="3082"/>
                      <a:pt x="1064" y="1382"/>
                    </a:cubicBezTo>
                    <a:cubicBezTo>
                      <a:pt x="2595" y="-322"/>
                      <a:pt x="5208" y="-470"/>
                      <a:pt x="6917" y="1050"/>
                    </a:cubicBezTo>
                    <a:cubicBezTo>
                      <a:pt x="7419" y="1498"/>
                      <a:pt x="19236" y="12244"/>
                      <a:pt x="19896" y="32257"/>
                    </a:cubicBezTo>
                    <a:cubicBezTo>
                      <a:pt x="19970" y="34553"/>
                      <a:pt x="18170" y="36480"/>
                      <a:pt x="15874" y="36554"/>
                    </a:cubicBezTo>
                    <a:cubicBezTo>
                      <a:pt x="15827" y="36554"/>
                      <a:pt x="15779" y="36554"/>
                      <a:pt x="15737" y="365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31"/>
              <p:cNvSpPr/>
              <p:nvPr/>
            </p:nvSpPr>
            <p:spPr>
              <a:xfrm>
                <a:off x="4874231" y="936978"/>
                <a:ext cx="11166" cy="38214"/>
              </a:xfrm>
              <a:custGeom>
                <a:rect b="b" l="l" r="r" t="t"/>
                <a:pathLst>
                  <a:path extrusionOk="0" h="38214" w="11166">
                    <a:moveTo>
                      <a:pt x="6999" y="38215"/>
                    </a:moveTo>
                    <a:cubicBezTo>
                      <a:pt x="5131" y="38215"/>
                      <a:pt x="3437" y="36948"/>
                      <a:pt x="2967" y="35058"/>
                    </a:cubicBezTo>
                    <a:cubicBezTo>
                      <a:pt x="-368" y="21663"/>
                      <a:pt x="1" y="4774"/>
                      <a:pt x="22" y="4062"/>
                    </a:cubicBezTo>
                    <a:cubicBezTo>
                      <a:pt x="75" y="1766"/>
                      <a:pt x="1922" y="-87"/>
                      <a:pt x="4281" y="3"/>
                    </a:cubicBezTo>
                    <a:cubicBezTo>
                      <a:pt x="6577" y="56"/>
                      <a:pt x="8398" y="1967"/>
                      <a:pt x="8340" y="4262"/>
                    </a:cubicBezTo>
                    <a:cubicBezTo>
                      <a:pt x="8340" y="4426"/>
                      <a:pt x="7981" y="20756"/>
                      <a:pt x="11042" y="33048"/>
                    </a:cubicBezTo>
                    <a:cubicBezTo>
                      <a:pt x="11596" y="35280"/>
                      <a:pt x="10240" y="37534"/>
                      <a:pt x="8007" y="38088"/>
                    </a:cubicBezTo>
                    <a:cubicBezTo>
                      <a:pt x="7670" y="38172"/>
                      <a:pt x="7332" y="38215"/>
                      <a:pt x="6999" y="382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31"/>
              <p:cNvSpPr/>
              <p:nvPr/>
            </p:nvSpPr>
            <p:spPr>
              <a:xfrm>
                <a:off x="4865233" y="849528"/>
                <a:ext cx="17135" cy="49527"/>
              </a:xfrm>
              <a:custGeom>
                <a:rect b="b" l="l" r="r" t="t"/>
                <a:pathLst>
                  <a:path extrusionOk="0" h="49527" w="17135">
                    <a:moveTo>
                      <a:pt x="12983" y="49527"/>
                    </a:moveTo>
                    <a:cubicBezTo>
                      <a:pt x="11579" y="49527"/>
                      <a:pt x="10212" y="48820"/>
                      <a:pt x="9426" y="47532"/>
                    </a:cubicBezTo>
                    <a:cubicBezTo>
                      <a:pt x="1530" y="34607"/>
                      <a:pt x="63" y="5589"/>
                      <a:pt x="5" y="4360"/>
                    </a:cubicBezTo>
                    <a:cubicBezTo>
                      <a:pt x="-106" y="2064"/>
                      <a:pt x="1668" y="116"/>
                      <a:pt x="3963" y="5"/>
                    </a:cubicBezTo>
                    <a:cubicBezTo>
                      <a:pt x="6286" y="-111"/>
                      <a:pt x="8212" y="1668"/>
                      <a:pt x="8317" y="3964"/>
                    </a:cubicBezTo>
                    <a:cubicBezTo>
                      <a:pt x="8692" y="11749"/>
                      <a:pt x="10893" y="33973"/>
                      <a:pt x="16525" y="43194"/>
                    </a:cubicBezTo>
                    <a:cubicBezTo>
                      <a:pt x="17723" y="45157"/>
                      <a:pt x="17105" y="47717"/>
                      <a:pt x="15142" y="48915"/>
                    </a:cubicBezTo>
                    <a:cubicBezTo>
                      <a:pt x="14466" y="49327"/>
                      <a:pt x="13717" y="49527"/>
                      <a:pt x="12978" y="495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31"/>
              <p:cNvSpPr/>
              <p:nvPr/>
            </p:nvSpPr>
            <p:spPr>
              <a:xfrm>
                <a:off x="4778509" y="848074"/>
                <a:ext cx="19029" cy="38377"/>
              </a:xfrm>
              <a:custGeom>
                <a:rect b="b" l="l" r="r" t="t"/>
                <a:pathLst>
                  <a:path extrusionOk="0" h="38377" w="19029">
                    <a:moveTo>
                      <a:pt x="14871" y="38372"/>
                    </a:moveTo>
                    <a:cubicBezTo>
                      <a:pt x="13773" y="38372"/>
                      <a:pt x="12670" y="37940"/>
                      <a:pt x="11852" y="37079"/>
                    </a:cubicBezTo>
                    <a:cubicBezTo>
                      <a:pt x="2579" y="27321"/>
                      <a:pt x="125" y="5529"/>
                      <a:pt x="25" y="4605"/>
                    </a:cubicBezTo>
                    <a:cubicBezTo>
                      <a:pt x="-223" y="2320"/>
                      <a:pt x="1429" y="272"/>
                      <a:pt x="3714" y="24"/>
                    </a:cubicBezTo>
                    <a:cubicBezTo>
                      <a:pt x="5994" y="-219"/>
                      <a:pt x="8052" y="1422"/>
                      <a:pt x="8300" y="3708"/>
                    </a:cubicBezTo>
                    <a:cubicBezTo>
                      <a:pt x="8902" y="9223"/>
                      <a:pt x="11800" y="24946"/>
                      <a:pt x="17885" y="31348"/>
                    </a:cubicBezTo>
                    <a:cubicBezTo>
                      <a:pt x="19468" y="33015"/>
                      <a:pt x="19400" y="35649"/>
                      <a:pt x="17737" y="37232"/>
                    </a:cubicBezTo>
                    <a:cubicBezTo>
                      <a:pt x="16935" y="37998"/>
                      <a:pt x="15900" y="38378"/>
                      <a:pt x="14871" y="383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31"/>
              <p:cNvSpPr/>
              <p:nvPr/>
            </p:nvSpPr>
            <p:spPr>
              <a:xfrm>
                <a:off x="4777706" y="789795"/>
                <a:ext cx="14525" cy="37270"/>
              </a:xfrm>
              <a:custGeom>
                <a:rect b="b" l="l" r="r" t="t"/>
                <a:pathLst>
                  <a:path extrusionOk="0" h="37270" w="14525">
                    <a:moveTo>
                      <a:pt x="10371" y="37271"/>
                    </a:moveTo>
                    <a:cubicBezTo>
                      <a:pt x="8935" y="37271"/>
                      <a:pt x="7537" y="36526"/>
                      <a:pt x="6766" y="35191"/>
                    </a:cubicBezTo>
                    <a:cubicBezTo>
                      <a:pt x="-3056" y="18234"/>
                      <a:pt x="660" y="3698"/>
                      <a:pt x="823" y="3086"/>
                    </a:cubicBezTo>
                    <a:cubicBezTo>
                      <a:pt x="1414" y="870"/>
                      <a:pt x="3694" y="-450"/>
                      <a:pt x="5916" y="141"/>
                    </a:cubicBezTo>
                    <a:cubicBezTo>
                      <a:pt x="8128" y="732"/>
                      <a:pt x="9447" y="3002"/>
                      <a:pt x="8867" y="5213"/>
                    </a:cubicBezTo>
                    <a:cubicBezTo>
                      <a:pt x="8730" y="5751"/>
                      <a:pt x="5969" y="17220"/>
                      <a:pt x="13965" y="31022"/>
                    </a:cubicBezTo>
                    <a:cubicBezTo>
                      <a:pt x="15115" y="33011"/>
                      <a:pt x="14440" y="35555"/>
                      <a:pt x="12450" y="36711"/>
                    </a:cubicBezTo>
                    <a:cubicBezTo>
                      <a:pt x="11791" y="37091"/>
                      <a:pt x="11078" y="37271"/>
                      <a:pt x="10365" y="372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31"/>
              <p:cNvSpPr/>
              <p:nvPr/>
            </p:nvSpPr>
            <p:spPr>
              <a:xfrm>
                <a:off x="4762118" y="649602"/>
                <a:ext cx="14794" cy="37702"/>
              </a:xfrm>
              <a:custGeom>
                <a:rect b="b" l="l" r="r" t="t"/>
                <a:pathLst>
                  <a:path extrusionOk="0" h="37702" w="14794">
                    <a:moveTo>
                      <a:pt x="10410" y="37691"/>
                    </a:moveTo>
                    <a:cubicBezTo>
                      <a:pt x="10236" y="37691"/>
                      <a:pt x="10062" y="37681"/>
                      <a:pt x="9883" y="37660"/>
                    </a:cubicBezTo>
                    <a:cubicBezTo>
                      <a:pt x="7602" y="37370"/>
                      <a:pt x="5987" y="35290"/>
                      <a:pt x="6278" y="33010"/>
                    </a:cubicBezTo>
                    <a:cubicBezTo>
                      <a:pt x="7756" y="21325"/>
                      <a:pt x="488" y="6125"/>
                      <a:pt x="414" y="5972"/>
                    </a:cubicBezTo>
                    <a:cubicBezTo>
                      <a:pt x="-583" y="3903"/>
                      <a:pt x="282" y="1412"/>
                      <a:pt x="2351" y="414"/>
                    </a:cubicBezTo>
                    <a:cubicBezTo>
                      <a:pt x="4425" y="-583"/>
                      <a:pt x="6911" y="282"/>
                      <a:pt x="7909" y="2351"/>
                    </a:cubicBezTo>
                    <a:cubicBezTo>
                      <a:pt x="8252" y="3064"/>
                      <a:pt x="16321" y="19953"/>
                      <a:pt x="14538" y="34060"/>
                    </a:cubicBezTo>
                    <a:cubicBezTo>
                      <a:pt x="14274" y="36161"/>
                      <a:pt x="12479" y="37702"/>
                      <a:pt x="10416" y="377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31"/>
              <p:cNvSpPr/>
              <p:nvPr/>
            </p:nvSpPr>
            <p:spPr>
              <a:xfrm>
                <a:off x="4769164" y="579790"/>
                <a:ext cx="9868" cy="36146"/>
              </a:xfrm>
              <a:custGeom>
                <a:rect b="b" l="l" r="r" t="t"/>
                <a:pathLst>
                  <a:path extrusionOk="0" h="36146" w="9868">
                    <a:moveTo>
                      <a:pt x="4166" y="36142"/>
                    </a:moveTo>
                    <a:cubicBezTo>
                      <a:pt x="3897" y="36142"/>
                      <a:pt x="3622" y="36115"/>
                      <a:pt x="3348" y="36057"/>
                    </a:cubicBezTo>
                    <a:cubicBezTo>
                      <a:pt x="1094" y="35609"/>
                      <a:pt x="-368" y="33418"/>
                      <a:pt x="81" y="31159"/>
                    </a:cubicBezTo>
                    <a:cubicBezTo>
                      <a:pt x="3306" y="15004"/>
                      <a:pt x="260" y="5567"/>
                      <a:pt x="229" y="5478"/>
                    </a:cubicBezTo>
                    <a:cubicBezTo>
                      <a:pt x="-500" y="3298"/>
                      <a:pt x="683" y="939"/>
                      <a:pt x="2862" y="216"/>
                    </a:cubicBezTo>
                    <a:cubicBezTo>
                      <a:pt x="5037" y="-513"/>
                      <a:pt x="7401" y="664"/>
                      <a:pt x="8124" y="2849"/>
                    </a:cubicBezTo>
                    <a:cubicBezTo>
                      <a:pt x="8283" y="3314"/>
                      <a:pt x="11893" y="14497"/>
                      <a:pt x="8240" y="32796"/>
                    </a:cubicBezTo>
                    <a:cubicBezTo>
                      <a:pt x="7845" y="34775"/>
                      <a:pt x="6108" y="36147"/>
                      <a:pt x="4161" y="361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31"/>
              <p:cNvSpPr/>
              <p:nvPr/>
            </p:nvSpPr>
            <p:spPr>
              <a:xfrm>
                <a:off x="4846367" y="500662"/>
                <a:ext cx="15524" cy="52210"/>
              </a:xfrm>
              <a:custGeom>
                <a:rect b="b" l="l" r="r" t="t"/>
                <a:pathLst>
                  <a:path extrusionOk="0" h="52210" w="15524">
                    <a:moveTo>
                      <a:pt x="4578" y="52211"/>
                    </a:moveTo>
                    <a:cubicBezTo>
                      <a:pt x="2525" y="52211"/>
                      <a:pt x="736" y="50691"/>
                      <a:pt x="456" y="48600"/>
                    </a:cubicBezTo>
                    <a:cubicBezTo>
                      <a:pt x="-2124" y="29215"/>
                      <a:pt x="7064" y="3808"/>
                      <a:pt x="7455" y="2731"/>
                    </a:cubicBezTo>
                    <a:cubicBezTo>
                      <a:pt x="8246" y="572"/>
                      <a:pt x="10637" y="-536"/>
                      <a:pt x="12791" y="256"/>
                    </a:cubicBezTo>
                    <a:cubicBezTo>
                      <a:pt x="14949" y="1042"/>
                      <a:pt x="16058" y="3433"/>
                      <a:pt x="15271" y="5592"/>
                    </a:cubicBezTo>
                    <a:cubicBezTo>
                      <a:pt x="15182" y="5834"/>
                      <a:pt x="6394" y="30165"/>
                      <a:pt x="8706" y="47497"/>
                    </a:cubicBezTo>
                    <a:cubicBezTo>
                      <a:pt x="9012" y="49778"/>
                      <a:pt x="7407" y="51868"/>
                      <a:pt x="5133" y="52174"/>
                    </a:cubicBezTo>
                    <a:cubicBezTo>
                      <a:pt x="4948" y="52200"/>
                      <a:pt x="4763" y="52211"/>
                      <a:pt x="4578" y="52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31"/>
              <p:cNvSpPr/>
              <p:nvPr/>
            </p:nvSpPr>
            <p:spPr>
              <a:xfrm>
                <a:off x="4851227" y="585615"/>
                <a:ext cx="10831" cy="41622"/>
              </a:xfrm>
              <a:custGeom>
                <a:rect b="b" l="l" r="r" t="t"/>
                <a:pathLst>
                  <a:path extrusionOk="0" h="41622" w="10831">
                    <a:moveTo>
                      <a:pt x="4364" y="41622"/>
                    </a:moveTo>
                    <a:cubicBezTo>
                      <a:pt x="2237" y="41622"/>
                      <a:pt x="421" y="40002"/>
                      <a:pt x="226" y="37838"/>
                    </a:cubicBezTo>
                    <a:cubicBezTo>
                      <a:pt x="-877" y="25741"/>
                      <a:pt x="2411" y="4424"/>
                      <a:pt x="2553" y="3522"/>
                    </a:cubicBezTo>
                    <a:cubicBezTo>
                      <a:pt x="2907" y="1252"/>
                      <a:pt x="5029" y="-300"/>
                      <a:pt x="7309" y="49"/>
                    </a:cubicBezTo>
                    <a:cubicBezTo>
                      <a:pt x="9578" y="402"/>
                      <a:pt x="11135" y="2529"/>
                      <a:pt x="10782" y="4804"/>
                    </a:cubicBezTo>
                    <a:cubicBezTo>
                      <a:pt x="10750" y="5015"/>
                      <a:pt x="7509" y="26005"/>
                      <a:pt x="8517" y="37078"/>
                    </a:cubicBezTo>
                    <a:cubicBezTo>
                      <a:pt x="8728" y="39369"/>
                      <a:pt x="7039" y="41390"/>
                      <a:pt x="4754" y="41601"/>
                    </a:cubicBezTo>
                    <a:cubicBezTo>
                      <a:pt x="4628" y="41612"/>
                      <a:pt x="4496" y="41617"/>
                      <a:pt x="4369" y="41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31"/>
              <p:cNvSpPr/>
              <p:nvPr/>
            </p:nvSpPr>
            <p:spPr>
              <a:xfrm>
                <a:off x="4849163" y="728142"/>
                <a:ext cx="19208" cy="36883"/>
              </a:xfrm>
              <a:custGeom>
                <a:rect b="b" l="l" r="r" t="t"/>
                <a:pathLst>
                  <a:path extrusionOk="0" h="36883" w="19208">
                    <a:moveTo>
                      <a:pt x="14982" y="36883"/>
                    </a:moveTo>
                    <a:cubicBezTo>
                      <a:pt x="14887" y="36883"/>
                      <a:pt x="14792" y="36883"/>
                      <a:pt x="14692" y="36873"/>
                    </a:cubicBezTo>
                    <a:cubicBezTo>
                      <a:pt x="12396" y="36714"/>
                      <a:pt x="10670" y="34730"/>
                      <a:pt x="10823" y="32434"/>
                    </a:cubicBezTo>
                    <a:cubicBezTo>
                      <a:pt x="11794" y="18342"/>
                      <a:pt x="1260" y="7148"/>
                      <a:pt x="1154" y="7037"/>
                    </a:cubicBezTo>
                    <a:cubicBezTo>
                      <a:pt x="-434" y="5375"/>
                      <a:pt x="-376" y="2741"/>
                      <a:pt x="1286" y="1152"/>
                    </a:cubicBezTo>
                    <a:cubicBezTo>
                      <a:pt x="2949" y="-436"/>
                      <a:pt x="5582" y="-373"/>
                      <a:pt x="7171" y="1284"/>
                    </a:cubicBezTo>
                    <a:cubicBezTo>
                      <a:pt x="7709" y="1849"/>
                      <a:pt x="20350" y="15292"/>
                      <a:pt x="19125" y="33004"/>
                    </a:cubicBezTo>
                    <a:cubicBezTo>
                      <a:pt x="18972" y="35199"/>
                      <a:pt x="17146" y="36878"/>
                      <a:pt x="14977" y="368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31"/>
              <p:cNvSpPr/>
              <p:nvPr/>
            </p:nvSpPr>
            <p:spPr>
              <a:xfrm>
                <a:off x="4915250" y="750855"/>
                <a:ext cx="15476" cy="36046"/>
              </a:xfrm>
              <a:custGeom>
                <a:rect b="b" l="l" r="r" t="t"/>
                <a:pathLst>
                  <a:path extrusionOk="0" h="36046" w="15476">
                    <a:moveTo>
                      <a:pt x="4513" y="36046"/>
                    </a:moveTo>
                    <a:cubicBezTo>
                      <a:pt x="2471" y="36046"/>
                      <a:pt x="692" y="34542"/>
                      <a:pt x="397" y="32468"/>
                    </a:cubicBezTo>
                    <a:cubicBezTo>
                      <a:pt x="-2047" y="15157"/>
                      <a:pt x="7585" y="2194"/>
                      <a:pt x="7997" y="1651"/>
                    </a:cubicBezTo>
                    <a:cubicBezTo>
                      <a:pt x="9385" y="-181"/>
                      <a:pt x="11997" y="-545"/>
                      <a:pt x="13828" y="843"/>
                    </a:cubicBezTo>
                    <a:cubicBezTo>
                      <a:pt x="15655" y="2226"/>
                      <a:pt x="16019" y="4828"/>
                      <a:pt x="14641" y="6659"/>
                    </a:cubicBezTo>
                    <a:cubicBezTo>
                      <a:pt x="14530" y="6813"/>
                      <a:pt x="6698" y="17532"/>
                      <a:pt x="8641" y="31302"/>
                    </a:cubicBezTo>
                    <a:cubicBezTo>
                      <a:pt x="8962" y="33576"/>
                      <a:pt x="7379" y="35682"/>
                      <a:pt x="5104" y="36004"/>
                    </a:cubicBezTo>
                    <a:cubicBezTo>
                      <a:pt x="4904" y="36031"/>
                      <a:pt x="4708" y="36046"/>
                      <a:pt x="4519" y="360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31"/>
              <p:cNvSpPr/>
              <p:nvPr/>
            </p:nvSpPr>
            <p:spPr>
              <a:xfrm>
                <a:off x="4938789" y="682130"/>
                <a:ext cx="14718" cy="35325"/>
              </a:xfrm>
              <a:custGeom>
                <a:rect b="b" l="l" r="r" t="t"/>
                <a:pathLst>
                  <a:path extrusionOk="0" h="35325" w="14718">
                    <a:moveTo>
                      <a:pt x="4181" y="35326"/>
                    </a:moveTo>
                    <a:cubicBezTo>
                      <a:pt x="1938" y="35326"/>
                      <a:pt x="91" y="33542"/>
                      <a:pt x="22" y="31283"/>
                    </a:cubicBezTo>
                    <a:cubicBezTo>
                      <a:pt x="-448" y="14832"/>
                      <a:pt x="6667" y="2566"/>
                      <a:pt x="6968" y="2049"/>
                    </a:cubicBezTo>
                    <a:cubicBezTo>
                      <a:pt x="8129" y="70"/>
                      <a:pt x="10683" y="-590"/>
                      <a:pt x="12668" y="576"/>
                    </a:cubicBezTo>
                    <a:cubicBezTo>
                      <a:pt x="14647" y="1743"/>
                      <a:pt x="15307" y="4287"/>
                      <a:pt x="14146" y="6266"/>
                    </a:cubicBezTo>
                    <a:cubicBezTo>
                      <a:pt x="14035" y="6456"/>
                      <a:pt x="7950" y="17133"/>
                      <a:pt x="8345" y="31045"/>
                    </a:cubicBezTo>
                    <a:cubicBezTo>
                      <a:pt x="8409" y="33341"/>
                      <a:pt x="6598" y="35257"/>
                      <a:pt x="4303" y="35326"/>
                    </a:cubicBezTo>
                    <a:cubicBezTo>
                      <a:pt x="4266" y="35326"/>
                      <a:pt x="4223" y="35326"/>
                      <a:pt x="4181" y="3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31"/>
              <p:cNvSpPr/>
              <p:nvPr/>
            </p:nvSpPr>
            <p:spPr>
              <a:xfrm>
                <a:off x="4939220" y="555160"/>
                <a:ext cx="9876" cy="39876"/>
              </a:xfrm>
              <a:custGeom>
                <a:rect b="b" l="l" r="r" t="t"/>
                <a:pathLst>
                  <a:path extrusionOk="0" h="39876" w="9876">
                    <a:moveTo>
                      <a:pt x="5423" y="39877"/>
                    </a:moveTo>
                    <a:cubicBezTo>
                      <a:pt x="3607" y="39877"/>
                      <a:pt x="1934" y="38679"/>
                      <a:pt x="1417" y="36842"/>
                    </a:cubicBezTo>
                    <a:cubicBezTo>
                      <a:pt x="-1813" y="25363"/>
                      <a:pt x="1470" y="4394"/>
                      <a:pt x="1607" y="3507"/>
                    </a:cubicBezTo>
                    <a:cubicBezTo>
                      <a:pt x="1971" y="1238"/>
                      <a:pt x="4098" y="-303"/>
                      <a:pt x="6368" y="50"/>
                    </a:cubicBezTo>
                    <a:cubicBezTo>
                      <a:pt x="8637" y="409"/>
                      <a:pt x="10184" y="2542"/>
                      <a:pt x="9825" y="4811"/>
                    </a:cubicBezTo>
                    <a:cubicBezTo>
                      <a:pt x="8943" y="10358"/>
                      <a:pt x="7154" y="26519"/>
                      <a:pt x="9424" y="34583"/>
                    </a:cubicBezTo>
                    <a:cubicBezTo>
                      <a:pt x="10046" y="36795"/>
                      <a:pt x="8758" y="39096"/>
                      <a:pt x="6542" y="39713"/>
                    </a:cubicBezTo>
                    <a:cubicBezTo>
                      <a:pt x="6167" y="39819"/>
                      <a:pt x="5787" y="39872"/>
                      <a:pt x="5412" y="398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29" name="Google Shape;829;p31"/>
          <p:cNvGrpSpPr/>
          <p:nvPr/>
        </p:nvGrpSpPr>
        <p:grpSpPr>
          <a:xfrm>
            <a:off x="2263469" y="4109930"/>
            <a:ext cx="1279407" cy="892318"/>
            <a:chOff x="7056394" y="1568924"/>
            <a:chExt cx="1279407" cy="892318"/>
          </a:xfrm>
        </p:grpSpPr>
        <p:sp>
          <p:nvSpPr>
            <p:cNvPr id="830" name="Google Shape;830;p31"/>
            <p:cNvSpPr/>
            <p:nvPr/>
          </p:nvSpPr>
          <p:spPr>
            <a:xfrm>
              <a:off x="7842762" y="2015311"/>
              <a:ext cx="201914" cy="368752"/>
            </a:xfrm>
            <a:custGeom>
              <a:rect b="b" l="l" r="r" t="t"/>
              <a:pathLst>
                <a:path extrusionOk="0" h="368752" w="201914">
                  <a:moveTo>
                    <a:pt x="201915" y="16465"/>
                  </a:moveTo>
                  <a:cubicBezTo>
                    <a:pt x="201915" y="16465"/>
                    <a:pt x="155522" y="289439"/>
                    <a:pt x="140850" y="327397"/>
                  </a:cubicBezTo>
                  <a:cubicBezTo>
                    <a:pt x="154784" y="348313"/>
                    <a:pt x="171356" y="368453"/>
                    <a:pt x="171356" y="368453"/>
                  </a:cubicBezTo>
                  <a:cubicBezTo>
                    <a:pt x="171356" y="368453"/>
                    <a:pt x="79522" y="371066"/>
                    <a:pt x="30755" y="360848"/>
                  </a:cubicBezTo>
                  <a:cubicBezTo>
                    <a:pt x="-17221" y="345209"/>
                    <a:pt x="5263" y="285559"/>
                    <a:pt x="5263" y="285559"/>
                  </a:cubicBezTo>
                  <a:cubicBezTo>
                    <a:pt x="5263" y="285559"/>
                    <a:pt x="81158" y="21405"/>
                    <a:pt x="124542" y="5133"/>
                  </a:cubicBezTo>
                  <a:cubicBezTo>
                    <a:pt x="167925" y="-11133"/>
                    <a:pt x="201915" y="16459"/>
                    <a:pt x="201915" y="164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31"/>
            <p:cNvSpPr/>
            <p:nvPr/>
          </p:nvSpPr>
          <p:spPr>
            <a:xfrm>
              <a:off x="7771338" y="1622315"/>
              <a:ext cx="564446" cy="838927"/>
            </a:xfrm>
            <a:custGeom>
              <a:rect b="b" l="l" r="r" t="t"/>
              <a:pathLst>
                <a:path extrusionOk="0" h="838927" w="564446">
                  <a:moveTo>
                    <a:pt x="353244" y="30176"/>
                  </a:moveTo>
                  <a:cubicBezTo>
                    <a:pt x="484926" y="84405"/>
                    <a:pt x="546888" y="209120"/>
                    <a:pt x="558499" y="342364"/>
                  </a:cubicBezTo>
                  <a:cubicBezTo>
                    <a:pt x="570163" y="475608"/>
                    <a:pt x="561613" y="507365"/>
                    <a:pt x="558499" y="619692"/>
                  </a:cubicBezTo>
                  <a:cubicBezTo>
                    <a:pt x="555438" y="732015"/>
                    <a:pt x="581774" y="838147"/>
                    <a:pt x="500443" y="838922"/>
                  </a:cubicBezTo>
                  <a:cubicBezTo>
                    <a:pt x="419059" y="839698"/>
                    <a:pt x="436898" y="748286"/>
                    <a:pt x="488040" y="750614"/>
                  </a:cubicBezTo>
                  <a:cubicBezTo>
                    <a:pt x="468670" y="644482"/>
                    <a:pt x="453154" y="503908"/>
                    <a:pt x="443865" y="435739"/>
                  </a:cubicBezTo>
                  <a:cubicBezTo>
                    <a:pt x="438217" y="394424"/>
                    <a:pt x="424337" y="350708"/>
                    <a:pt x="404281" y="309151"/>
                  </a:cubicBezTo>
                  <a:lnTo>
                    <a:pt x="404281" y="309151"/>
                  </a:lnTo>
                  <a:cubicBezTo>
                    <a:pt x="404281" y="309151"/>
                    <a:pt x="341317" y="339625"/>
                    <a:pt x="292655" y="345462"/>
                  </a:cubicBezTo>
                  <a:lnTo>
                    <a:pt x="140601" y="406801"/>
                  </a:lnTo>
                  <a:lnTo>
                    <a:pt x="0" y="80442"/>
                  </a:lnTo>
                  <a:cubicBezTo>
                    <a:pt x="86768" y="14596"/>
                    <a:pt x="199871" y="-34119"/>
                    <a:pt x="353244" y="301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31"/>
            <p:cNvSpPr/>
            <p:nvPr/>
          </p:nvSpPr>
          <p:spPr>
            <a:xfrm>
              <a:off x="7332014" y="2141059"/>
              <a:ext cx="221613" cy="222013"/>
            </a:xfrm>
            <a:custGeom>
              <a:rect b="b" l="l" r="r" t="t"/>
              <a:pathLst>
                <a:path extrusionOk="0" h="222013" w="221613">
                  <a:moveTo>
                    <a:pt x="221613" y="955"/>
                  </a:moveTo>
                  <a:cubicBezTo>
                    <a:pt x="179032" y="57565"/>
                    <a:pt x="131004" y="177635"/>
                    <a:pt x="131004" y="177635"/>
                  </a:cubicBezTo>
                  <a:cubicBezTo>
                    <a:pt x="131004" y="177635"/>
                    <a:pt x="151144" y="198551"/>
                    <a:pt x="158892" y="221019"/>
                  </a:cubicBezTo>
                  <a:cubicBezTo>
                    <a:pt x="80653" y="225669"/>
                    <a:pt x="88" y="212501"/>
                    <a:pt x="88" y="212501"/>
                  </a:cubicBezTo>
                  <a:cubicBezTo>
                    <a:pt x="88" y="212501"/>
                    <a:pt x="-2504" y="125828"/>
                    <a:pt x="20481" y="71556"/>
                  </a:cubicBezTo>
                  <a:cubicBezTo>
                    <a:pt x="81424" y="-13702"/>
                    <a:pt x="221613" y="960"/>
                    <a:pt x="221613" y="9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31"/>
            <p:cNvSpPr/>
            <p:nvPr/>
          </p:nvSpPr>
          <p:spPr>
            <a:xfrm>
              <a:off x="7056394" y="1570246"/>
              <a:ext cx="401563" cy="546887"/>
            </a:xfrm>
            <a:custGeom>
              <a:rect b="b" l="l" r="r" t="t"/>
              <a:pathLst>
                <a:path extrusionOk="0" h="546887" w="401563">
                  <a:moveTo>
                    <a:pt x="16583" y="507336"/>
                  </a:moveTo>
                  <a:cubicBezTo>
                    <a:pt x="17744" y="481189"/>
                    <a:pt x="29946" y="476545"/>
                    <a:pt x="73520" y="452140"/>
                  </a:cubicBezTo>
                  <a:cubicBezTo>
                    <a:pt x="110122" y="413797"/>
                    <a:pt x="132199" y="321419"/>
                    <a:pt x="138590" y="249958"/>
                  </a:cubicBezTo>
                  <a:cubicBezTo>
                    <a:pt x="144982" y="178496"/>
                    <a:pt x="156018" y="128531"/>
                    <a:pt x="190297" y="76819"/>
                  </a:cubicBezTo>
                  <a:cubicBezTo>
                    <a:pt x="215646" y="38586"/>
                    <a:pt x="317836" y="6735"/>
                    <a:pt x="401563" y="0"/>
                  </a:cubicBezTo>
                  <a:cubicBezTo>
                    <a:pt x="351498" y="40597"/>
                    <a:pt x="311592" y="57581"/>
                    <a:pt x="276885" y="84271"/>
                  </a:cubicBezTo>
                  <a:cubicBezTo>
                    <a:pt x="276885" y="84271"/>
                    <a:pt x="204854" y="156150"/>
                    <a:pt x="176195" y="270874"/>
                  </a:cubicBezTo>
                  <a:cubicBezTo>
                    <a:pt x="177968" y="289251"/>
                    <a:pt x="170986" y="297790"/>
                    <a:pt x="163829" y="325103"/>
                  </a:cubicBezTo>
                  <a:lnTo>
                    <a:pt x="164341" y="325172"/>
                  </a:lnTo>
                  <a:lnTo>
                    <a:pt x="164341" y="325124"/>
                  </a:lnTo>
                  <a:cubicBezTo>
                    <a:pt x="164341" y="325832"/>
                    <a:pt x="132510" y="425002"/>
                    <a:pt x="71726" y="471536"/>
                  </a:cubicBezTo>
                  <a:cubicBezTo>
                    <a:pt x="42096" y="551358"/>
                    <a:pt x="0" y="546840"/>
                    <a:pt x="0" y="546840"/>
                  </a:cubicBezTo>
                  <a:cubicBezTo>
                    <a:pt x="0" y="546840"/>
                    <a:pt x="15427" y="533477"/>
                    <a:pt x="16589" y="5073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31"/>
            <p:cNvSpPr/>
            <p:nvPr/>
          </p:nvSpPr>
          <p:spPr>
            <a:xfrm>
              <a:off x="7095049" y="1568924"/>
              <a:ext cx="857529" cy="858394"/>
            </a:xfrm>
            <a:custGeom>
              <a:rect b="b" l="l" r="r" t="t"/>
              <a:pathLst>
                <a:path extrusionOk="0" h="858394" w="857529">
                  <a:moveTo>
                    <a:pt x="124636" y="326494"/>
                  </a:moveTo>
                  <a:lnTo>
                    <a:pt x="124651" y="326425"/>
                  </a:lnTo>
                  <a:cubicBezTo>
                    <a:pt x="123876" y="309895"/>
                    <a:pt x="122625" y="292473"/>
                    <a:pt x="120857" y="274095"/>
                  </a:cubicBezTo>
                  <a:cubicBezTo>
                    <a:pt x="103815" y="162580"/>
                    <a:pt x="214591" y="69622"/>
                    <a:pt x="214591" y="69622"/>
                  </a:cubicBezTo>
                  <a:cubicBezTo>
                    <a:pt x="249298" y="42932"/>
                    <a:pt x="293373" y="8748"/>
                    <a:pt x="362914" y="1322"/>
                  </a:cubicBezTo>
                  <a:cubicBezTo>
                    <a:pt x="392422" y="-1053"/>
                    <a:pt x="419660" y="-336"/>
                    <a:pt x="440424" y="4356"/>
                  </a:cubicBezTo>
                  <a:cubicBezTo>
                    <a:pt x="520013" y="22370"/>
                    <a:pt x="583347" y="22370"/>
                    <a:pt x="640242" y="18881"/>
                  </a:cubicBezTo>
                  <a:cubicBezTo>
                    <a:pt x="697190" y="15392"/>
                    <a:pt x="734398" y="49091"/>
                    <a:pt x="813513" y="63405"/>
                  </a:cubicBezTo>
                  <a:lnTo>
                    <a:pt x="857530" y="484612"/>
                  </a:lnTo>
                  <a:cubicBezTo>
                    <a:pt x="857530" y="484612"/>
                    <a:pt x="770762" y="748223"/>
                    <a:pt x="771554" y="799349"/>
                  </a:cubicBezTo>
                  <a:cubicBezTo>
                    <a:pt x="795568" y="826461"/>
                    <a:pt x="814516" y="850475"/>
                    <a:pt x="814516" y="850475"/>
                  </a:cubicBezTo>
                  <a:cubicBezTo>
                    <a:pt x="814516" y="850475"/>
                    <a:pt x="739043" y="868294"/>
                    <a:pt x="687109" y="850475"/>
                  </a:cubicBezTo>
                  <a:cubicBezTo>
                    <a:pt x="649162" y="748994"/>
                    <a:pt x="618181" y="559267"/>
                    <a:pt x="618181" y="559267"/>
                  </a:cubicBezTo>
                  <a:cubicBezTo>
                    <a:pt x="618181" y="559267"/>
                    <a:pt x="395853" y="561525"/>
                    <a:pt x="288950" y="624273"/>
                  </a:cubicBezTo>
                  <a:cubicBezTo>
                    <a:pt x="182048" y="687022"/>
                    <a:pt x="111552" y="759839"/>
                    <a:pt x="111552" y="759839"/>
                  </a:cubicBezTo>
                  <a:cubicBezTo>
                    <a:pt x="111552" y="759839"/>
                    <a:pt x="119300" y="797022"/>
                    <a:pt x="111552" y="817162"/>
                  </a:cubicBezTo>
                  <a:cubicBezTo>
                    <a:pt x="47252" y="783078"/>
                    <a:pt x="13168" y="717232"/>
                    <a:pt x="0" y="681596"/>
                  </a:cubicBezTo>
                  <a:cubicBezTo>
                    <a:pt x="59106" y="610234"/>
                    <a:pt x="134959" y="548173"/>
                    <a:pt x="124630" y="3264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31"/>
            <p:cNvSpPr/>
            <p:nvPr/>
          </p:nvSpPr>
          <p:spPr>
            <a:xfrm>
              <a:off x="7686501" y="1727245"/>
              <a:ext cx="397811" cy="327977"/>
            </a:xfrm>
            <a:custGeom>
              <a:rect b="b" l="l" r="r" t="t"/>
              <a:pathLst>
                <a:path extrusionOk="0" h="327977" w="397811">
                  <a:moveTo>
                    <a:pt x="2186" y="113869"/>
                  </a:moveTo>
                  <a:cubicBezTo>
                    <a:pt x="-7789" y="173941"/>
                    <a:pt x="15487" y="238911"/>
                    <a:pt x="90273" y="287008"/>
                  </a:cubicBezTo>
                  <a:cubicBezTo>
                    <a:pt x="233566" y="379190"/>
                    <a:pt x="397812" y="287008"/>
                    <a:pt x="397812" y="287008"/>
                  </a:cubicBezTo>
                  <a:cubicBezTo>
                    <a:pt x="397812" y="287008"/>
                    <a:pt x="374537" y="245952"/>
                    <a:pt x="345139" y="142148"/>
                  </a:cubicBezTo>
                  <a:cubicBezTo>
                    <a:pt x="315689" y="38343"/>
                    <a:pt x="226599" y="0"/>
                    <a:pt x="226599" y="0"/>
                  </a:cubicBezTo>
                  <a:cubicBezTo>
                    <a:pt x="226599" y="0"/>
                    <a:pt x="199682" y="16113"/>
                    <a:pt x="138724" y="16657"/>
                  </a:cubicBezTo>
                  <a:cubicBezTo>
                    <a:pt x="60453" y="17354"/>
                    <a:pt x="11211" y="59360"/>
                    <a:pt x="2186" y="1138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31"/>
            <p:cNvSpPr/>
            <p:nvPr/>
          </p:nvSpPr>
          <p:spPr>
            <a:xfrm>
              <a:off x="8027821" y="1751956"/>
              <a:ext cx="29106" cy="33934"/>
            </a:xfrm>
            <a:custGeom>
              <a:rect b="b" l="l" r="r" t="t"/>
              <a:pathLst>
                <a:path extrusionOk="0" h="33934" w="29106">
                  <a:moveTo>
                    <a:pt x="4980" y="2306"/>
                  </a:moveTo>
                  <a:cubicBezTo>
                    <a:pt x="-9851" y="13632"/>
                    <a:pt x="11947" y="40359"/>
                    <a:pt x="24719" y="32516"/>
                  </a:cubicBezTo>
                  <a:cubicBezTo>
                    <a:pt x="37492" y="24674"/>
                    <a:pt x="19758" y="-9025"/>
                    <a:pt x="4980" y="23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7" name="Google Shape;837;p31"/>
            <p:cNvGrpSpPr/>
            <p:nvPr/>
          </p:nvGrpSpPr>
          <p:grpSpPr>
            <a:xfrm>
              <a:off x="7722739" y="1808811"/>
              <a:ext cx="242927" cy="220325"/>
              <a:chOff x="7722739" y="1808811"/>
              <a:chExt cx="242927" cy="220325"/>
            </a:xfrm>
          </p:grpSpPr>
          <p:sp>
            <p:nvSpPr>
              <p:cNvPr id="838" name="Google Shape;838;p31"/>
              <p:cNvSpPr/>
              <p:nvPr/>
            </p:nvSpPr>
            <p:spPr>
              <a:xfrm>
                <a:off x="7948942" y="1938569"/>
                <a:ext cx="16724" cy="87084"/>
              </a:xfrm>
              <a:custGeom>
                <a:rect b="b" l="l" r="r" t="t"/>
                <a:pathLst>
                  <a:path extrusionOk="0" h="87084" w="16724">
                    <a:moveTo>
                      <a:pt x="5220" y="87079"/>
                    </a:moveTo>
                    <a:cubicBezTo>
                      <a:pt x="4798" y="87079"/>
                      <a:pt x="4375" y="87031"/>
                      <a:pt x="3953" y="86926"/>
                    </a:cubicBezTo>
                    <a:cubicBezTo>
                      <a:pt x="1156" y="86229"/>
                      <a:pt x="-533" y="83411"/>
                      <a:pt x="153" y="80629"/>
                    </a:cubicBezTo>
                    <a:cubicBezTo>
                      <a:pt x="7647" y="50694"/>
                      <a:pt x="6222" y="5827"/>
                      <a:pt x="6222" y="5373"/>
                    </a:cubicBezTo>
                    <a:cubicBezTo>
                      <a:pt x="6117" y="2507"/>
                      <a:pt x="8333" y="106"/>
                      <a:pt x="11236" y="5"/>
                    </a:cubicBezTo>
                    <a:cubicBezTo>
                      <a:pt x="14086" y="-126"/>
                      <a:pt x="16514" y="2153"/>
                      <a:pt x="16567" y="5025"/>
                    </a:cubicBezTo>
                    <a:cubicBezTo>
                      <a:pt x="16673" y="6919"/>
                      <a:pt x="18045" y="51818"/>
                      <a:pt x="10234" y="83147"/>
                    </a:cubicBezTo>
                    <a:cubicBezTo>
                      <a:pt x="9653" y="85506"/>
                      <a:pt x="7542" y="87084"/>
                      <a:pt x="5220" y="87084"/>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31"/>
              <p:cNvSpPr/>
              <p:nvPr/>
            </p:nvSpPr>
            <p:spPr>
              <a:xfrm>
                <a:off x="7885813" y="1874277"/>
                <a:ext cx="52220" cy="154859"/>
              </a:xfrm>
              <a:custGeom>
                <a:rect b="b" l="l" r="r" t="t"/>
                <a:pathLst>
                  <a:path extrusionOk="0" h="154859" w="52220">
                    <a:moveTo>
                      <a:pt x="5174" y="154854"/>
                    </a:moveTo>
                    <a:cubicBezTo>
                      <a:pt x="4382" y="154854"/>
                      <a:pt x="3590" y="154670"/>
                      <a:pt x="2799" y="154274"/>
                    </a:cubicBezTo>
                    <a:cubicBezTo>
                      <a:pt x="265" y="152954"/>
                      <a:pt x="-738" y="149825"/>
                      <a:pt x="582" y="147276"/>
                    </a:cubicBezTo>
                    <a:cubicBezTo>
                      <a:pt x="17893" y="113804"/>
                      <a:pt x="41696" y="5175"/>
                      <a:pt x="41960" y="4083"/>
                    </a:cubicBezTo>
                    <a:cubicBezTo>
                      <a:pt x="42541" y="1280"/>
                      <a:pt x="45338" y="-488"/>
                      <a:pt x="48135" y="119"/>
                    </a:cubicBezTo>
                    <a:cubicBezTo>
                      <a:pt x="50932" y="732"/>
                      <a:pt x="52727" y="3497"/>
                      <a:pt x="52094" y="6305"/>
                    </a:cubicBezTo>
                    <a:cubicBezTo>
                      <a:pt x="51091" y="10823"/>
                      <a:pt x="27763" y="117371"/>
                      <a:pt x="9818" y="152052"/>
                    </a:cubicBezTo>
                    <a:cubicBezTo>
                      <a:pt x="8868" y="153841"/>
                      <a:pt x="7073" y="154860"/>
                      <a:pt x="5174" y="15486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31"/>
              <p:cNvSpPr/>
              <p:nvPr/>
            </p:nvSpPr>
            <p:spPr>
              <a:xfrm>
                <a:off x="7847475" y="1931595"/>
                <a:ext cx="36727" cy="49508"/>
              </a:xfrm>
              <a:custGeom>
                <a:rect b="b" l="l" r="r" t="t"/>
                <a:pathLst>
                  <a:path extrusionOk="0" h="49508" w="36727">
                    <a:moveTo>
                      <a:pt x="5195" y="49508"/>
                    </a:moveTo>
                    <a:cubicBezTo>
                      <a:pt x="4297" y="49508"/>
                      <a:pt x="3453" y="49292"/>
                      <a:pt x="2608" y="48827"/>
                    </a:cubicBezTo>
                    <a:cubicBezTo>
                      <a:pt x="128" y="47413"/>
                      <a:pt x="-717" y="44241"/>
                      <a:pt x="655" y="41750"/>
                    </a:cubicBezTo>
                    <a:cubicBezTo>
                      <a:pt x="10419" y="24607"/>
                      <a:pt x="26728" y="2979"/>
                      <a:pt x="27414" y="2066"/>
                    </a:cubicBezTo>
                    <a:cubicBezTo>
                      <a:pt x="29103" y="-225"/>
                      <a:pt x="32375" y="-679"/>
                      <a:pt x="34645" y="1047"/>
                    </a:cubicBezTo>
                    <a:cubicBezTo>
                      <a:pt x="36967" y="2778"/>
                      <a:pt x="37389" y="6029"/>
                      <a:pt x="35700" y="8320"/>
                    </a:cubicBezTo>
                    <a:cubicBezTo>
                      <a:pt x="35489" y="8536"/>
                      <a:pt x="19128" y="30334"/>
                      <a:pt x="9733" y="46874"/>
                    </a:cubicBezTo>
                    <a:cubicBezTo>
                      <a:pt x="8783" y="48558"/>
                      <a:pt x="6989" y="49508"/>
                      <a:pt x="5195" y="49508"/>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31"/>
              <p:cNvSpPr/>
              <p:nvPr/>
            </p:nvSpPr>
            <p:spPr>
              <a:xfrm>
                <a:off x="7813769" y="1917649"/>
                <a:ext cx="30924" cy="43894"/>
              </a:xfrm>
              <a:custGeom>
                <a:rect b="b" l="l" r="r" t="t"/>
                <a:pathLst>
                  <a:path extrusionOk="0" h="43894" w="30924">
                    <a:moveTo>
                      <a:pt x="5175" y="43895"/>
                    </a:moveTo>
                    <a:cubicBezTo>
                      <a:pt x="4541" y="43895"/>
                      <a:pt x="3908" y="43768"/>
                      <a:pt x="3222" y="43509"/>
                    </a:cubicBezTo>
                    <a:cubicBezTo>
                      <a:pt x="583" y="42433"/>
                      <a:pt x="-684" y="39403"/>
                      <a:pt x="372" y="36743"/>
                    </a:cubicBezTo>
                    <a:cubicBezTo>
                      <a:pt x="6019" y="22915"/>
                      <a:pt x="20955" y="2918"/>
                      <a:pt x="21588" y="2079"/>
                    </a:cubicBezTo>
                    <a:cubicBezTo>
                      <a:pt x="23277" y="-217"/>
                      <a:pt x="26550" y="-682"/>
                      <a:pt x="28819" y="1039"/>
                    </a:cubicBezTo>
                    <a:cubicBezTo>
                      <a:pt x="31141" y="2759"/>
                      <a:pt x="31616" y="6016"/>
                      <a:pt x="29875" y="8312"/>
                    </a:cubicBezTo>
                    <a:cubicBezTo>
                      <a:pt x="29716" y="8507"/>
                      <a:pt x="15097" y="28072"/>
                      <a:pt x="10030" y="40649"/>
                    </a:cubicBezTo>
                    <a:cubicBezTo>
                      <a:pt x="9185" y="42670"/>
                      <a:pt x="7233" y="43889"/>
                      <a:pt x="5227" y="43889"/>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31"/>
              <p:cNvSpPr/>
              <p:nvPr/>
            </p:nvSpPr>
            <p:spPr>
              <a:xfrm>
                <a:off x="7737463" y="1813460"/>
                <a:ext cx="100637" cy="109154"/>
              </a:xfrm>
              <a:custGeom>
                <a:rect b="b" l="l" r="r" t="t"/>
                <a:pathLst>
                  <a:path extrusionOk="0" h="109154" w="100637">
                    <a:moveTo>
                      <a:pt x="5216" y="109154"/>
                    </a:moveTo>
                    <a:cubicBezTo>
                      <a:pt x="4794" y="109154"/>
                      <a:pt x="4425" y="109112"/>
                      <a:pt x="4002" y="109012"/>
                    </a:cubicBezTo>
                    <a:cubicBezTo>
                      <a:pt x="1205" y="108352"/>
                      <a:pt x="-537" y="105550"/>
                      <a:pt x="150" y="102758"/>
                    </a:cubicBezTo>
                    <a:cubicBezTo>
                      <a:pt x="8594" y="67212"/>
                      <a:pt x="32450" y="50074"/>
                      <a:pt x="55514" y="33502"/>
                    </a:cubicBezTo>
                    <a:cubicBezTo>
                      <a:pt x="69025" y="23807"/>
                      <a:pt x="81745" y="14639"/>
                      <a:pt x="91297" y="2052"/>
                    </a:cubicBezTo>
                    <a:cubicBezTo>
                      <a:pt x="93039" y="-228"/>
                      <a:pt x="96311" y="-677"/>
                      <a:pt x="98581" y="1054"/>
                    </a:cubicBezTo>
                    <a:cubicBezTo>
                      <a:pt x="100850" y="2790"/>
                      <a:pt x="101325" y="6047"/>
                      <a:pt x="99584" y="8332"/>
                    </a:cubicBezTo>
                    <a:cubicBezTo>
                      <a:pt x="89134" y="22160"/>
                      <a:pt x="75095" y="32220"/>
                      <a:pt x="61583" y="41936"/>
                    </a:cubicBezTo>
                    <a:cubicBezTo>
                      <a:pt x="39047" y="58107"/>
                      <a:pt x="17777" y="73381"/>
                      <a:pt x="10230" y="105159"/>
                    </a:cubicBezTo>
                    <a:cubicBezTo>
                      <a:pt x="9702" y="107545"/>
                      <a:pt x="7539" y="109154"/>
                      <a:pt x="5216" y="109154"/>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31"/>
              <p:cNvSpPr/>
              <p:nvPr/>
            </p:nvSpPr>
            <p:spPr>
              <a:xfrm>
                <a:off x="7722748" y="1840565"/>
                <a:ext cx="56115" cy="51068"/>
              </a:xfrm>
              <a:custGeom>
                <a:rect b="b" l="l" r="r" t="t"/>
                <a:pathLst>
                  <a:path extrusionOk="0" h="51068" w="56115">
                    <a:moveTo>
                      <a:pt x="5206" y="51063"/>
                    </a:moveTo>
                    <a:cubicBezTo>
                      <a:pt x="4150" y="51063"/>
                      <a:pt x="3095" y="50752"/>
                      <a:pt x="2198" y="50113"/>
                    </a:cubicBezTo>
                    <a:cubicBezTo>
                      <a:pt x="-125" y="48461"/>
                      <a:pt x="-705" y="45221"/>
                      <a:pt x="931" y="42877"/>
                    </a:cubicBezTo>
                    <a:cubicBezTo>
                      <a:pt x="13334" y="25292"/>
                      <a:pt x="46532" y="1932"/>
                      <a:pt x="47904" y="945"/>
                    </a:cubicBezTo>
                    <a:cubicBezTo>
                      <a:pt x="50279" y="-707"/>
                      <a:pt x="53498" y="-137"/>
                      <a:pt x="55187" y="2217"/>
                    </a:cubicBezTo>
                    <a:cubicBezTo>
                      <a:pt x="56823" y="4566"/>
                      <a:pt x="56242" y="7806"/>
                      <a:pt x="53867" y="9453"/>
                    </a:cubicBezTo>
                    <a:cubicBezTo>
                      <a:pt x="53551" y="9685"/>
                      <a:pt x="20775" y="32760"/>
                      <a:pt x="9428" y="48862"/>
                    </a:cubicBezTo>
                    <a:cubicBezTo>
                      <a:pt x="8426" y="50298"/>
                      <a:pt x="6842" y="51068"/>
                      <a:pt x="5206" y="51068"/>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31"/>
              <p:cNvSpPr/>
              <p:nvPr/>
            </p:nvSpPr>
            <p:spPr>
              <a:xfrm>
                <a:off x="7722739" y="1808811"/>
                <a:ext cx="46060" cy="37507"/>
              </a:xfrm>
              <a:custGeom>
                <a:rect b="b" l="l" r="r" t="t"/>
                <a:pathLst>
                  <a:path extrusionOk="0" h="37507" w="46060">
                    <a:moveTo>
                      <a:pt x="5215" y="37502"/>
                    </a:moveTo>
                    <a:cubicBezTo>
                      <a:pt x="4318" y="37502"/>
                      <a:pt x="3421" y="37276"/>
                      <a:pt x="2576" y="36795"/>
                    </a:cubicBezTo>
                    <a:cubicBezTo>
                      <a:pt x="96" y="35354"/>
                      <a:pt x="-749" y="32172"/>
                      <a:pt x="729" y="29697"/>
                    </a:cubicBezTo>
                    <a:cubicBezTo>
                      <a:pt x="14082" y="6764"/>
                      <a:pt x="38571" y="415"/>
                      <a:pt x="39574" y="157"/>
                    </a:cubicBezTo>
                    <a:cubicBezTo>
                      <a:pt x="42371" y="-540"/>
                      <a:pt x="45168" y="1154"/>
                      <a:pt x="45907" y="3935"/>
                    </a:cubicBezTo>
                    <a:cubicBezTo>
                      <a:pt x="46593" y="6712"/>
                      <a:pt x="44904" y="9525"/>
                      <a:pt x="42107" y="10227"/>
                    </a:cubicBezTo>
                    <a:lnTo>
                      <a:pt x="42107" y="10227"/>
                    </a:lnTo>
                    <a:cubicBezTo>
                      <a:pt x="41896" y="10279"/>
                      <a:pt x="20785" y="15863"/>
                      <a:pt x="9701" y="34922"/>
                    </a:cubicBezTo>
                    <a:cubicBezTo>
                      <a:pt x="8751" y="36579"/>
                      <a:pt x="7010" y="37508"/>
                      <a:pt x="5215" y="37508"/>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5" name="Google Shape;845;p31"/>
            <p:cNvSpPr/>
            <p:nvPr/>
          </p:nvSpPr>
          <p:spPr>
            <a:xfrm>
              <a:off x="7699953" y="2070583"/>
              <a:ext cx="13223" cy="57860"/>
            </a:xfrm>
            <a:custGeom>
              <a:rect b="b" l="l" r="r" t="t"/>
              <a:pathLst>
                <a:path extrusionOk="0" h="57860" w="13223">
                  <a:moveTo>
                    <a:pt x="10426" y="5315"/>
                  </a:moveTo>
                  <a:cubicBezTo>
                    <a:pt x="10532" y="2444"/>
                    <a:pt x="8262" y="69"/>
                    <a:pt x="5360" y="0"/>
                  </a:cubicBezTo>
                  <a:cubicBezTo>
                    <a:pt x="5360" y="0"/>
                    <a:pt x="5307" y="0"/>
                    <a:pt x="5254" y="0"/>
                  </a:cubicBezTo>
                  <a:cubicBezTo>
                    <a:pt x="2457" y="0"/>
                    <a:pt x="134" y="2243"/>
                    <a:pt x="82" y="5067"/>
                  </a:cubicBezTo>
                  <a:cubicBezTo>
                    <a:pt x="29" y="6323"/>
                    <a:pt x="-604" y="34812"/>
                    <a:pt x="2721" y="57861"/>
                  </a:cubicBezTo>
                  <a:cubicBezTo>
                    <a:pt x="9212" y="57665"/>
                    <a:pt x="12907" y="57623"/>
                    <a:pt x="13223" y="57618"/>
                  </a:cubicBezTo>
                  <a:cubicBezTo>
                    <a:pt x="9793" y="35251"/>
                    <a:pt x="10426" y="5626"/>
                    <a:pt x="10479" y="532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6" name="Google Shape;846;p31"/>
            <p:cNvGrpSpPr/>
            <p:nvPr/>
          </p:nvGrpSpPr>
          <p:grpSpPr>
            <a:xfrm>
              <a:off x="7279652" y="1738704"/>
              <a:ext cx="423283" cy="431804"/>
              <a:chOff x="7279652" y="1738704"/>
              <a:chExt cx="423283" cy="431804"/>
            </a:xfrm>
          </p:grpSpPr>
          <p:sp>
            <p:nvSpPr>
              <p:cNvPr id="847" name="Google Shape;847;p31"/>
              <p:cNvSpPr/>
              <p:nvPr/>
            </p:nvSpPr>
            <p:spPr>
              <a:xfrm>
                <a:off x="7492678" y="1738704"/>
                <a:ext cx="210257" cy="299420"/>
              </a:xfrm>
              <a:custGeom>
                <a:rect b="b" l="l" r="r" t="t"/>
                <a:pathLst>
                  <a:path extrusionOk="0" h="299420" w="210257">
                    <a:moveTo>
                      <a:pt x="5200" y="299421"/>
                    </a:moveTo>
                    <a:cubicBezTo>
                      <a:pt x="3400" y="299421"/>
                      <a:pt x="1649" y="298481"/>
                      <a:pt x="688" y="296808"/>
                    </a:cubicBezTo>
                    <a:cubicBezTo>
                      <a:pt x="-737" y="294322"/>
                      <a:pt x="123" y="291145"/>
                      <a:pt x="2614" y="289720"/>
                    </a:cubicBezTo>
                    <a:cubicBezTo>
                      <a:pt x="54616" y="259932"/>
                      <a:pt x="91245" y="189906"/>
                      <a:pt x="126659" y="122186"/>
                    </a:cubicBezTo>
                    <a:cubicBezTo>
                      <a:pt x="151042" y="75683"/>
                      <a:pt x="174001" y="31761"/>
                      <a:pt x="201182" y="1709"/>
                    </a:cubicBezTo>
                    <a:cubicBezTo>
                      <a:pt x="203135" y="-418"/>
                      <a:pt x="206407" y="-581"/>
                      <a:pt x="208571" y="1340"/>
                    </a:cubicBezTo>
                    <a:cubicBezTo>
                      <a:pt x="210682" y="3266"/>
                      <a:pt x="210840" y="6554"/>
                      <a:pt x="208887" y="8676"/>
                    </a:cubicBezTo>
                    <a:cubicBezTo>
                      <a:pt x="182604" y="37746"/>
                      <a:pt x="159909" y="81098"/>
                      <a:pt x="135895" y="127000"/>
                    </a:cubicBezTo>
                    <a:cubicBezTo>
                      <a:pt x="99742" y="196044"/>
                      <a:pt x="62375" y="267437"/>
                      <a:pt x="7781" y="298734"/>
                    </a:cubicBezTo>
                    <a:cubicBezTo>
                      <a:pt x="6968" y="299199"/>
                      <a:pt x="6076" y="299421"/>
                      <a:pt x="5205" y="299421"/>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31"/>
              <p:cNvSpPr/>
              <p:nvPr/>
            </p:nvSpPr>
            <p:spPr>
              <a:xfrm>
                <a:off x="7279652" y="1802997"/>
                <a:ext cx="314061" cy="367511"/>
              </a:xfrm>
              <a:custGeom>
                <a:rect b="b" l="l" r="r" t="t"/>
                <a:pathLst>
                  <a:path extrusionOk="0" h="367511" w="314061">
                    <a:moveTo>
                      <a:pt x="5198" y="367511"/>
                    </a:moveTo>
                    <a:cubicBezTo>
                      <a:pt x="3198" y="367511"/>
                      <a:pt x="1292" y="366351"/>
                      <a:pt x="437" y="364403"/>
                    </a:cubicBezTo>
                    <a:cubicBezTo>
                      <a:pt x="-713" y="361775"/>
                      <a:pt x="485" y="358714"/>
                      <a:pt x="3113" y="357558"/>
                    </a:cubicBezTo>
                    <a:cubicBezTo>
                      <a:pt x="112654" y="309566"/>
                      <a:pt x="213952" y="190256"/>
                      <a:pt x="304165" y="2941"/>
                    </a:cubicBezTo>
                    <a:cubicBezTo>
                      <a:pt x="305432" y="360"/>
                      <a:pt x="308546" y="-732"/>
                      <a:pt x="311132" y="518"/>
                    </a:cubicBezTo>
                    <a:cubicBezTo>
                      <a:pt x="313718" y="1759"/>
                      <a:pt x="314774" y="4862"/>
                      <a:pt x="313560" y="7453"/>
                    </a:cubicBezTo>
                    <a:cubicBezTo>
                      <a:pt x="222201" y="197064"/>
                      <a:pt x="119162" y="318058"/>
                      <a:pt x="7283" y="367074"/>
                    </a:cubicBezTo>
                    <a:cubicBezTo>
                      <a:pt x="6602" y="367374"/>
                      <a:pt x="5895" y="367511"/>
                      <a:pt x="5198" y="367511"/>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31"/>
              <p:cNvSpPr/>
              <p:nvPr/>
            </p:nvSpPr>
            <p:spPr>
              <a:xfrm>
                <a:off x="7481838" y="1907576"/>
                <a:ext cx="142068" cy="191507"/>
              </a:xfrm>
              <a:custGeom>
                <a:rect b="b" l="l" r="r" t="t"/>
                <a:pathLst>
                  <a:path extrusionOk="0" h="191507" w="142068">
                    <a:moveTo>
                      <a:pt x="5200" y="191508"/>
                    </a:moveTo>
                    <a:cubicBezTo>
                      <a:pt x="3558" y="191508"/>
                      <a:pt x="1943" y="190732"/>
                      <a:pt x="935" y="189286"/>
                    </a:cubicBezTo>
                    <a:cubicBezTo>
                      <a:pt x="-706" y="186932"/>
                      <a:pt x="-131" y="183696"/>
                      <a:pt x="2218" y="182050"/>
                    </a:cubicBezTo>
                    <a:cubicBezTo>
                      <a:pt x="33658" y="160094"/>
                      <a:pt x="64929" y="109575"/>
                      <a:pt x="95118" y="60718"/>
                    </a:cubicBezTo>
                    <a:cubicBezTo>
                      <a:pt x="108049" y="39807"/>
                      <a:pt x="120293" y="20047"/>
                      <a:pt x="132591" y="2240"/>
                    </a:cubicBezTo>
                    <a:cubicBezTo>
                      <a:pt x="134226" y="-119"/>
                      <a:pt x="137446" y="-711"/>
                      <a:pt x="139821" y="926"/>
                    </a:cubicBezTo>
                    <a:cubicBezTo>
                      <a:pt x="142196" y="2562"/>
                      <a:pt x="142777" y="5792"/>
                      <a:pt x="141141" y="8156"/>
                    </a:cubicBezTo>
                    <a:cubicBezTo>
                      <a:pt x="129002" y="25747"/>
                      <a:pt x="116810" y="45391"/>
                      <a:pt x="103985" y="66186"/>
                    </a:cubicBezTo>
                    <a:cubicBezTo>
                      <a:pt x="73215" y="115940"/>
                      <a:pt x="41364" y="167383"/>
                      <a:pt x="8166" y="190568"/>
                    </a:cubicBezTo>
                    <a:cubicBezTo>
                      <a:pt x="7258" y="191202"/>
                      <a:pt x="6224" y="191502"/>
                      <a:pt x="5200" y="191502"/>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31"/>
              <p:cNvSpPr/>
              <p:nvPr/>
            </p:nvSpPr>
            <p:spPr>
              <a:xfrm>
                <a:off x="7564730" y="1938563"/>
                <a:ext cx="72358" cy="160520"/>
              </a:xfrm>
              <a:custGeom>
                <a:rect b="b" l="l" r="r" t="t"/>
                <a:pathLst>
                  <a:path extrusionOk="0" h="160520" w="72358">
                    <a:moveTo>
                      <a:pt x="5207" y="160520"/>
                    </a:moveTo>
                    <a:cubicBezTo>
                      <a:pt x="3993" y="160520"/>
                      <a:pt x="2779" y="160109"/>
                      <a:pt x="1829" y="159270"/>
                    </a:cubicBezTo>
                    <a:cubicBezTo>
                      <a:pt x="-388" y="157401"/>
                      <a:pt x="-599" y="154124"/>
                      <a:pt x="1248" y="151944"/>
                    </a:cubicBezTo>
                    <a:cubicBezTo>
                      <a:pt x="16290" y="134374"/>
                      <a:pt x="29432" y="95783"/>
                      <a:pt x="42151" y="58463"/>
                    </a:cubicBezTo>
                    <a:cubicBezTo>
                      <a:pt x="49065" y="38117"/>
                      <a:pt x="55610" y="18901"/>
                      <a:pt x="62365" y="3141"/>
                    </a:cubicBezTo>
                    <a:cubicBezTo>
                      <a:pt x="63527" y="502"/>
                      <a:pt x="66588" y="-712"/>
                      <a:pt x="69226" y="428"/>
                    </a:cubicBezTo>
                    <a:cubicBezTo>
                      <a:pt x="71865" y="1563"/>
                      <a:pt x="73079" y="4619"/>
                      <a:pt x="71918" y="7253"/>
                    </a:cubicBezTo>
                    <a:cubicBezTo>
                      <a:pt x="65268" y="22637"/>
                      <a:pt x="58829" y="41664"/>
                      <a:pt x="51968" y="61809"/>
                    </a:cubicBezTo>
                    <a:cubicBezTo>
                      <a:pt x="38932" y="100063"/>
                      <a:pt x="25473" y="139615"/>
                      <a:pt x="9112" y="158705"/>
                    </a:cubicBezTo>
                    <a:cubicBezTo>
                      <a:pt x="8109" y="159903"/>
                      <a:pt x="6632" y="160520"/>
                      <a:pt x="5207" y="16052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31"/>
              <p:cNvSpPr/>
              <p:nvPr/>
            </p:nvSpPr>
            <p:spPr>
              <a:xfrm>
                <a:off x="7626674" y="1883223"/>
                <a:ext cx="49914" cy="187355"/>
              </a:xfrm>
              <a:custGeom>
                <a:rect b="b" l="l" r="r" t="t"/>
                <a:pathLst>
                  <a:path extrusionOk="0" h="187355" w="49914">
                    <a:moveTo>
                      <a:pt x="5223" y="187355"/>
                    </a:moveTo>
                    <a:cubicBezTo>
                      <a:pt x="4432" y="187355"/>
                      <a:pt x="3640" y="187181"/>
                      <a:pt x="2901" y="186822"/>
                    </a:cubicBezTo>
                    <a:cubicBezTo>
                      <a:pt x="368" y="185556"/>
                      <a:pt x="-741" y="182442"/>
                      <a:pt x="526" y="179871"/>
                    </a:cubicBezTo>
                    <a:cubicBezTo>
                      <a:pt x="12190" y="156153"/>
                      <a:pt x="16254" y="125879"/>
                      <a:pt x="20582" y="93827"/>
                    </a:cubicBezTo>
                    <a:cubicBezTo>
                      <a:pt x="24646" y="63469"/>
                      <a:pt x="28815" y="32077"/>
                      <a:pt x="39899" y="3339"/>
                    </a:cubicBezTo>
                    <a:cubicBezTo>
                      <a:pt x="40902" y="658"/>
                      <a:pt x="43910" y="-688"/>
                      <a:pt x="46602" y="352"/>
                    </a:cubicBezTo>
                    <a:cubicBezTo>
                      <a:pt x="49241" y="1381"/>
                      <a:pt x="50613" y="4384"/>
                      <a:pt x="49557" y="7065"/>
                    </a:cubicBezTo>
                    <a:cubicBezTo>
                      <a:pt x="38949" y="34663"/>
                      <a:pt x="34832" y="65443"/>
                      <a:pt x="30874" y="95205"/>
                    </a:cubicBezTo>
                    <a:cubicBezTo>
                      <a:pt x="26440" y="128122"/>
                      <a:pt x="22271" y="159219"/>
                      <a:pt x="9868" y="184453"/>
                    </a:cubicBezTo>
                    <a:cubicBezTo>
                      <a:pt x="8971" y="186289"/>
                      <a:pt x="7124" y="187355"/>
                      <a:pt x="5223" y="187355"/>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31"/>
              <p:cNvSpPr/>
              <p:nvPr/>
            </p:nvSpPr>
            <p:spPr>
              <a:xfrm>
                <a:off x="7621290" y="2010122"/>
                <a:ext cx="60714" cy="107708"/>
              </a:xfrm>
              <a:custGeom>
                <a:rect b="b" l="l" r="r" t="t"/>
                <a:pathLst>
                  <a:path extrusionOk="0" h="107708" w="60714">
                    <a:moveTo>
                      <a:pt x="5172" y="107709"/>
                    </a:moveTo>
                    <a:cubicBezTo>
                      <a:pt x="4011" y="107709"/>
                      <a:pt x="2850" y="107318"/>
                      <a:pt x="1899" y="106521"/>
                    </a:cubicBezTo>
                    <a:cubicBezTo>
                      <a:pt x="-317" y="104701"/>
                      <a:pt x="-634" y="101428"/>
                      <a:pt x="1161" y="99212"/>
                    </a:cubicBezTo>
                    <a:cubicBezTo>
                      <a:pt x="19211" y="77304"/>
                      <a:pt x="43964" y="43642"/>
                      <a:pt x="50403" y="4359"/>
                    </a:cubicBezTo>
                    <a:cubicBezTo>
                      <a:pt x="50878" y="1530"/>
                      <a:pt x="53517" y="-407"/>
                      <a:pt x="56367" y="73"/>
                    </a:cubicBezTo>
                    <a:cubicBezTo>
                      <a:pt x="59217" y="538"/>
                      <a:pt x="61117" y="3213"/>
                      <a:pt x="60642" y="6042"/>
                    </a:cubicBezTo>
                    <a:cubicBezTo>
                      <a:pt x="53781" y="47800"/>
                      <a:pt x="27972" y="82982"/>
                      <a:pt x="9183" y="105820"/>
                    </a:cubicBezTo>
                    <a:cubicBezTo>
                      <a:pt x="8180" y="107065"/>
                      <a:pt x="6703" y="107709"/>
                      <a:pt x="5172" y="107709"/>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3" name="Google Shape;853;p31"/>
            <p:cNvGrpSpPr/>
            <p:nvPr/>
          </p:nvGrpSpPr>
          <p:grpSpPr>
            <a:xfrm>
              <a:off x="8121000" y="1865527"/>
              <a:ext cx="214801" cy="566423"/>
              <a:chOff x="8121000" y="1865527"/>
              <a:chExt cx="214801" cy="566423"/>
            </a:xfrm>
          </p:grpSpPr>
          <p:sp>
            <p:nvSpPr>
              <p:cNvPr id="854" name="Google Shape;854;p31"/>
              <p:cNvSpPr/>
              <p:nvPr/>
            </p:nvSpPr>
            <p:spPr>
              <a:xfrm>
                <a:off x="8268587" y="2250221"/>
                <a:ext cx="61091" cy="23263"/>
              </a:xfrm>
              <a:custGeom>
                <a:rect b="b" l="l" r="r" t="t"/>
                <a:pathLst>
                  <a:path extrusionOk="0" h="23263" w="61091">
                    <a:moveTo>
                      <a:pt x="3986" y="2220"/>
                    </a:moveTo>
                    <a:cubicBezTo>
                      <a:pt x="1188" y="2880"/>
                      <a:pt x="-501" y="5672"/>
                      <a:pt x="133" y="8459"/>
                    </a:cubicBezTo>
                    <a:cubicBezTo>
                      <a:pt x="766" y="11256"/>
                      <a:pt x="3563" y="12998"/>
                      <a:pt x="6361" y="12333"/>
                    </a:cubicBezTo>
                    <a:cubicBezTo>
                      <a:pt x="6730" y="12243"/>
                      <a:pt x="43200" y="4010"/>
                      <a:pt x="59983" y="22392"/>
                    </a:cubicBezTo>
                    <a:cubicBezTo>
                      <a:pt x="60300" y="22746"/>
                      <a:pt x="60670" y="23020"/>
                      <a:pt x="61092" y="23263"/>
                    </a:cubicBezTo>
                    <a:cubicBezTo>
                      <a:pt x="61039" y="18729"/>
                      <a:pt x="60986" y="14159"/>
                      <a:pt x="61039" y="9578"/>
                    </a:cubicBezTo>
                    <a:cubicBezTo>
                      <a:pt x="39083" y="-5776"/>
                      <a:pt x="5569" y="1846"/>
                      <a:pt x="3986" y="2215"/>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31"/>
              <p:cNvSpPr/>
              <p:nvPr/>
            </p:nvSpPr>
            <p:spPr>
              <a:xfrm>
                <a:off x="8260071" y="2194603"/>
                <a:ext cx="70768" cy="31248"/>
              </a:xfrm>
              <a:custGeom>
                <a:rect b="b" l="l" r="r" t="t"/>
                <a:pathLst>
                  <a:path extrusionOk="0" h="31248" w="70768">
                    <a:moveTo>
                      <a:pt x="3740" y="2131"/>
                    </a:moveTo>
                    <a:cubicBezTo>
                      <a:pt x="996" y="2938"/>
                      <a:pt x="-588" y="5820"/>
                      <a:pt x="204" y="8575"/>
                    </a:cubicBezTo>
                    <a:cubicBezTo>
                      <a:pt x="996" y="11325"/>
                      <a:pt x="3898" y="12914"/>
                      <a:pt x="6643" y="12111"/>
                    </a:cubicBezTo>
                    <a:cubicBezTo>
                      <a:pt x="24218" y="6960"/>
                      <a:pt x="55040" y="13573"/>
                      <a:pt x="68340" y="29781"/>
                    </a:cubicBezTo>
                    <a:cubicBezTo>
                      <a:pt x="68868" y="30447"/>
                      <a:pt x="69554" y="30927"/>
                      <a:pt x="70293" y="31249"/>
                    </a:cubicBezTo>
                    <a:cubicBezTo>
                      <a:pt x="70452" y="26557"/>
                      <a:pt x="70610" y="21965"/>
                      <a:pt x="70768" y="17542"/>
                    </a:cubicBezTo>
                    <a:cubicBezTo>
                      <a:pt x="52929" y="1841"/>
                      <a:pt x="22740" y="-3395"/>
                      <a:pt x="3740" y="2136"/>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31"/>
              <p:cNvSpPr/>
              <p:nvPr/>
            </p:nvSpPr>
            <p:spPr>
              <a:xfrm>
                <a:off x="8267452" y="2122988"/>
                <a:ext cx="67029" cy="25459"/>
              </a:xfrm>
              <a:custGeom>
                <a:rect b="b" l="l" r="r" t="t"/>
                <a:pathLst>
                  <a:path extrusionOk="0" h="25459" w="67029">
                    <a:moveTo>
                      <a:pt x="2798" y="8275"/>
                    </a:moveTo>
                    <a:cubicBezTo>
                      <a:pt x="265" y="9589"/>
                      <a:pt x="-738" y="12729"/>
                      <a:pt x="582" y="15273"/>
                    </a:cubicBezTo>
                    <a:cubicBezTo>
                      <a:pt x="1901" y="17822"/>
                      <a:pt x="5068" y="18825"/>
                      <a:pt x="7601" y="17500"/>
                    </a:cubicBezTo>
                    <a:cubicBezTo>
                      <a:pt x="29610" y="6106"/>
                      <a:pt x="51882" y="8618"/>
                      <a:pt x="64285" y="23924"/>
                    </a:cubicBezTo>
                    <a:cubicBezTo>
                      <a:pt x="64866" y="24641"/>
                      <a:pt x="65604" y="25143"/>
                      <a:pt x="66449" y="25459"/>
                    </a:cubicBezTo>
                    <a:cubicBezTo>
                      <a:pt x="66660" y="20884"/>
                      <a:pt x="66871" y="16371"/>
                      <a:pt x="67029" y="11890"/>
                    </a:cubicBezTo>
                    <a:cubicBezTo>
                      <a:pt x="50985" y="-2423"/>
                      <a:pt x="26654" y="-4044"/>
                      <a:pt x="2798" y="828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31"/>
              <p:cNvSpPr/>
              <p:nvPr/>
            </p:nvSpPr>
            <p:spPr>
              <a:xfrm>
                <a:off x="8261146" y="2080768"/>
                <a:ext cx="74655" cy="26222"/>
              </a:xfrm>
              <a:custGeom>
                <a:rect b="b" l="l" r="r" t="t"/>
                <a:pathLst>
                  <a:path extrusionOk="0" h="26222" w="74655">
                    <a:moveTo>
                      <a:pt x="2296" y="16722"/>
                    </a:moveTo>
                    <a:cubicBezTo>
                      <a:pt x="-79" y="18327"/>
                      <a:pt x="-712" y="21557"/>
                      <a:pt x="871" y="23932"/>
                    </a:cubicBezTo>
                    <a:cubicBezTo>
                      <a:pt x="1874" y="25420"/>
                      <a:pt x="3510" y="26222"/>
                      <a:pt x="5199" y="26222"/>
                    </a:cubicBezTo>
                    <a:cubicBezTo>
                      <a:pt x="6202" y="26222"/>
                      <a:pt x="7205" y="25937"/>
                      <a:pt x="8102" y="25330"/>
                    </a:cubicBezTo>
                    <a:cubicBezTo>
                      <a:pt x="34807" y="7275"/>
                      <a:pt x="73758" y="10668"/>
                      <a:pt x="74127" y="10705"/>
                    </a:cubicBezTo>
                    <a:cubicBezTo>
                      <a:pt x="74285" y="10716"/>
                      <a:pt x="74444" y="10700"/>
                      <a:pt x="74602" y="10700"/>
                    </a:cubicBezTo>
                    <a:cubicBezTo>
                      <a:pt x="74602" y="7285"/>
                      <a:pt x="74655" y="3844"/>
                      <a:pt x="74655" y="319"/>
                    </a:cubicBezTo>
                    <a:cubicBezTo>
                      <a:pt x="69694" y="-88"/>
                      <a:pt x="30797" y="-2547"/>
                      <a:pt x="2296" y="16722"/>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31"/>
              <p:cNvSpPr/>
              <p:nvPr/>
            </p:nvSpPr>
            <p:spPr>
              <a:xfrm>
                <a:off x="8243949" y="2024210"/>
                <a:ext cx="91165" cy="22765"/>
              </a:xfrm>
              <a:custGeom>
                <a:rect b="b" l="l" r="r" t="t"/>
                <a:pathLst>
                  <a:path extrusionOk="0" h="22765" w="91165">
                    <a:moveTo>
                      <a:pt x="2023" y="13450"/>
                    </a:moveTo>
                    <a:cubicBezTo>
                      <a:pt x="-247" y="15192"/>
                      <a:pt x="-669" y="18454"/>
                      <a:pt x="1073" y="20734"/>
                    </a:cubicBezTo>
                    <a:cubicBezTo>
                      <a:pt x="2815" y="23003"/>
                      <a:pt x="6087" y="23441"/>
                      <a:pt x="8356" y="21694"/>
                    </a:cubicBezTo>
                    <a:cubicBezTo>
                      <a:pt x="28148" y="6521"/>
                      <a:pt x="67204" y="6621"/>
                      <a:pt x="90268" y="21900"/>
                    </a:cubicBezTo>
                    <a:cubicBezTo>
                      <a:pt x="90532" y="22101"/>
                      <a:pt x="90849" y="22206"/>
                      <a:pt x="91165" y="22338"/>
                    </a:cubicBezTo>
                    <a:cubicBezTo>
                      <a:pt x="91007" y="18364"/>
                      <a:pt x="90849" y="14268"/>
                      <a:pt x="90690" y="10078"/>
                    </a:cubicBezTo>
                    <a:cubicBezTo>
                      <a:pt x="63721" y="-4410"/>
                      <a:pt x="23821" y="-3270"/>
                      <a:pt x="2023" y="13450"/>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31"/>
              <p:cNvSpPr/>
              <p:nvPr/>
            </p:nvSpPr>
            <p:spPr>
              <a:xfrm>
                <a:off x="8253796" y="1955825"/>
                <a:ext cx="76990" cy="20432"/>
              </a:xfrm>
              <a:custGeom>
                <a:rect b="b" l="l" r="r" t="t"/>
                <a:pathLst>
                  <a:path extrusionOk="0" h="20432" w="76990">
                    <a:moveTo>
                      <a:pt x="2151" y="11033"/>
                    </a:moveTo>
                    <a:cubicBezTo>
                      <a:pt x="-171" y="12717"/>
                      <a:pt x="-699" y="15968"/>
                      <a:pt x="990" y="18285"/>
                    </a:cubicBezTo>
                    <a:cubicBezTo>
                      <a:pt x="1993" y="19683"/>
                      <a:pt x="3576" y="20433"/>
                      <a:pt x="5160" y="20433"/>
                    </a:cubicBezTo>
                    <a:cubicBezTo>
                      <a:pt x="6215" y="20433"/>
                      <a:pt x="7323" y="20111"/>
                      <a:pt x="8221" y="19441"/>
                    </a:cubicBezTo>
                    <a:cubicBezTo>
                      <a:pt x="36193" y="-842"/>
                      <a:pt x="76516" y="19636"/>
                      <a:pt x="76885" y="19847"/>
                    </a:cubicBezTo>
                    <a:cubicBezTo>
                      <a:pt x="76938" y="19858"/>
                      <a:pt x="76938" y="19863"/>
                      <a:pt x="76990" y="19879"/>
                    </a:cubicBezTo>
                    <a:cubicBezTo>
                      <a:pt x="76674" y="16274"/>
                      <a:pt x="76410" y="12616"/>
                      <a:pt x="76041" y="8853"/>
                    </a:cubicBezTo>
                    <a:cubicBezTo>
                      <a:pt x="76041" y="8579"/>
                      <a:pt x="75988" y="8304"/>
                      <a:pt x="75988" y="8025"/>
                    </a:cubicBezTo>
                    <a:cubicBezTo>
                      <a:pt x="62635" y="2494"/>
                      <a:pt x="28752" y="-8278"/>
                      <a:pt x="2099" y="11033"/>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31"/>
              <p:cNvSpPr/>
              <p:nvPr/>
            </p:nvSpPr>
            <p:spPr>
              <a:xfrm>
                <a:off x="8259114" y="2371662"/>
                <a:ext cx="211" cy="960"/>
              </a:xfrm>
              <a:custGeom>
                <a:rect b="b" l="l" r="r" t="t"/>
                <a:pathLst>
                  <a:path extrusionOk="0" h="960" w="211">
                    <a:moveTo>
                      <a:pt x="0" y="0"/>
                    </a:moveTo>
                    <a:cubicBezTo>
                      <a:pt x="106" y="317"/>
                      <a:pt x="158" y="644"/>
                      <a:pt x="211" y="960"/>
                    </a:cubicBezTo>
                    <a:cubicBezTo>
                      <a:pt x="158" y="850"/>
                      <a:pt x="158" y="755"/>
                      <a:pt x="158" y="644"/>
                    </a:cubicBezTo>
                    <a:cubicBezTo>
                      <a:pt x="158" y="422"/>
                      <a:pt x="106" y="211"/>
                      <a:pt x="0" y="0"/>
                    </a:cubicBezTo>
                    <a:close/>
                  </a:path>
                </a:pathLst>
              </a:custGeom>
              <a:solidFill>
                <a:srgbClr val="5950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31"/>
              <p:cNvSpPr/>
              <p:nvPr/>
            </p:nvSpPr>
            <p:spPr>
              <a:xfrm>
                <a:off x="8231499" y="2372879"/>
                <a:ext cx="28497" cy="59071"/>
              </a:xfrm>
              <a:custGeom>
                <a:rect b="b" l="l" r="r" t="t"/>
                <a:pathLst>
                  <a:path extrusionOk="0" h="59071" w="28497">
                    <a:moveTo>
                      <a:pt x="1859" y="49888"/>
                    </a:moveTo>
                    <a:cubicBezTo>
                      <a:pt x="-358" y="51725"/>
                      <a:pt x="-621" y="55002"/>
                      <a:pt x="1226" y="57203"/>
                    </a:cubicBezTo>
                    <a:cubicBezTo>
                      <a:pt x="2229" y="58438"/>
                      <a:pt x="3707" y="59072"/>
                      <a:pt x="5184" y="59072"/>
                    </a:cubicBezTo>
                    <a:cubicBezTo>
                      <a:pt x="6345" y="59072"/>
                      <a:pt x="7559" y="58676"/>
                      <a:pt x="8509" y="57868"/>
                    </a:cubicBezTo>
                    <a:cubicBezTo>
                      <a:pt x="14368" y="52976"/>
                      <a:pt x="32154" y="38129"/>
                      <a:pt x="27826" y="39"/>
                    </a:cubicBezTo>
                    <a:cubicBezTo>
                      <a:pt x="24184" y="-125"/>
                      <a:pt x="20754" y="234"/>
                      <a:pt x="17481" y="947"/>
                    </a:cubicBezTo>
                    <a:cubicBezTo>
                      <a:pt x="21282" y="33680"/>
                      <a:pt x="6662" y="45877"/>
                      <a:pt x="1859" y="49883"/>
                    </a:cubicBezTo>
                    <a:close/>
                  </a:path>
                </a:pathLst>
              </a:custGeom>
              <a:solidFill>
                <a:srgbClr val="5950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31"/>
              <p:cNvSpPr/>
              <p:nvPr/>
            </p:nvSpPr>
            <p:spPr>
              <a:xfrm>
                <a:off x="8121000" y="1865527"/>
                <a:ext cx="56730" cy="70540"/>
              </a:xfrm>
              <a:custGeom>
                <a:rect b="b" l="l" r="r" t="t"/>
                <a:pathLst>
                  <a:path extrusionOk="0" h="70540" w="56730">
                    <a:moveTo>
                      <a:pt x="8861" y="1491"/>
                    </a:moveTo>
                    <a:cubicBezTo>
                      <a:pt x="6802" y="-526"/>
                      <a:pt x="3530" y="-489"/>
                      <a:pt x="1472" y="1554"/>
                    </a:cubicBezTo>
                    <a:cubicBezTo>
                      <a:pt x="-534" y="3602"/>
                      <a:pt x="-481" y="6890"/>
                      <a:pt x="1577" y="8901"/>
                    </a:cubicBezTo>
                    <a:cubicBezTo>
                      <a:pt x="17464" y="24560"/>
                      <a:pt x="32189" y="45207"/>
                      <a:pt x="45277" y="70229"/>
                    </a:cubicBezTo>
                    <a:cubicBezTo>
                      <a:pt x="51136" y="67606"/>
                      <a:pt x="54619" y="65933"/>
                      <a:pt x="54619" y="65933"/>
                    </a:cubicBezTo>
                    <a:lnTo>
                      <a:pt x="54619" y="65933"/>
                    </a:lnTo>
                    <a:cubicBezTo>
                      <a:pt x="55358" y="67458"/>
                      <a:pt x="56044" y="69010"/>
                      <a:pt x="56730" y="70540"/>
                    </a:cubicBezTo>
                    <a:cubicBezTo>
                      <a:pt x="56678" y="69923"/>
                      <a:pt x="56520" y="69305"/>
                      <a:pt x="56203" y="68720"/>
                    </a:cubicBezTo>
                    <a:cubicBezTo>
                      <a:pt x="42216" y="41222"/>
                      <a:pt x="26277" y="18601"/>
                      <a:pt x="8861" y="1485"/>
                    </a:cubicBezTo>
                    <a:close/>
                  </a:path>
                </a:pathLst>
              </a:custGeom>
              <a:solidFill>
                <a:srgbClr val="333333">
                  <a:alpha val="316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3" name="Google Shape;863;p31"/>
          <p:cNvGrpSpPr/>
          <p:nvPr/>
        </p:nvGrpSpPr>
        <p:grpSpPr>
          <a:xfrm>
            <a:off x="-140336" y="3908382"/>
            <a:ext cx="769822" cy="791654"/>
            <a:chOff x="4520679" y="1229636"/>
            <a:chExt cx="588819" cy="605518"/>
          </a:xfrm>
        </p:grpSpPr>
        <p:sp>
          <p:nvSpPr>
            <p:cNvPr id="864" name="Google Shape;864;p31"/>
            <p:cNvSpPr/>
            <p:nvPr/>
          </p:nvSpPr>
          <p:spPr>
            <a:xfrm>
              <a:off x="4584015" y="1298998"/>
              <a:ext cx="444268" cy="536156"/>
            </a:xfrm>
            <a:custGeom>
              <a:rect b="b" l="l" r="r" t="t"/>
              <a:pathLst>
                <a:path extrusionOk="0" h="536156" w="444268">
                  <a:moveTo>
                    <a:pt x="21" y="180486"/>
                  </a:moveTo>
                  <a:cubicBezTo>
                    <a:pt x="13258" y="204019"/>
                    <a:pt x="26563" y="258260"/>
                    <a:pt x="54156" y="290212"/>
                  </a:cubicBezTo>
                  <a:cubicBezTo>
                    <a:pt x="81748" y="322169"/>
                    <a:pt x="124087" y="339997"/>
                    <a:pt x="152814" y="363700"/>
                  </a:cubicBezTo>
                  <a:cubicBezTo>
                    <a:pt x="181541" y="387408"/>
                    <a:pt x="172701" y="464786"/>
                    <a:pt x="168484" y="524594"/>
                  </a:cubicBezTo>
                  <a:cubicBezTo>
                    <a:pt x="228825" y="552123"/>
                    <a:pt x="293494" y="521850"/>
                    <a:pt x="293494" y="521850"/>
                  </a:cubicBezTo>
                  <a:cubicBezTo>
                    <a:pt x="293494" y="521850"/>
                    <a:pt x="293584" y="411169"/>
                    <a:pt x="294101" y="378135"/>
                  </a:cubicBezTo>
                  <a:cubicBezTo>
                    <a:pt x="294619" y="345106"/>
                    <a:pt x="306884" y="348426"/>
                    <a:pt x="349117" y="319841"/>
                  </a:cubicBezTo>
                  <a:cubicBezTo>
                    <a:pt x="391345" y="291262"/>
                    <a:pt x="437109" y="229020"/>
                    <a:pt x="443237" y="218634"/>
                  </a:cubicBezTo>
                  <a:cubicBezTo>
                    <a:pt x="447338" y="207957"/>
                    <a:pt x="437890" y="210923"/>
                    <a:pt x="437890" y="210923"/>
                  </a:cubicBezTo>
                  <a:cubicBezTo>
                    <a:pt x="437890" y="210923"/>
                    <a:pt x="410071" y="245915"/>
                    <a:pt x="385318" y="272826"/>
                  </a:cubicBezTo>
                  <a:cubicBezTo>
                    <a:pt x="360570" y="299738"/>
                    <a:pt x="328465" y="320089"/>
                    <a:pt x="319271" y="323567"/>
                  </a:cubicBezTo>
                  <a:cubicBezTo>
                    <a:pt x="368540" y="279688"/>
                    <a:pt x="417328" y="207482"/>
                    <a:pt x="428929" y="144929"/>
                  </a:cubicBezTo>
                  <a:cubicBezTo>
                    <a:pt x="423165" y="130462"/>
                    <a:pt x="415043" y="137382"/>
                    <a:pt x="415043" y="137382"/>
                  </a:cubicBezTo>
                  <a:cubicBezTo>
                    <a:pt x="415043" y="137382"/>
                    <a:pt x="397177" y="217678"/>
                    <a:pt x="350980" y="268224"/>
                  </a:cubicBezTo>
                  <a:cubicBezTo>
                    <a:pt x="346362" y="229854"/>
                    <a:pt x="353208" y="164024"/>
                    <a:pt x="364750" y="109393"/>
                  </a:cubicBezTo>
                  <a:cubicBezTo>
                    <a:pt x="357293" y="97613"/>
                    <a:pt x="350996" y="108248"/>
                    <a:pt x="350996" y="108248"/>
                  </a:cubicBezTo>
                  <a:cubicBezTo>
                    <a:pt x="350996" y="108248"/>
                    <a:pt x="329368" y="200235"/>
                    <a:pt x="339564" y="279740"/>
                  </a:cubicBezTo>
                  <a:cubicBezTo>
                    <a:pt x="317962" y="303116"/>
                    <a:pt x="291431" y="331637"/>
                    <a:pt x="281329" y="330993"/>
                  </a:cubicBezTo>
                  <a:cubicBezTo>
                    <a:pt x="271233" y="330349"/>
                    <a:pt x="281408" y="276236"/>
                    <a:pt x="287119" y="242505"/>
                  </a:cubicBezTo>
                  <a:cubicBezTo>
                    <a:pt x="292829" y="208775"/>
                    <a:pt x="287029" y="191801"/>
                    <a:pt x="300451" y="159237"/>
                  </a:cubicBezTo>
                  <a:cubicBezTo>
                    <a:pt x="313877" y="126673"/>
                    <a:pt x="325689" y="61334"/>
                    <a:pt x="324069" y="24938"/>
                  </a:cubicBezTo>
                  <a:cubicBezTo>
                    <a:pt x="318137" y="18567"/>
                    <a:pt x="313735" y="22874"/>
                    <a:pt x="313735" y="22874"/>
                  </a:cubicBezTo>
                  <a:cubicBezTo>
                    <a:pt x="313735" y="22874"/>
                    <a:pt x="310389" y="107958"/>
                    <a:pt x="287330" y="162003"/>
                  </a:cubicBezTo>
                  <a:cubicBezTo>
                    <a:pt x="278627" y="129502"/>
                    <a:pt x="275365" y="76439"/>
                    <a:pt x="276695" y="41610"/>
                  </a:cubicBezTo>
                  <a:cubicBezTo>
                    <a:pt x="271064" y="25698"/>
                    <a:pt x="268256" y="44265"/>
                    <a:pt x="268256" y="44265"/>
                  </a:cubicBezTo>
                  <a:cubicBezTo>
                    <a:pt x="268256" y="44265"/>
                    <a:pt x="262825" y="92578"/>
                    <a:pt x="271101" y="145631"/>
                  </a:cubicBezTo>
                  <a:cubicBezTo>
                    <a:pt x="279376" y="198684"/>
                    <a:pt x="278173" y="198752"/>
                    <a:pt x="271950" y="244590"/>
                  </a:cubicBezTo>
                  <a:cubicBezTo>
                    <a:pt x="265728" y="290428"/>
                    <a:pt x="256423" y="349318"/>
                    <a:pt x="245160" y="351170"/>
                  </a:cubicBezTo>
                  <a:cubicBezTo>
                    <a:pt x="233897" y="353023"/>
                    <a:pt x="231612" y="320153"/>
                    <a:pt x="236541" y="286865"/>
                  </a:cubicBezTo>
                  <a:cubicBezTo>
                    <a:pt x="241471" y="253583"/>
                    <a:pt x="251868" y="231332"/>
                    <a:pt x="241824" y="189611"/>
                  </a:cubicBezTo>
                  <a:cubicBezTo>
                    <a:pt x="224070" y="97619"/>
                    <a:pt x="248374" y="79320"/>
                    <a:pt x="243841" y="49395"/>
                  </a:cubicBezTo>
                  <a:cubicBezTo>
                    <a:pt x="239307" y="19470"/>
                    <a:pt x="234341" y="47120"/>
                    <a:pt x="234341" y="47120"/>
                  </a:cubicBezTo>
                  <a:cubicBezTo>
                    <a:pt x="234341" y="47120"/>
                    <a:pt x="234430" y="67767"/>
                    <a:pt x="227464" y="86620"/>
                  </a:cubicBezTo>
                  <a:cubicBezTo>
                    <a:pt x="220497" y="105472"/>
                    <a:pt x="222122" y="154883"/>
                    <a:pt x="229179" y="186676"/>
                  </a:cubicBezTo>
                  <a:cubicBezTo>
                    <a:pt x="236235" y="218470"/>
                    <a:pt x="228345" y="242268"/>
                    <a:pt x="228345" y="242268"/>
                  </a:cubicBezTo>
                  <a:cubicBezTo>
                    <a:pt x="228345" y="242268"/>
                    <a:pt x="195322" y="190239"/>
                    <a:pt x="189933" y="122129"/>
                  </a:cubicBezTo>
                  <a:cubicBezTo>
                    <a:pt x="184544" y="54013"/>
                    <a:pt x="176612" y="0"/>
                    <a:pt x="176612" y="0"/>
                  </a:cubicBezTo>
                  <a:lnTo>
                    <a:pt x="166774" y="7943"/>
                  </a:lnTo>
                  <a:cubicBezTo>
                    <a:pt x="166774" y="7943"/>
                    <a:pt x="173925" y="86419"/>
                    <a:pt x="175656" y="109657"/>
                  </a:cubicBezTo>
                  <a:cubicBezTo>
                    <a:pt x="177393" y="132901"/>
                    <a:pt x="189727" y="200615"/>
                    <a:pt x="221663" y="259152"/>
                  </a:cubicBezTo>
                  <a:cubicBezTo>
                    <a:pt x="215562" y="300150"/>
                    <a:pt x="227770" y="344526"/>
                    <a:pt x="218739" y="355509"/>
                  </a:cubicBezTo>
                  <a:cubicBezTo>
                    <a:pt x="209709" y="366492"/>
                    <a:pt x="204373" y="336609"/>
                    <a:pt x="193949" y="302198"/>
                  </a:cubicBezTo>
                  <a:cubicBezTo>
                    <a:pt x="183520" y="267781"/>
                    <a:pt x="171793" y="252760"/>
                    <a:pt x="170833" y="214982"/>
                  </a:cubicBezTo>
                  <a:cubicBezTo>
                    <a:pt x="169872" y="177203"/>
                    <a:pt x="159142" y="144507"/>
                    <a:pt x="153906" y="116392"/>
                  </a:cubicBezTo>
                  <a:cubicBezTo>
                    <a:pt x="148671" y="88272"/>
                    <a:pt x="138004" y="35625"/>
                    <a:pt x="138004" y="35625"/>
                  </a:cubicBezTo>
                  <a:lnTo>
                    <a:pt x="131032" y="47390"/>
                  </a:lnTo>
                  <a:cubicBezTo>
                    <a:pt x="131032" y="47390"/>
                    <a:pt x="141066" y="110037"/>
                    <a:pt x="152492" y="154862"/>
                  </a:cubicBezTo>
                  <a:cubicBezTo>
                    <a:pt x="163919" y="199686"/>
                    <a:pt x="160150" y="225257"/>
                    <a:pt x="160150" y="225257"/>
                  </a:cubicBezTo>
                  <a:cubicBezTo>
                    <a:pt x="160150" y="225257"/>
                    <a:pt x="136923" y="164156"/>
                    <a:pt x="128504" y="136690"/>
                  </a:cubicBezTo>
                  <a:cubicBezTo>
                    <a:pt x="120086" y="109230"/>
                    <a:pt x="113563" y="92299"/>
                    <a:pt x="112207" y="79896"/>
                  </a:cubicBezTo>
                  <a:cubicBezTo>
                    <a:pt x="107055" y="64495"/>
                    <a:pt x="101424" y="78502"/>
                    <a:pt x="101424" y="78502"/>
                  </a:cubicBezTo>
                  <a:cubicBezTo>
                    <a:pt x="101424" y="78502"/>
                    <a:pt x="110375" y="122261"/>
                    <a:pt x="122451" y="157385"/>
                  </a:cubicBezTo>
                  <a:cubicBezTo>
                    <a:pt x="134526" y="192509"/>
                    <a:pt x="148808" y="237977"/>
                    <a:pt x="161248" y="265432"/>
                  </a:cubicBezTo>
                  <a:cubicBezTo>
                    <a:pt x="173688" y="292893"/>
                    <a:pt x="183684" y="306805"/>
                    <a:pt x="185779" y="339285"/>
                  </a:cubicBezTo>
                  <a:cubicBezTo>
                    <a:pt x="160746" y="284781"/>
                    <a:pt x="137318" y="274853"/>
                    <a:pt x="120999" y="233127"/>
                  </a:cubicBezTo>
                  <a:cubicBezTo>
                    <a:pt x="104680" y="191400"/>
                    <a:pt x="65456" y="82973"/>
                    <a:pt x="65456" y="82973"/>
                  </a:cubicBezTo>
                  <a:lnTo>
                    <a:pt x="54610" y="79167"/>
                  </a:lnTo>
                  <a:cubicBezTo>
                    <a:pt x="54610" y="79167"/>
                    <a:pt x="63972" y="120297"/>
                    <a:pt x="80619" y="164916"/>
                  </a:cubicBezTo>
                  <a:cubicBezTo>
                    <a:pt x="97265" y="209535"/>
                    <a:pt x="98173" y="218333"/>
                    <a:pt x="117447" y="252644"/>
                  </a:cubicBezTo>
                  <a:cubicBezTo>
                    <a:pt x="136722" y="286955"/>
                    <a:pt x="177704" y="334915"/>
                    <a:pt x="181082" y="365705"/>
                  </a:cubicBezTo>
                  <a:cubicBezTo>
                    <a:pt x="181821" y="378541"/>
                    <a:pt x="150486" y="344520"/>
                    <a:pt x="128283" y="329294"/>
                  </a:cubicBezTo>
                  <a:cubicBezTo>
                    <a:pt x="106079" y="314067"/>
                    <a:pt x="102305" y="311465"/>
                    <a:pt x="92425" y="258502"/>
                  </a:cubicBezTo>
                  <a:cubicBezTo>
                    <a:pt x="82545" y="205545"/>
                    <a:pt x="69351" y="178997"/>
                    <a:pt x="69351" y="178997"/>
                  </a:cubicBezTo>
                  <a:lnTo>
                    <a:pt x="61075" y="191880"/>
                  </a:lnTo>
                  <a:cubicBezTo>
                    <a:pt x="61075" y="191880"/>
                    <a:pt x="79368" y="234298"/>
                    <a:pt x="81437" y="256312"/>
                  </a:cubicBezTo>
                  <a:cubicBezTo>
                    <a:pt x="83506" y="278331"/>
                    <a:pt x="94056" y="307908"/>
                    <a:pt x="94056" y="307908"/>
                  </a:cubicBezTo>
                  <a:cubicBezTo>
                    <a:pt x="94056" y="307908"/>
                    <a:pt x="53221" y="283688"/>
                    <a:pt x="37341" y="238315"/>
                  </a:cubicBezTo>
                  <a:cubicBezTo>
                    <a:pt x="21454" y="192941"/>
                    <a:pt x="8323" y="165122"/>
                    <a:pt x="8323" y="165122"/>
                  </a:cubicBezTo>
                  <a:lnTo>
                    <a:pt x="0" y="1804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31"/>
            <p:cNvSpPr/>
            <p:nvPr/>
          </p:nvSpPr>
          <p:spPr>
            <a:xfrm>
              <a:off x="4520679" y="1387271"/>
              <a:ext cx="98949" cy="97015"/>
            </a:xfrm>
            <a:custGeom>
              <a:rect b="b" l="l" r="r" t="t"/>
              <a:pathLst>
                <a:path extrusionOk="0" h="97015" w="98949">
                  <a:moveTo>
                    <a:pt x="68481" y="91257"/>
                  </a:moveTo>
                  <a:cubicBezTo>
                    <a:pt x="68481" y="91257"/>
                    <a:pt x="841" y="104795"/>
                    <a:pt x="12" y="90355"/>
                  </a:cubicBezTo>
                  <a:cubicBezTo>
                    <a:pt x="-816" y="75915"/>
                    <a:pt x="41438" y="82881"/>
                    <a:pt x="41438" y="82881"/>
                  </a:cubicBezTo>
                  <a:cubicBezTo>
                    <a:pt x="41438" y="82881"/>
                    <a:pt x="7976" y="65480"/>
                    <a:pt x="16326" y="56687"/>
                  </a:cubicBezTo>
                  <a:cubicBezTo>
                    <a:pt x="24675" y="47889"/>
                    <a:pt x="48510" y="75197"/>
                    <a:pt x="48510" y="75197"/>
                  </a:cubicBezTo>
                  <a:cubicBezTo>
                    <a:pt x="48510" y="75197"/>
                    <a:pt x="26955" y="36220"/>
                    <a:pt x="42662" y="29417"/>
                  </a:cubicBezTo>
                  <a:cubicBezTo>
                    <a:pt x="58369" y="22614"/>
                    <a:pt x="59667" y="65739"/>
                    <a:pt x="59667" y="65739"/>
                  </a:cubicBezTo>
                  <a:cubicBezTo>
                    <a:pt x="59667" y="65739"/>
                    <a:pt x="50621" y="1059"/>
                    <a:pt x="68940" y="9"/>
                  </a:cubicBezTo>
                  <a:cubicBezTo>
                    <a:pt x="84209" y="-867"/>
                    <a:pt x="72529" y="62588"/>
                    <a:pt x="72529" y="62588"/>
                  </a:cubicBezTo>
                  <a:cubicBezTo>
                    <a:pt x="72529" y="62588"/>
                    <a:pt x="78699" y="-12"/>
                    <a:pt x="93904" y="3139"/>
                  </a:cubicBezTo>
                  <a:cubicBezTo>
                    <a:pt x="109110" y="6290"/>
                    <a:pt x="86811" y="74110"/>
                    <a:pt x="68476" y="912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31"/>
            <p:cNvSpPr/>
            <p:nvPr/>
          </p:nvSpPr>
          <p:spPr>
            <a:xfrm>
              <a:off x="4594047" y="1429703"/>
              <a:ext cx="99589" cy="70961"/>
            </a:xfrm>
            <a:custGeom>
              <a:rect b="b" l="l" r="r" t="t"/>
              <a:pathLst>
                <a:path extrusionOk="0" h="70961" w="99589">
                  <a:moveTo>
                    <a:pt x="59155" y="66079"/>
                  </a:moveTo>
                  <a:cubicBezTo>
                    <a:pt x="59155" y="66079"/>
                    <a:pt x="824" y="78281"/>
                    <a:pt x="12" y="64105"/>
                  </a:cubicBezTo>
                  <a:cubicBezTo>
                    <a:pt x="-801" y="49929"/>
                    <a:pt x="40624" y="56410"/>
                    <a:pt x="40624" y="56410"/>
                  </a:cubicBezTo>
                  <a:cubicBezTo>
                    <a:pt x="40624" y="56410"/>
                    <a:pt x="14304" y="37262"/>
                    <a:pt x="20147" y="31557"/>
                  </a:cubicBezTo>
                  <a:cubicBezTo>
                    <a:pt x="25989" y="25857"/>
                    <a:pt x="43770" y="45765"/>
                    <a:pt x="43770" y="45765"/>
                  </a:cubicBezTo>
                  <a:cubicBezTo>
                    <a:pt x="43770" y="45765"/>
                    <a:pt x="35885" y="1879"/>
                    <a:pt x="47153" y="1800"/>
                  </a:cubicBezTo>
                  <a:cubicBezTo>
                    <a:pt x="58416" y="1721"/>
                    <a:pt x="57809" y="42540"/>
                    <a:pt x="57809" y="42540"/>
                  </a:cubicBezTo>
                  <a:cubicBezTo>
                    <a:pt x="57809" y="42540"/>
                    <a:pt x="64343" y="-2644"/>
                    <a:pt x="76303" y="122"/>
                  </a:cubicBezTo>
                  <a:cubicBezTo>
                    <a:pt x="87898" y="2798"/>
                    <a:pt x="68037" y="47791"/>
                    <a:pt x="68037" y="47791"/>
                  </a:cubicBezTo>
                  <a:cubicBezTo>
                    <a:pt x="68037" y="47791"/>
                    <a:pt x="88077" y="4165"/>
                    <a:pt x="96944" y="9173"/>
                  </a:cubicBezTo>
                  <a:cubicBezTo>
                    <a:pt x="108592" y="15750"/>
                    <a:pt x="79184" y="55001"/>
                    <a:pt x="59155" y="660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31"/>
            <p:cNvSpPr/>
            <p:nvPr/>
          </p:nvSpPr>
          <p:spPr>
            <a:xfrm>
              <a:off x="4699068" y="1343435"/>
              <a:ext cx="114193" cy="91894"/>
            </a:xfrm>
            <a:custGeom>
              <a:rect b="b" l="l" r="r" t="t"/>
              <a:pathLst>
                <a:path extrusionOk="0" h="91894" w="114193">
                  <a:moveTo>
                    <a:pt x="61817" y="86068"/>
                  </a:moveTo>
                  <a:cubicBezTo>
                    <a:pt x="61817" y="86068"/>
                    <a:pt x="4568" y="98407"/>
                    <a:pt x="505" y="87171"/>
                  </a:cubicBezTo>
                  <a:cubicBezTo>
                    <a:pt x="-3559" y="75934"/>
                    <a:pt x="18254" y="73876"/>
                    <a:pt x="18254" y="73876"/>
                  </a:cubicBezTo>
                  <a:cubicBezTo>
                    <a:pt x="18254" y="73876"/>
                    <a:pt x="-234" y="60249"/>
                    <a:pt x="6015" y="53446"/>
                  </a:cubicBezTo>
                  <a:cubicBezTo>
                    <a:pt x="12264" y="46648"/>
                    <a:pt x="42331" y="58607"/>
                    <a:pt x="42331" y="58607"/>
                  </a:cubicBezTo>
                  <a:cubicBezTo>
                    <a:pt x="42331" y="58607"/>
                    <a:pt x="35259" y="30038"/>
                    <a:pt x="46432" y="28392"/>
                  </a:cubicBezTo>
                  <a:cubicBezTo>
                    <a:pt x="57605" y="26745"/>
                    <a:pt x="59996" y="54374"/>
                    <a:pt x="59996" y="54374"/>
                  </a:cubicBezTo>
                  <a:cubicBezTo>
                    <a:pt x="59996" y="54374"/>
                    <a:pt x="62435" y="-1307"/>
                    <a:pt x="74384" y="23"/>
                  </a:cubicBezTo>
                  <a:cubicBezTo>
                    <a:pt x="86332" y="1348"/>
                    <a:pt x="78511" y="50902"/>
                    <a:pt x="78511" y="50902"/>
                  </a:cubicBezTo>
                  <a:cubicBezTo>
                    <a:pt x="78511" y="50902"/>
                    <a:pt x="105713" y="19963"/>
                    <a:pt x="113139" y="26581"/>
                  </a:cubicBezTo>
                  <a:cubicBezTo>
                    <a:pt x="120565" y="33195"/>
                    <a:pt x="87235" y="73142"/>
                    <a:pt x="61817" y="8607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31"/>
            <p:cNvSpPr/>
            <p:nvPr/>
          </p:nvSpPr>
          <p:spPr>
            <a:xfrm>
              <a:off x="4620423" y="1301699"/>
              <a:ext cx="117709" cy="90716"/>
            </a:xfrm>
            <a:custGeom>
              <a:rect b="b" l="l" r="r" t="t"/>
              <a:pathLst>
                <a:path extrusionOk="0" h="90716" w="117709">
                  <a:moveTo>
                    <a:pt x="72463" y="90716"/>
                  </a:moveTo>
                  <a:cubicBezTo>
                    <a:pt x="72463" y="90716"/>
                    <a:pt x="-1369" y="85232"/>
                    <a:pt x="19" y="72006"/>
                  </a:cubicBezTo>
                  <a:cubicBezTo>
                    <a:pt x="1407" y="58780"/>
                    <a:pt x="42770" y="64184"/>
                    <a:pt x="42770" y="64184"/>
                  </a:cubicBezTo>
                  <a:cubicBezTo>
                    <a:pt x="42770" y="64184"/>
                    <a:pt x="14454" y="43005"/>
                    <a:pt x="23073" y="34191"/>
                  </a:cubicBezTo>
                  <a:cubicBezTo>
                    <a:pt x="31692" y="25377"/>
                    <a:pt x="54112" y="51460"/>
                    <a:pt x="54112" y="51460"/>
                  </a:cubicBezTo>
                  <a:cubicBezTo>
                    <a:pt x="54112" y="51460"/>
                    <a:pt x="45240" y="9036"/>
                    <a:pt x="59131" y="7976"/>
                  </a:cubicBezTo>
                  <a:cubicBezTo>
                    <a:pt x="73022" y="6910"/>
                    <a:pt x="75139" y="43817"/>
                    <a:pt x="75139" y="43817"/>
                  </a:cubicBezTo>
                  <a:cubicBezTo>
                    <a:pt x="75139" y="43817"/>
                    <a:pt x="82960" y="-2242"/>
                    <a:pt x="93827" y="85"/>
                  </a:cubicBezTo>
                  <a:cubicBezTo>
                    <a:pt x="104694" y="2413"/>
                    <a:pt x="92645" y="35568"/>
                    <a:pt x="92645" y="35568"/>
                  </a:cubicBezTo>
                  <a:cubicBezTo>
                    <a:pt x="92645" y="35568"/>
                    <a:pt x="105080" y="9095"/>
                    <a:pt x="115699" y="16536"/>
                  </a:cubicBezTo>
                  <a:cubicBezTo>
                    <a:pt x="126323" y="23978"/>
                    <a:pt x="92344" y="72465"/>
                    <a:pt x="72463" y="907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31"/>
            <p:cNvSpPr/>
            <p:nvPr/>
          </p:nvSpPr>
          <p:spPr>
            <a:xfrm>
              <a:off x="4671650" y="1229636"/>
              <a:ext cx="146906" cy="103367"/>
            </a:xfrm>
            <a:custGeom>
              <a:rect b="b" l="l" r="r" t="t"/>
              <a:pathLst>
                <a:path extrusionOk="0" h="103367" w="146906">
                  <a:moveTo>
                    <a:pt x="78463" y="103356"/>
                  </a:moveTo>
                  <a:cubicBezTo>
                    <a:pt x="78463" y="103356"/>
                    <a:pt x="-8157" y="47955"/>
                    <a:pt x="625" y="32697"/>
                  </a:cubicBezTo>
                  <a:cubicBezTo>
                    <a:pt x="9408" y="17439"/>
                    <a:pt x="47730" y="58706"/>
                    <a:pt x="47730" y="58706"/>
                  </a:cubicBezTo>
                  <a:cubicBezTo>
                    <a:pt x="47730" y="58706"/>
                    <a:pt x="39349" y="34233"/>
                    <a:pt x="48886" y="32080"/>
                  </a:cubicBezTo>
                  <a:cubicBezTo>
                    <a:pt x="58423" y="29921"/>
                    <a:pt x="64424" y="57213"/>
                    <a:pt x="64424" y="57213"/>
                  </a:cubicBezTo>
                  <a:cubicBezTo>
                    <a:pt x="64424" y="57213"/>
                    <a:pt x="60687" y="8593"/>
                    <a:pt x="72942" y="7089"/>
                  </a:cubicBezTo>
                  <a:cubicBezTo>
                    <a:pt x="85197" y="5580"/>
                    <a:pt x="81909" y="51117"/>
                    <a:pt x="81909" y="51117"/>
                  </a:cubicBezTo>
                  <a:cubicBezTo>
                    <a:pt x="81909" y="51117"/>
                    <a:pt x="102155" y="-2902"/>
                    <a:pt x="114938" y="122"/>
                  </a:cubicBezTo>
                  <a:cubicBezTo>
                    <a:pt x="127721" y="3147"/>
                    <a:pt x="105934" y="48932"/>
                    <a:pt x="105934" y="48932"/>
                  </a:cubicBezTo>
                  <a:cubicBezTo>
                    <a:pt x="105934" y="48932"/>
                    <a:pt x="135263" y="-1044"/>
                    <a:pt x="145528" y="4804"/>
                  </a:cubicBezTo>
                  <a:cubicBezTo>
                    <a:pt x="155793" y="10657"/>
                    <a:pt x="106250" y="79554"/>
                    <a:pt x="78473" y="1033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31"/>
            <p:cNvSpPr/>
            <p:nvPr/>
          </p:nvSpPr>
          <p:spPr>
            <a:xfrm>
              <a:off x="4773590" y="1273510"/>
              <a:ext cx="115258" cy="75221"/>
            </a:xfrm>
            <a:custGeom>
              <a:rect b="b" l="l" r="r" t="t"/>
              <a:pathLst>
                <a:path extrusionOk="0" h="75221" w="115258">
                  <a:moveTo>
                    <a:pt x="48259" y="75221"/>
                  </a:moveTo>
                  <a:cubicBezTo>
                    <a:pt x="48259" y="75221"/>
                    <a:pt x="-7759" y="34165"/>
                    <a:pt x="912" y="21593"/>
                  </a:cubicBezTo>
                  <a:cubicBezTo>
                    <a:pt x="9584" y="9021"/>
                    <a:pt x="38094" y="47634"/>
                    <a:pt x="38094" y="47634"/>
                  </a:cubicBezTo>
                  <a:cubicBezTo>
                    <a:pt x="38094" y="47634"/>
                    <a:pt x="32104" y="4050"/>
                    <a:pt x="43161" y="4989"/>
                  </a:cubicBezTo>
                  <a:cubicBezTo>
                    <a:pt x="54213" y="5929"/>
                    <a:pt x="54339" y="40799"/>
                    <a:pt x="54339" y="40799"/>
                  </a:cubicBezTo>
                  <a:cubicBezTo>
                    <a:pt x="54339" y="40799"/>
                    <a:pt x="71408" y="-3112"/>
                    <a:pt x="79647" y="176"/>
                  </a:cubicBezTo>
                  <a:cubicBezTo>
                    <a:pt x="87885" y="3459"/>
                    <a:pt x="70104" y="39628"/>
                    <a:pt x="70104" y="39628"/>
                  </a:cubicBezTo>
                  <a:cubicBezTo>
                    <a:pt x="70104" y="39628"/>
                    <a:pt x="96187" y="17202"/>
                    <a:pt x="102748" y="24069"/>
                  </a:cubicBezTo>
                  <a:cubicBezTo>
                    <a:pt x="109313" y="30935"/>
                    <a:pt x="84238" y="52231"/>
                    <a:pt x="84238" y="52231"/>
                  </a:cubicBezTo>
                  <a:cubicBezTo>
                    <a:pt x="84238" y="52231"/>
                    <a:pt x="109635" y="36556"/>
                    <a:pt x="114686" y="45116"/>
                  </a:cubicBezTo>
                  <a:cubicBezTo>
                    <a:pt x="119737" y="53682"/>
                    <a:pt x="90878" y="71448"/>
                    <a:pt x="48259" y="7522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31"/>
            <p:cNvSpPr/>
            <p:nvPr/>
          </p:nvSpPr>
          <p:spPr>
            <a:xfrm>
              <a:off x="4838497" y="1235249"/>
              <a:ext cx="137247" cy="89061"/>
            </a:xfrm>
            <a:custGeom>
              <a:rect b="b" l="l" r="r" t="t"/>
              <a:pathLst>
                <a:path extrusionOk="0" h="89061" w="137247">
                  <a:moveTo>
                    <a:pt x="62984" y="89061"/>
                  </a:moveTo>
                  <a:cubicBezTo>
                    <a:pt x="62984" y="89061"/>
                    <a:pt x="-5268" y="45218"/>
                    <a:pt x="326" y="30409"/>
                  </a:cubicBezTo>
                  <a:cubicBezTo>
                    <a:pt x="5915" y="15599"/>
                    <a:pt x="34911" y="43989"/>
                    <a:pt x="34911" y="43989"/>
                  </a:cubicBezTo>
                  <a:cubicBezTo>
                    <a:pt x="34911" y="43989"/>
                    <a:pt x="20814" y="21188"/>
                    <a:pt x="28963" y="16697"/>
                  </a:cubicBezTo>
                  <a:cubicBezTo>
                    <a:pt x="37113" y="12206"/>
                    <a:pt x="51363" y="36109"/>
                    <a:pt x="51363" y="36109"/>
                  </a:cubicBezTo>
                  <a:cubicBezTo>
                    <a:pt x="51363" y="36109"/>
                    <a:pt x="50877" y="-393"/>
                    <a:pt x="62705" y="3"/>
                  </a:cubicBezTo>
                  <a:cubicBezTo>
                    <a:pt x="74532" y="399"/>
                    <a:pt x="70732" y="41666"/>
                    <a:pt x="70732" y="41666"/>
                  </a:cubicBezTo>
                  <a:cubicBezTo>
                    <a:pt x="70732" y="41666"/>
                    <a:pt x="93063" y="673"/>
                    <a:pt x="100547" y="4806"/>
                  </a:cubicBezTo>
                  <a:cubicBezTo>
                    <a:pt x="108030" y="8939"/>
                    <a:pt x="90339" y="46712"/>
                    <a:pt x="90339" y="46712"/>
                  </a:cubicBezTo>
                  <a:cubicBezTo>
                    <a:pt x="90339" y="46712"/>
                    <a:pt x="111466" y="22154"/>
                    <a:pt x="120175" y="28899"/>
                  </a:cubicBezTo>
                  <a:cubicBezTo>
                    <a:pt x="128878" y="35644"/>
                    <a:pt x="103090" y="63147"/>
                    <a:pt x="103090" y="63147"/>
                  </a:cubicBezTo>
                  <a:cubicBezTo>
                    <a:pt x="103090" y="63147"/>
                    <a:pt x="131290" y="44896"/>
                    <a:pt x="136700" y="55051"/>
                  </a:cubicBezTo>
                  <a:cubicBezTo>
                    <a:pt x="142115" y="65205"/>
                    <a:pt x="106637" y="87631"/>
                    <a:pt x="62984" y="8906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31"/>
            <p:cNvSpPr/>
            <p:nvPr/>
          </p:nvSpPr>
          <p:spPr>
            <a:xfrm>
              <a:off x="4877026" y="1335215"/>
              <a:ext cx="135046" cy="75086"/>
            </a:xfrm>
            <a:custGeom>
              <a:rect b="b" l="l" r="r" t="t"/>
              <a:pathLst>
                <a:path extrusionOk="0" h="75086" w="135046">
                  <a:moveTo>
                    <a:pt x="64266" y="75082"/>
                  </a:moveTo>
                  <a:cubicBezTo>
                    <a:pt x="64266" y="75082"/>
                    <a:pt x="-2193" y="43747"/>
                    <a:pt x="56" y="31545"/>
                  </a:cubicBezTo>
                  <a:cubicBezTo>
                    <a:pt x="2309" y="19343"/>
                    <a:pt x="47012" y="50318"/>
                    <a:pt x="47012" y="50318"/>
                  </a:cubicBezTo>
                  <a:cubicBezTo>
                    <a:pt x="47012" y="50318"/>
                    <a:pt x="26656" y="9093"/>
                    <a:pt x="33517" y="4675"/>
                  </a:cubicBezTo>
                  <a:cubicBezTo>
                    <a:pt x="40383" y="258"/>
                    <a:pt x="60413" y="40697"/>
                    <a:pt x="60413" y="40697"/>
                  </a:cubicBezTo>
                  <a:cubicBezTo>
                    <a:pt x="60413" y="40697"/>
                    <a:pt x="68356" y="-3225"/>
                    <a:pt x="79017" y="189"/>
                  </a:cubicBezTo>
                  <a:cubicBezTo>
                    <a:pt x="89678" y="3604"/>
                    <a:pt x="79054" y="38285"/>
                    <a:pt x="79054" y="38285"/>
                  </a:cubicBezTo>
                  <a:cubicBezTo>
                    <a:pt x="79054" y="38285"/>
                    <a:pt x="112146" y="7140"/>
                    <a:pt x="119973" y="12592"/>
                  </a:cubicBezTo>
                  <a:cubicBezTo>
                    <a:pt x="127800" y="18044"/>
                    <a:pt x="95537" y="49679"/>
                    <a:pt x="95537" y="49679"/>
                  </a:cubicBezTo>
                  <a:cubicBezTo>
                    <a:pt x="95537" y="49679"/>
                    <a:pt x="125905" y="22451"/>
                    <a:pt x="134075" y="33925"/>
                  </a:cubicBezTo>
                  <a:cubicBezTo>
                    <a:pt x="142245" y="45394"/>
                    <a:pt x="97099" y="67571"/>
                    <a:pt x="64260" y="7508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31"/>
            <p:cNvSpPr/>
            <p:nvPr/>
          </p:nvSpPr>
          <p:spPr>
            <a:xfrm>
              <a:off x="4971577" y="1353981"/>
              <a:ext cx="115681" cy="91386"/>
            </a:xfrm>
            <a:custGeom>
              <a:rect b="b" l="l" r="r" t="t"/>
              <a:pathLst>
                <a:path extrusionOk="0" h="91386" w="115681">
                  <a:moveTo>
                    <a:pt x="36658" y="91381"/>
                  </a:moveTo>
                  <a:cubicBezTo>
                    <a:pt x="36658" y="91381"/>
                    <a:pt x="-4752" y="52436"/>
                    <a:pt x="452" y="44894"/>
                  </a:cubicBezTo>
                  <a:cubicBezTo>
                    <a:pt x="5656" y="37352"/>
                    <a:pt x="28034" y="62628"/>
                    <a:pt x="28034" y="62628"/>
                  </a:cubicBezTo>
                  <a:cubicBezTo>
                    <a:pt x="28034" y="62628"/>
                    <a:pt x="31887" y="-1181"/>
                    <a:pt x="43762" y="17"/>
                  </a:cubicBezTo>
                  <a:cubicBezTo>
                    <a:pt x="55637" y="1215"/>
                    <a:pt x="45493" y="53581"/>
                    <a:pt x="45493" y="53581"/>
                  </a:cubicBezTo>
                  <a:cubicBezTo>
                    <a:pt x="45493" y="53581"/>
                    <a:pt x="77598" y="492"/>
                    <a:pt x="92038" y="9058"/>
                  </a:cubicBezTo>
                  <a:cubicBezTo>
                    <a:pt x="100493" y="16088"/>
                    <a:pt x="71402" y="51560"/>
                    <a:pt x="71402" y="51560"/>
                  </a:cubicBezTo>
                  <a:cubicBezTo>
                    <a:pt x="71402" y="51560"/>
                    <a:pt x="110242" y="41015"/>
                    <a:pt x="115308" y="49845"/>
                  </a:cubicBezTo>
                  <a:cubicBezTo>
                    <a:pt x="120375" y="58674"/>
                    <a:pt x="72811" y="80725"/>
                    <a:pt x="36663" y="9138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31"/>
            <p:cNvSpPr/>
            <p:nvPr/>
          </p:nvSpPr>
          <p:spPr>
            <a:xfrm>
              <a:off x="5019798" y="1432248"/>
              <a:ext cx="89700" cy="101789"/>
            </a:xfrm>
            <a:custGeom>
              <a:rect b="b" l="l" r="r" t="t"/>
              <a:pathLst>
                <a:path extrusionOk="0" h="101789" w="89700">
                  <a:moveTo>
                    <a:pt x="2619" y="82602"/>
                  </a:moveTo>
                  <a:cubicBezTo>
                    <a:pt x="2619" y="82602"/>
                    <a:pt x="-6549" y="2363"/>
                    <a:pt x="9422" y="109"/>
                  </a:cubicBezTo>
                  <a:cubicBezTo>
                    <a:pt x="22432" y="-2245"/>
                    <a:pt x="23450" y="34183"/>
                    <a:pt x="23450" y="34183"/>
                  </a:cubicBezTo>
                  <a:cubicBezTo>
                    <a:pt x="23450" y="34183"/>
                    <a:pt x="39642" y="-1627"/>
                    <a:pt x="51196" y="3345"/>
                  </a:cubicBezTo>
                  <a:cubicBezTo>
                    <a:pt x="62749" y="8316"/>
                    <a:pt x="38613" y="45921"/>
                    <a:pt x="38613" y="45921"/>
                  </a:cubicBezTo>
                  <a:cubicBezTo>
                    <a:pt x="38613" y="45921"/>
                    <a:pt x="76445" y="22556"/>
                    <a:pt x="82768" y="34537"/>
                  </a:cubicBezTo>
                  <a:cubicBezTo>
                    <a:pt x="89091" y="46517"/>
                    <a:pt x="54732" y="60292"/>
                    <a:pt x="54732" y="60292"/>
                  </a:cubicBezTo>
                  <a:cubicBezTo>
                    <a:pt x="54732" y="60292"/>
                    <a:pt x="88964" y="58329"/>
                    <a:pt x="89513" y="67956"/>
                  </a:cubicBezTo>
                  <a:cubicBezTo>
                    <a:pt x="90067" y="77583"/>
                    <a:pt x="52626" y="79731"/>
                    <a:pt x="52626" y="79731"/>
                  </a:cubicBezTo>
                  <a:cubicBezTo>
                    <a:pt x="52626" y="79731"/>
                    <a:pt x="90658" y="83182"/>
                    <a:pt x="89682" y="94239"/>
                  </a:cubicBezTo>
                  <a:cubicBezTo>
                    <a:pt x="88705" y="105296"/>
                    <a:pt x="41812" y="106378"/>
                    <a:pt x="2619" y="826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5" name="Google Shape;875;p31"/>
          <p:cNvSpPr/>
          <p:nvPr/>
        </p:nvSpPr>
        <p:spPr>
          <a:xfrm>
            <a:off x="8034377" y="2353752"/>
            <a:ext cx="1235011" cy="152587"/>
          </a:xfrm>
          <a:custGeom>
            <a:rect b="b" l="l" r="r" t="t"/>
            <a:pathLst>
              <a:path extrusionOk="0" h="162327" w="1313842">
                <a:moveTo>
                  <a:pt x="5" y="121080"/>
                </a:moveTo>
                <a:cubicBezTo>
                  <a:pt x="5" y="65837"/>
                  <a:pt x="135672" y="16209"/>
                  <a:pt x="230556" y="11217"/>
                </a:cubicBezTo>
                <a:cubicBezTo>
                  <a:pt x="325441" y="6224"/>
                  <a:pt x="288818" y="63652"/>
                  <a:pt x="418658" y="38682"/>
                </a:cubicBezTo>
                <a:cubicBezTo>
                  <a:pt x="548497" y="13713"/>
                  <a:pt x="578465" y="-11256"/>
                  <a:pt x="678342" y="5390"/>
                </a:cubicBezTo>
                <a:cubicBezTo>
                  <a:pt x="778220" y="22036"/>
                  <a:pt x="779054" y="51164"/>
                  <a:pt x="866444" y="47006"/>
                </a:cubicBezTo>
                <a:cubicBezTo>
                  <a:pt x="953839" y="42847"/>
                  <a:pt x="1020424" y="6224"/>
                  <a:pt x="1074522" y="51998"/>
                </a:cubicBezTo>
                <a:cubicBezTo>
                  <a:pt x="1128620" y="97773"/>
                  <a:pt x="1151093" y="89450"/>
                  <a:pt x="1208526" y="78630"/>
                </a:cubicBezTo>
                <a:cubicBezTo>
                  <a:pt x="1265954" y="67811"/>
                  <a:pt x="1307575" y="73637"/>
                  <a:pt x="1313396" y="110260"/>
                </a:cubicBezTo>
                <a:cubicBezTo>
                  <a:pt x="1319223" y="146883"/>
                  <a:pt x="1268450" y="156040"/>
                  <a:pt x="1132784" y="153538"/>
                </a:cubicBezTo>
                <a:cubicBezTo>
                  <a:pt x="997117" y="151042"/>
                  <a:pt x="581790" y="152704"/>
                  <a:pt x="431140" y="146878"/>
                </a:cubicBezTo>
                <a:cubicBezTo>
                  <a:pt x="280490" y="141051"/>
                  <a:pt x="119020" y="166020"/>
                  <a:pt x="60758" y="161856"/>
                </a:cubicBezTo>
                <a:cubicBezTo>
                  <a:pt x="2496" y="157697"/>
                  <a:pt x="0" y="137721"/>
                  <a:pt x="0" y="12107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31"/>
          <p:cNvSpPr/>
          <p:nvPr/>
        </p:nvSpPr>
        <p:spPr>
          <a:xfrm>
            <a:off x="1371586" y="1710931"/>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 name="Shape 880"/>
        <p:cNvGrpSpPr/>
        <p:nvPr/>
      </p:nvGrpSpPr>
      <p:grpSpPr>
        <a:xfrm>
          <a:off x="0" y="0"/>
          <a:ext cx="0" cy="0"/>
          <a:chOff x="0" y="0"/>
          <a:chExt cx="0" cy="0"/>
        </a:xfrm>
      </p:grpSpPr>
      <p:pic>
        <p:nvPicPr>
          <p:cNvPr id="881" name="Google Shape;881;p32"/>
          <p:cNvPicPr preferRelativeResize="0"/>
          <p:nvPr>
            <p:ph idx="2" type="pic"/>
          </p:nvPr>
        </p:nvPicPr>
        <p:blipFill rotWithShape="1">
          <a:blip r:embed="rId3">
            <a:alphaModFix/>
          </a:blip>
          <a:srcRect b="0" l="13018" r="13011" t="0"/>
          <a:stretch/>
        </p:blipFill>
        <p:spPr>
          <a:xfrm>
            <a:off x="4976975" y="1374425"/>
            <a:ext cx="3232799" cy="2913002"/>
          </a:xfrm>
          <a:prstGeom prst="rect">
            <a:avLst/>
          </a:prstGeom>
        </p:spPr>
      </p:pic>
      <p:sp>
        <p:nvSpPr>
          <p:cNvPr id="882" name="Google Shape;882;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What’s science education?</a:t>
            </a:r>
            <a:endParaRPr/>
          </a:p>
        </p:txBody>
      </p:sp>
      <p:sp>
        <p:nvSpPr>
          <p:cNvPr id="883" name="Google Shape;883;p32"/>
          <p:cNvSpPr txBox="1"/>
          <p:nvPr>
            <p:ph idx="1" type="body"/>
          </p:nvPr>
        </p:nvSpPr>
        <p:spPr>
          <a:xfrm>
            <a:off x="726450" y="1564025"/>
            <a:ext cx="4015200" cy="27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Science education for elementary aims to introduce foundational concepts and develop a curiosity about the natural world</a:t>
            </a:r>
            <a:endParaRPr/>
          </a:p>
          <a:p>
            <a:pPr indent="-317500" lvl="0" marL="457200" rtl="0" algn="l">
              <a:spcBef>
                <a:spcPts val="1600"/>
              </a:spcBef>
              <a:spcAft>
                <a:spcPts val="0"/>
              </a:spcAft>
              <a:buSzPts val="1400"/>
              <a:buChar char="●"/>
            </a:pPr>
            <a:r>
              <a:rPr lang="en"/>
              <a:t>Encouraging questions and curiosity </a:t>
            </a:r>
            <a:endParaRPr/>
          </a:p>
          <a:p>
            <a:pPr indent="-317500" lvl="0" marL="457200" rtl="0" algn="l">
              <a:spcBef>
                <a:spcPts val="0"/>
              </a:spcBef>
              <a:spcAft>
                <a:spcPts val="0"/>
              </a:spcAft>
              <a:buSzPts val="1400"/>
              <a:buChar char="●"/>
            </a:pPr>
            <a:r>
              <a:rPr lang="en"/>
              <a:t>Foster love for science</a:t>
            </a:r>
            <a:endParaRPr/>
          </a:p>
          <a:p>
            <a:pPr indent="0" lvl="0" marL="0" rtl="0" algn="l">
              <a:spcBef>
                <a:spcPts val="1600"/>
              </a:spcBef>
              <a:spcAft>
                <a:spcPts val="1600"/>
              </a:spcAft>
              <a:buNone/>
            </a:pPr>
            <a:r>
              <a:rPr lang="en"/>
              <a:t>The emphasis in this education is often on hands-on activities, experiments, and real-world observations to engage students </a:t>
            </a:r>
            <a:endParaRPr/>
          </a:p>
        </p:txBody>
      </p:sp>
      <p:grpSp>
        <p:nvGrpSpPr>
          <p:cNvPr id="884" name="Google Shape;884;p32"/>
          <p:cNvGrpSpPr/>
          <p:nvPr/>
        </p:nvGrpSpPr>
        <p:grpSpPr>
          <a:xfrm>
            <a:off x="7724811" y="1109428"/>
            <a:ext cx="813293" cy="937619"/>
            <a:chOff x="5486386" y="3747853"/>
            <a:chExt cx="813293" cy="937619"/>
          </a:xfrm>
        </p:grpSpPr>
        <p:sp>
          <p:nvSpPr>
            <p:cNvPr id="885" name="Google Shape;885;p32"/>
            <p:cNvSpPr/>
            <p:nvPr/>
          </p:nvSpPr>
          <p:spPr>
            <a:xfrm>
              <a:off x="5486386" y="3747853"/>
              <a:ext cx="813293" cy="937619"/>
            </a:xfrm>
            <a:custGeom>
              <a:rect b="b" l="l" r="r" t="t"/>
              <a:pathLst>
                <a:path extrusionOk="0" h="937619" w="813293">
                  <a:moveTo>
                    <a:pt x="763853" y="774468"/>
                  </a:moveTo>
                  <a:cubicBezTo>
                    <a:pt x="747444" y="751668"/>
                    <a:pt x="725599" y="744200"/>
                    <a:pt x="704393" y="737011"/>
                  </a:cubicBezTo>
                  <a:cubicBezTo>
                    <a:pt x="691868" y="732757"/>
                    <a:pt x="679946" y="728651"/>
                    <a:pt x="670055" y="721610"/>
                  </a:cubicBezTo>
                  <a:cubicBezTo>
                    <a:pt x="615303" y="771285"/>
                    <a:pt x="525881" y="800509"/>
                    <a:pt x="521579" y="801897"/>
                  </a:cubicBezTo>
                  <a:cubicBezTo>
                    <a:pt x="521194" y="802023"/>
                    <a:pt x="520803" y="802118"/>
                    <a:pt x="520418" y="802187"/>
                  </a:cubicBezTo>
                  <a:cubicBezTo>
                    <a:pt x="516280" y="802910"/>
                    <a:pt x="512143" y="800498"/>
                    <a:pt x="510818" y="796387"/>
                  </a:cubicBezTo>
                  <a:cubicBezTo>
                    <a:pt x="509367" y="791890"/>
                    <a:pt x="511837" y="787071"/>
                    <a:pt x="516333" y="785625"/>
                  </a:cubicBezTo>
                  <a:cubicBezTo>
                    <a:pt x="516866" y="785456"/>
                    <a:pt x="541661" y="777334"/>
                    <a:pt x="572632" y="762846"/>
                  </a:cubicBezTo>
                  <a:cubicBezTo>
                    <a:pt x="571618" y="758582"/>
                    <a:pt x="569982" y="753283"/>
                    <a:pt x="567618" y="748665"/>
                  </a:cubicBezTo>
                  <a:cubicBezTo>
                    <a:pt x="541076" y="761975"/>
                    <a:pt x="514259" y="772378"/>
                    <a:pt x="512670" y="772990"/>
                  </a:cubicBezTo>
                  <a:cubicBezTo>
                    <a:pt x="512137" y="773196"/>
                    <a:pt x="511599" y="773344"/>
                    <a:pt x="511061" y="773433"/>
                  </a:cubicBezTo>
                  <a:cubicBezTo>
                    <a:pt x="507118" y="774125"/>
                    <a:pt x="503112" y="771956"/>
                    <a:pt x="501619" y="768087"/>
                  </a:cubicBezTo>
                  <a:cubicBezTo>
                    <a:pt x="499919" y="763680"/>
                    <a:pt x="502115" y="758735"/>
                    <a:pt x="506522" y="757030"/>
                  </a:cubicBezTo>
                  <a:cubicBezTo>
                    <a:pt x="506896" y="756888"/>
                    <a:pt x="532605" y="746923"/>
                    <a:pt x="558118" y="734283"/>
                  </a:cubicBezTo>
                  <a:cubicBezTo>
                    <a:pt x="553552" y="726287"/>
                    <a:pt x="549547" y="716612"/>
                    <a:pt x="546955" y="709777"/>
                  </a:cubicBezTo>
                  <a:cubicBezTo>
                    <a:pt x="519848" y="719837"/>
                    <a:pt x="491712" y="727448"/>
                    <a:pt x="464241" y="732256"/>
                  </a:cubicBezTo>
                  <a:cubicBezTo>
                    <a:pt x="452424" y="734319"/>
                    <a:pt x="440744" y="735850"/>
                    <a:pt x="429318" y="736879"/>
                  </a:cubicBezTo>
                  <a:cubicBezTo>
                    <a:pt x="429144" y="736922"/>
                    <a:pt x="428985" y="737038"/>
                    <a:pt x="428811" y="737069"/>
                  </a:cubicBezTo>
                  <a:cubicBezTo>
                    <a:pt x="427961" y="737217"/>
                    <a:pt x="427101" y="737233"/>
                    <a:pt x="426257" y="737127"/>
                  </a:cubicBezTo>
                  <a:cubicBezTo>
                    <a:pt x="391682" y="739962"/>
                    <a:pt x="359635" y="737935"/>
                    <a:pt x="334032" y="730414"/>
                  </a:cubicBezTo>
                  <a:cubicBezTo>
                    <a:pt x="329498" y="729079"/>
                    <a:pt x="326907" y="724329"/>
                    <a:pt x="328242" y="719800"/>
                  </a:cubicBezTo>
                  <a:cubicBezTo>
                    <a:pt x="329572" y="715267"/>
                    <a:pt x="334322" y="712675"/>
                    <a:pt x="338861" y="714005"/>
                  </a:cubicBezTo>
                  <a:cubicBezTo>
                    <a:pt x="360062" y="720238"/>
                    <a:pt x="386108" y="722365"/>
                    <a:pt x="414403" y="720903"/>
                  </a:cubicBezTo>
                  <a:cubicBezTo>
                    <a:pt x="410745" y="710295"/>
                    <a:pt x="410196" y="700256"/>
                    <a:pt x="410471" y="693311"/>
                  </a:cubicBezTo>
                  <a:cubicBezTo>
                    <a:pt x="355022" y="688366"/>
                    <a:pt x="308102" y="666341"/>
                    <a:pt x="285423" y="644348"/>
                  </a:cubicBezTo>
                  <a:cubicBezTo>
                    <a:pt x="282035" y="641055"/>
                    <a:pt x="281950" y="635645"/>
                    <a:pt x="285238" y="632257"/>
                  </a:cubicBezTo>
                  <a:cubicBezTo>
                    <a:pt x="288532" y="628863"/>
                    <a:pt x="293942" y="628784"/>
                    <a:pt x="297335" y="632072"/>
                  </a:cubicBezTo>
                  <a:cubicBezTo>
                    <a:pt x="319054" y="653141"/>
                    <a:pt x="365351" y="674232"/>
                    <a:pt x="419791" y="677150"/>
                  </a:cubicBezTo>
                  <a:cubicBezTo>
                    <a:pt x="419891" y="677150"/>
                    <a:pt x="419992" y="677166"/>
                    <a:pt x="420087" y="677166"/>
                  </a:cubicBezTo>
                  <a:cubicBezTo>
                    <a:pt x="449020" y="678681"/>
                    <a:pt x="480238" y="675065"/>
                    <a:pt x="511288" y="663581"/>
                  </a:cubicBezTo>
                  <a:cubicBezTo>
                    <a:pt x="515694" y="661939"/>
                    <a:pt x="520635" y="664204"/>
                    <a:pt x="522276" y="668637"/>
                  </a:cubicBezTo>
                  <a:cubicBezTo>
                    <a:pt x="523912" y="673070"/>
                    <a:pt x="521648" y="677989"/>
                    <a:pt x="517220" y="679625"/>
                  </a:cubicBezTo>
                  <a:cubicBezTo>
                    <a:pt x="503418" y="684729"/>
                    <a:pt x="489569" y="688371"/>
                    <a:pt x="475863" y="690767"/>
                  </a:cubicBezTo>
                  <a:cubicBezTo>
                    <a:pt x="459438" y="693638"/>
                    <a:pt x="443246" y="694651"/>
                    <a:pt x="427555" y="694292"/>
                  </a:cubicBezTo>
                  <a:cubicBezTo>
                    <a:pt x="427344" y="700510"/>
                    <a:pt x="427982" y="710084"/>
                    <a:pt x="432257" y="719557"/>
                  </a:cubicBezTo>
                  <a:cubicBezTo>
                    <a:pt x="478871" y="714807"/>
                    <a:pt x="530013" y="700911"/>
                    <a:pt x="575492" y="679304"/>
                  </a:cubicBezTo>
                  <a:cubicBezTo>
                    <a:pt x="579762" y="677277"/>
                    <a:pt x="584860" y="679087"/>
                    <a:pt x="586887" y="683357"/>
                  </a:cubicBezTo>
                  <a:cubicBezTo>
                    <a:pt x="588914" y="687621"/>
                    <a:pt x="587098" y="692720"/>
                    <a:pt x="582834" y="694752"/>
                  </a:cubicBezTo>
                  <a:cubicBezTo>
                    <a:pt x="576300" y="697855"/>
                    <a:pt x="569623" y="700747"/>
                    <a:pt x="562889" y="703539"/>
                  </a:cubicBezTo>
                  <a:cubicBezTo>
                    <a:pt x="565549" y="710533"/>
                    <a:pt x="569402" y="719737"/>
                    <a:pt x="573281" y="726403"/>
                  </a:cubicBezTo>
                  <a:cubicBezTo>
                    <a:pt x="579361" y="723057"/>
                    <a:pt x="585119" y="719637"/>
                    <a:pt x="590143" y="716248"/>
                  </a:cubicBezTo>
                  <a:cubicBezTo>
                    <a:pt x="594065" y="713610"/>
                    <a:pt x="599374" y="714633"/>
                    <a:pt x="602013" y="718554"/>
                  </a:cubicBezTo>
                  <a:cubicBezTo>
                    <a:pt x="604652" y="722476"/>
                    <a:pt x="603618" y="727785"/>
                    <a:pt x="599702" y="730424"/>
                  </a:cubicBezTo>
                  <a:cubicBezTo>
                    <a:pt x="594587" y="733871"/>
                    <a:pt x="588813" y="737312"/>
                    <a:pt x="582776" y="740674"/>
                  </a:cubicBezTo>
                  <a:cubicBezTo>
                    <a:pt x="585325" y="745588"/>
                    <a:pt x="587125" y="750744"/>
                    <a:pt x="588354" y="755178"/>
                  </a:cubicBezTo>
                  <a:cubicBezTo>
                    <a:pt x="620839" y="738642"/>
                    <a:pt x="656528" y="716005"/>
                    <a:pt x="677418" y="688777"/>
                  </a:cubicBezTo>
                  <a:cubicBezTo>
                    <a:pt x="680294" y="685030"/>
                    <a:pt x="685661" y="684328"/>
                    <a:pt x="689409" y="687194"/>
                  </a:cubicBezTo>
                  <a:cubicBezTo>
                    <a:pt x="693156" y="690070"/>
                    <a:pt x="693863" y="695443"/>
                    <a:pt x="690987" y="699190"/>
                  </a:cubicBezTo>
                  <a:cubicBezTo>
                    <a:pt x="688327" y="702663"/>
                    <a:pt x="685429" y="706041"/>
                    <a:pt x="682389" y="709355"/>
                  </a:cubicBezTo>
                  <a:cubicBezTo>
                    <a:pt x="689894" y="714026"/>
                    <a:pt x="699357" y="717241"/>
                    <a:pt x="709897" y="720813"/>
                  </a:cubicBezTo>
                  <a:cubicBezTo>
                    <a:pt x="729610" y="727500"/>
                    <a:pt x="753318" y="735597"/>
                    <a:pt x="772249" y="757531"/>
                  </a:cubicBezTo>
                  <a:cubicBezTo>
                    <a:pt x="782620" y="734425"/>
                    <a:pt x="789656" y="709809"/>
                    <a:pt x="793044" y="684122"/>
                  </a:cubicBezTo>
                  <a:cubicBezTo>
                    <a:pt x="808819" y="564643"/>
                    <a:pt x="819898" y="385218"/>
                    <a:pt x="808809" y="266578"/>
                  </a:cubicBezTo>
                  <a:cubicBezTo>
                    <a:pt x="797720" y="147938"/>
                    <a:pt x="764158" y="71811"/>
                    <a:pt x="735658" y="63292"/>
                  </a:cubicBezTo>
                  <a:cubicBezTo>
                    <a:pt x="730850" y="61856"/>
                    <a:pt x="726507" y="61598"/>
                    <a:pt x="722675" y="62268"/>
                  </a:cubicBezTo>
                  <a:cubicBezTo>
                    <a:pt x="703775" y="65572"/>
                    <a:pt x="697510" y="91386"/>
                    <a:pt x="711808" y="108940"/>
                  </a:cubicBezTo>
                  <a:cubicBezTo>
                    <a:pt x="726016" y="126388"/>
                    <a:pt x="718168" y="160868"/>
                    <a:pt x="690976" y="165618"/>
                  </a:cubicBezTo>
                  <a:cubicBezTo>
                    <a:pt x="685266" y="166616"/>
                    <a:pt x="678705" y="166305"/>
                    <a:pt x="671311" y="164246"/>
                  </a:cubicBezTo>
                  <a:cubicBezTo>
                    <a:pt x="628730" y="152398"/>
                    <a:pt x="640974" y="101060"/>
                    <a:pt x="663912" y="77759"/>
                  </a:cubicBezTo>
                  <a:cubicBezTo>
                    <a:pt x="686849" y="54457"/>
                    <a:pt x="691362" y="52705"/>
                    <a:pt x="682310" y="34026"/>
                  </a:cubicBezTo>
                  <a:cubicBezTo>
                    <a:pt x="673259" y="15354"/>
                    <a:pt x="674921" y="8308"/>
                    <a:pt x="597701" y="2513"/>
                  </a:cubicBezTo>
                  <a:cubicBezTo>
                    <a:pt x="536727" y="-2063"/>
                    <a:pt x="405557" y="-2190"/>
                    <a:pt x="290997" y="17834"/>
                  </a:cubicBezTo>
                  <a:cubicBezTo>
                    <a:pt x="260486" y="23165"/>
                    <a:pt x="231141" y="29931"/>
                    <a:pt x="204630" y="38423"/>
                  </a:cubicBezTo>
                  <a:cubicBezTo>
                    <a:pt x="165722" y="50879"/>
                    <a:pt x="132847" y="69873"/>
                    <a:pt x="105724" y="92230"/>
                  </a:cubicBezTo>
                  <a:cubicBezTo>
                    <a:pt x="123299" y="112112"/>
                    <a:pt x="156270" y="149869"/>
                    <a:pt x="172716" y="171720"/>
                  </a:cubicBezTo>
                  <a:cubicBezTo>
                    <a:pt x="181260" y="183072"/>
                    <a:pt x="190533" y="189205"/>
                    <a:pt x="201268" y="196304"/>
                  </a:cubicBezTo>
                  <a:cubicBezTo>
                    <a:pt x="215249" y="205556"/>
                    <a:pt x="230914" y="215958"/>
                    <a:pt x="246462" y="239566"/>
                  </a:cubicBezTo>
                  <a:cubicBezTo>
                    <a:pt x="277306" y="216681"/>
                    <a:pt x="316288" y="197354"/>
                    <a:pt x="360875" y="190530"/>
                  </a:cubicBezTo>
                  <a:cubicBezTo>
                    <a:pt x="365540" y="189807"/>
                    <a:pt x="369911" y="193005"/>
                    <a:pt x="370639" y="197671"/>
                  </a:cubicBezTo>
                  <a:cubicBezTo>
                    <a:pt x="371367" y="202331"/>
                    <a:pt x="368153" y="206711"/>
                    <a:pt x="363503" y="207435"/>
                  </a:cubicBezTo>
                  <a:cubicBezTo>
                    <a:pt x="355682" y="208627"/>
                    <a:pt x="348002" y="210337"/>
                    <a:pt x="340445" y="212369"/>
                  </a:cubicBezTo>
                  <a:cubicBezTo>
                    <a:pt x="344545" y="221790"/>
                    <a:pt x="351533" y="237064"/>
                    <a:pt x="358748" y="249425"/>
                  </a:cubicBezTo>
                  <a:cubicBezTo>
                    <a:pt x="377326" y="241535"/>
                    <a:pt x="399598" y="234320"/>
                    <a:pt x="424446" y="230789"/>
                  </a:cubicBezTo>
                  <a:cubicBezTo>
                    <a:pt x="429122" y="230119"/>
                    <a:pt x="433450" y="233370"/>
                    <a:pt x="434121" y="238041"/>
                  </a:cubicBezTo>
                  <a:cubicBezTo>
                    <a:pt x="434786" y="242717"/>
                    <a:pt x="431476" y="247261"/>
                    <a:pt x="426869" y="247720"/>
                  </a:cubicBezTo>
                  <a:cubicBezTo>
                    <a:pt x="361440" y="257231"/>
                    <a:pt x="313353" y="294445"/>
                    <a:pt x="312879" y="294825"/>
                  </a:cubicBezTo>
                  <a:cubicBezTo>
                    <a:pt x="311728" y="295733"/>
                    <a:pt x="310414" y="296297"/>
                    <a:pt x="309073" y="296530"/>
                  </a:cubicBezTo>
                  <a:cubicBezTo>
                    <a:pt x="306070" y="297052"/>
                    <a:pt x="302887" y="295959"/>
                    <a:pt x="300871" y="293400"/>
                  </a:cubicBezTo>
                  <a:cubicBezTo>
                    <a:pt x="297953" y="289689"/>
                    <a:pt x="298592" y="284317"/>
                    <a:pt x="302302" y="281393"/>
                  </a:cubicBezTo>
                  <a:cubicBezTo>
                    <a:pt x="303431" y="280501"/>
                    <a:pt x="318563" y="268784"/>
                    <a:pt x="343120" y="256608"/>
                  </a:cubicBezTo>
                  <a:cubicBezTo>
                    <a:pt x="335241" y="242849"/>
                    <a:pt x="327968" y="226683"/>
                    <a:pt x="323999" y="217457"/>
                  </a:cubicBezTo>
                  <a:cubicBezTo>
                    <a:pt x="287529" y="230325"/>
                    <a:pt x="255271" y="251863"/>
                    <a:pt x="231035" y="274980"/>
                  </a:cubicBezTo>
                  <a:cubicBezTo>
                    <a:pt x="234730" y="278432"/>
                    <a:pt x="239353" y="283066"/>
                    <a:pt x="243739" y="288333"/>
                  </a:cubicBezTo>
                  <a:cubicBezTo>
                    <a:pt x="251334" y="280295"/>
                    <a:pt x="259794" y="272552"/>
                    <a:pt x="269257" y="265390"/>
                  </a:cubicBezTo>
                  <a:cubicBezTo>
                    <a:pt x="273020" y="262535"/>
                    <a:pt x="278393" y="263285"/>
                    <a:pt x="281238" y="267048"/>
                  </a:cubicBezTo>
                  <a:cubicBezTo>
                    <a:pt x="284088" y="270816"/>
                    <a:pt x="283344" y="276178"/>
                    <a:pt x="279581" y="279028"/>
                  </a:cubicBezTo>
                  <a:cubicBezTo>
                    <a:pt x="242024" y="307444"/>
                    <a:pt x="221087" y="346405"/>
                    <a:pt x="209966" y="374953"/>
                  </a:cubicBezTo>
                  <a:cubicBezTo>
                    <a:pt x="215666" y="376969"/>
                    <a:pt x="225826" y="379338"/>
                    <a:pt x="241443" y="378974"/>
                  </a:cubicBezTo>
                  <a:cubicBezTo>
                    <a:pt x="246188" y="362207"/>
                    <a:pt x="252437" y="345608"/>
                    <a:pt x="260718" y="331257"/>
                  </a:cubicBezTo>
                  <a:cubicBezTo>
                    <a:pt x="263077" y="327167"/>
                    <a:pt x="268302" y="325763"/>
                    <a:pt x="272398" y="328117"/>
                  </a:cubicBezTo>
                  <a:cubicBezTo>
                    <a:pt x="276488" y="330476"/>
                    <a:pt x="277892" y="335707"/>
                    <a:pt x="275533" y="339802"/>
                  </a:cubicBezTo>
                  <a:cubicBezTo>
                    <a:pt x="245924" y="391140"/>
                    <a:pt x="243845" y="478029"/>
                    <a:pt x="243829" y="478904"/>
                  </a:cubicBezTo>
                  <a:cubicBezTo>
                    <a:pt x="243744" y="483053"/>
                    <a:pt x="240709" y="486462"/>
                    <a:pt x="236762" y="487154"/>
                  </a:cubicBezTo>
                  <a:cubicBezTo>
                    <a:pt x="236223" y="487249"/>
                    <a:pt x="235675" y="487291"/>
                    <a:pt x="235110" y="487280"/>
                  </a:cubicBezTo>
                  <a:cubicBezTo>
                    <a:pt x="230386" y="487191"/>
                    <a:pt x="226634" y="483285"/>
                    <a:pt x="226729" y="478567"/>
                  </a:cubicBezTo>
                  <a:cubicBezTo>
                    <a:pt x="226776" y="476134"/>
                    <a:pt x="227689" y="437790"/>
                    <a:pt x="237100" y="396112"/>
                  </a:cubicBezTo>
                  <a:cubicBezTo>
                    <a:pt x="221894" y="396001"/>
                    <a:pt x="211206" y="393578"/>
                    <a:pt x="204277" y="391113"/>
                  </a:cubicBezTo>
                  <a:cubicBezTo>
                    <a:pt x="200192" y="404091"/>
                    <a:pt x="198703" y="412525"/>
                    <a:pt x="198656" y="412784"/>
                  </a:cubicBezTo>
                  <a:cubicBezTo>
                    <a:pt x="198038" y="416452"/>
                    <a:pt x="195162" y="419181"/>
                    <a:pt x="191695" y="419788"/>
                  </a:cubicBezTo>
                  <a:cubicBezTo>
                    <a:pt x="190760" y="419951"/>
                    <a:pt x="189789" y="419962"/>
                    <a:pt x="188802" y="419793"/>
                  </a:cubicBezTo>
                  <a:cubicBezTo>
                    <a:pt x="184147" y="419012"/>
                    <a:pt x="181007" y="414600"/>
                    <a:pt x="181793" y="409939"/>
                  </a:cubicBezTo>
                  <a:cubicBezTo>
                    <a:pt x="182284" y="407015"/>
                    <a:pt x="192148" y="351308"/>
                    <a:pt x="232339" y="301417"/>
                  </a:cubicBezTo>
                  <a:cubicBezTo>
                    <a:pt x="227969" y="295849"/>
                    <a:pt x="222939" y="290808"/>
                    <a:pt x="219118" y="287256"/>
                  </a:cubicBezTo>
                  <a:cubicBezTo>
                    <a:pt x="213207" y="293759"/>
                    <a:pt x="207887" y="300282"/>
                    <a:pt x="203390" y="306679"/>
                  </a:cubicBezTo>
                  <a:cubicBezTo>
                    <a:pt x="202034" y="308611"/>
                    <a:pt x="200023" y="309814"/>
                    <a:pt x="197864" y="310188"/>
                  </a:cubicBezTo>
                  <a:cubicBezTo>
                    <a:pt x="195711" y="310563"/>
                    <a:pt x="193415" y="310120"/>
                    <a:pt x="191478" y="308764"/>
                  </a:cubicBezTo>
                  <a:cubicBezTo>
                    <a:pt x="187615" y="306045"/>
                    <a:pt x="186681" y="300715"/>
                    <a:pt x="189399" y="296851"/>
                  </a:cubicBezTo>
                  <a:cubicBezTo>
                    <a:pt x="199833" y="281994"/>
                    <a:pt x="214642" y="265654"/>
                    <a:pt x="232999" y="250238"/>
                  </a:cubicBezTo>
                  <a:cubicBezTo>
                    <a:pt x="219081" y="228646"/>
                    <a:pt x="205248" y="219458"/>
                    <a:pt x="191832" y="210591"/>
                  </a:cubicBezTo>
                  <a:cubicBezTo>
                    <a:pt x="180785" y="203281"/>
                    <a:pt x="169369" y="195729"/>
                    <a:pt x="159051" y="182022"/>
                  </a:cubicBezTo>
                  <a:cubicBezTo>
                    <a:pt x="143144" y="160884"/>
                    <a:pt x="110295" y="123259"/>
                    <a:pt x="92857" y="103514"/>
                  </a:cubicBezTo>
                  <a:cubicBezTo>
                    <a:pt x="40464" y="152039"/>
                    <a:pt x="12724" y="212818"/>
                    <a:pt x="7572" y="257600"/>
                  </a:cubicBezTo>
                  <a:cubicBezTo>
                    <a:pt x="-466" y="327494"/>
                    <a:pt x="-6598" y="424311"/>
                    <a:pt x="13621" y="464660"/>
                  </a:cubicBezTo>
                  <a:cubicBezTo>
                    <a:pt x="22303" y="481981"/>
                    <a:pt x="38073" y="483739"/>
                    <a:pt x="54070" y="480942"/>
                  </a:cubicBezTo>
                  <a:cubicBezTo>
                    <a:pt x="68790" y="478372"/>
                    <a:pt x="83700" y="471943"/>
                    <a:pt x="93453" y="470238"/>
                  </a:cubicBezTo>
                  <a:cubicBezTo>
                    <a:pt x="113810" y="466681"/>
                    <a:pt x="140853" y="464121"/>
                    <a:pt x="155272" y="509352"/>
                  </a:cubicBezTo>
                  <a:cubicBezTo>
                    <a:pt x="164376" y="537911"/>
                    <a:pt x="149699" y="554182"/>
                    <a:pt x="133269" y="557053"/>
                  </a:cubicBezTo>
                  <a:cubicBezTo>
                    <a:pt x="123674" y="558732"/>
                    <a:pt x="113483" y="555839"/>
                    <a:pt x="107075" y="548160"/>
                  </a:cubicBezTo>
                  <a:cubicBezTo>
                    <a:pt x="98261" y="537837"/>
                    <a:pt x="85531" y="523513"/>
                    <a:pt x="66578" y="526822"/>
                  </a:cubicBezTo>
                  <a:cubicBezTo>
                    <a:pt x="60103" y="527951"/>
                    <a:pt x="52898" y="531144"/>
                    <a:pt x="44881" y="537256"/>
                  </a:cubicBezTo>
                  <a:cubicBezTo>
                    <a:pt x="13388" y="561260"/>
                    <a:pt x="11731" y="695285"/>
                    <a:pt x="128566" y="811840"/>
                  </a:cubicBezTo>
                  <a:cubicBezTo>
                    <a:pt x="243322" y="926326"/>
                    <a:pt x="384826" y="954236"/>
                    <a:pt x="528773" y="929077"/>
                  </a:cubicBezTo>
                  <a:cubicBezTo>
                    <a:pt x="531375" y="928622"/>
                    <a:pt x="533982" y="928147"/>
                    <a:pt x="536584" y="927662"/>
                  </a:cubicBezTo>
                  <a:cubicBezTo>
                    <a:pt x="643845" y="907506"/>
                    <a:pt x="722928" y="850426"/>
                    <a:pt x="763863" y="774473"/>
                  </a:cubicBezTo>
                  <a:close/>
                  <a:moveTo>
                    <a:pt x="582158" y="650323"/>
                  </a:moveTo>
                  <a:cubicBezTo>
                    <a:pt x="579319" y="650819"/>
                    <a:pt x="576300" y="649869"/>
                    <a:pt x="574252" y="647541"/>
                  </a:cubicBezTo>
                  <a:cubicBezTo>
                    <a:pt x="571133" y="643995"/>
                    <a:pt x="571481" y="638595"/>
                    <a:pt x="575028" y="635477"/>
                  </a:cubicBezTo>
                  <a:cubicBezTo>
                    <a:pt x="575503" y="635060"/>
                    <a:pt x="622491" y="593512"/>
                    <a:pt x="643571" y="555966"/>
                  </a:cubicBezTo>
                  <a:cubicBezTo>
                    <a:pt x="645877" y="551844"/>
                    <a:pt x="651092" y="550372"/>
                    <a:pt x="655214" y="552694"/>
                  </a:cubicBezTo>
                  <a:cubicBezTo>
                    <a:pt x="659331" y="555011"/>
                    <a:pt x="660798" y="560220"/>
                    <a:pt x="658486" y="564337"/>
                  </a:cubicBezTo>
                  <a:cubicBezTo>
                    <a:pt x="635960" y="604459"/>
                    <a:pt x="588333" y="646554"/>
                    <a:pt x="586317" y="648323"/>
                  </a:cubicBezTo>
                  <a:cubicBezTo>
                    <a:pt x="585093" y="649405"/>
                    <a:pt x="583646" y="650059"/>
                    <a:pt x="582148" y="650323"/>
                  </a:cubicBezTo>
                  <a:close/>
                  <a:moveTo>
                    <a:pt x="616042" y="662984"/>
                  </a:moveTo>
                  <a:cubicBezTo>
                    <a:pt x="612437" y="659934"/>
                    <a:pt x="611983" y="654545"/>
                    <a:pt x="615034" y="650935"/>
                  </a:cubicBezTo>
                  <a:cubicBezTo>
                    <a:pt x="615678" y="650170"/>
                    <a:pt x="679608" y="574138"/>
                    <a:pt x="700809" y="511828"/>
                  </a:cubicBezTo>
                  <a:cubicBezTo>
                    <a:pt x="702329" y="507357"/>
                    <a:pt x="707179" y="504967"/>
                    <a:pt x="711660" y="506487"/>
                  </a:cubicBezTo>
                  <a:cubicBezTo>
                    <a:pt x="716130" y="508006"/>
                    <a:pt x="718521" y="512867"/>
                    <a:pt x="716996" y="517338"/>
                  </a:cubicBezTo>
                  <a:cubicBezTo>
                    <a:pt x="694745" y="582730"/>
                    <a:pt x="630799" y="658773"/>
                    <a:pt x="628091" y="661971"/>
                  </a:cubicBezTo>
                  <a:cubicBezTo>
                    <a:pt x="626745" y="663565"/>
                    <a:pt x="624945" y="664541"/>
                    <a:pt x="623040" y="664874"/>
                  </a:cubicBezTo>
                  <a:cubicBezTo>
                    <a:pt x="620628" y="665296"/>
                    <a:pt x="618053" y="664684"/>
                    <a:pt x="616042" y="662979"/>
                  </a:cubicBezTo>
                  <a:close/>
                  <a:moveTo>
                    <a:pt x="689345" y="625364"/>
                  </a:moveTo>
                  <a:cubicBezTo>
                    <a:pt x="693552" y="627507"/>
                    <a:pt x="695235" y="632658"/>
                    <a:pt x="693093" y="636870"/>
                  </a:cubicBezTo>
                  <a:cubicBezTo>
                    <a:pt x="679703" y="663196"/>
                    <a:pt x="647281" y="695575"/>
                    <a:pt x="645909" y="696942"/>
                  </a:cubicBezTo>
                  <a:cubicBezTo>
                    <a:pt x="644621" y="698224"/>
                    <a:pt x="643027" y="699011"/>
                    <a:pt x="641359" y="699301"/>
                  </a:cubicBezTo>
                  <a:cubicBezTo>
                    <a:pt x="638699" y="699766"/>
                    <a:pt x="635865" y="698969"/>
                    <a:pt x="633817" y="696905"/>
                  </a:cubicBezTo>
                  <a:cubicBezTo>
                    <a:pt x="630487" y="693559"/>
                    <a:pt x="630498" y="688144"/>
                    <a:pt x="633849" y="684813"/>
                  </a:cubicBezTo>
                  <a:cubicBezTo>
                    <a:pt x="634166" y="684497"/>
                    <a:pt x="665706" y="652983"/>
                    <a:pt x="677845" y="629111"/>
                  </a:cubicBezTo>
                  <a:cubicBezTo>
                    <a:pt x="679993" y="624905"/>
                    <a:pt x="685144" y="623237"/>
                    <a:pt x="689345" y="625364"/>
                  </a:cubicBezTo>
                  <a:close/>
                  <a:moveTo>
                    <a:pt x="668050" y="289441"/>
                  </a:moveTo>
                  <a:cubicBezTo>
                    <a:pt x="671913" y="286739"/>
                    <a:pt x="677249" y="287684"/>
                    <a:pt x="679956" y="291552"/>
                  </a:cubicBezTo>
                  <a:cubicBezTo>
                    <a:pt x="682279" y="294878"/>
                    <a:pt x="737078" y="373876"/>
                    <a:pt x="753888" y="449159"/>
                  </a:cubicBezTo>
                  <a:cubicBezTo>
                    <a:pt x="771183" y="526600"/>
                    <a:pt x="724628" y="590330"/>
                    <a:pt x="722638" y="593001"/>
                  </a:cubicBezTo>
                  <a:cubicBezTo>
                    <a:pt x="721282" y="594827"/>
                    <a:pt x="719334" y="595956"/>
                    <a:pt x="717260" y="596320"/>
                  </a:cubicBezTo>
                  <a:cubicBezTo>
                    <a:pt x="715027" y="596711"/>
                    <a:pt x="712647" y="596215"/>
                    <a:pt x="710684" y="594763"/>
                  </a:cubicBezTo>
                  <a:cubicBezTo>
                    <a:pt x="706894" y="591950"/>
                    <a:pt x="706102" y="586593"/>
                    <a:pt x="708910" y="582804"/>
                  </a:cubicBezTo>
                  <a:cubicBezTo>
                    <a:pt x="709354" y="582207"/>
                    <a:pt x="752748" y="522515"/>
                    <a:pt x="737200" y="452890"/>
                  </a:cubicBezTo>
                  <a:cubicBezTo>
                    <a:pt x="721128" y="380953"/>
                    <a:pt x="666487" y="302140"/>
                    <a:pt x="665938" y="301354"/>
                  </a:cubicBezTo>
                  <a:cubicBezTo>
                    <a:pt x="663236" y="297479"/>
                    <a:pt x="664181" y="292149"/>
                    <a:pt x="668055" y="289441"/>
                  </a:cubicBezTo>
                  <a:close/>
                  <a:moveTo>
                    <a:pt x="644357" y="326724"/>
                  </a:moveTo>
                  <a:cubicBezTo>
                    <a:pt x="642141" y="322549"/>
                    <a:pt x="643719" y="317372"/>
                    <a:pt x="647888" y="315155"/>
                  </a:cubicBezTo>
                  <a:cubicBezTo>
                    <a:pt x="652052" y="312933"/>
                    <a:pt x="657235" y="314516"/>
                    <a:pt x="659457" y="318681"/>
                  </a:cubicBezTo>
                  <a:cubicBezTo>
                    <a:pt x="661611" y="322729"/>
                    <a:pt x="712346" y="418389"/>
                    <a:pt x="720706" y="466222"/>
                  </a:cubicBezTo>
                  <a:cubicBezTo>
                    <a:pt x="721519" y="470872"/>
                    <a:pt x="718410" y="475305"/>
                    <a:pt x="713755" y="476118"/>
                  </a:cubicBezTo>
                  <a:cubicBezTo>
                    <a:pt x="709100" y="476931"/>
                    <a:pt x="704672" y="473817"/>
                    <a:pt x="703859" y="469167"/>
                  </a:cubicBezTo>
                  <a:cubicBezTo>
                    <a:pt x="695964" y="423999"/>
                    <a:pt x="644880" y="327690"/>
                    <a:pt x="644357" y="326724"/>
                  </a:cubicBezTo>
                  <a:close/>
                  <a:moveTo>
                    <a:pt x="632783" y="377212"/>
                  </a:moveTo>
                  <a:cubicBezTo>
                    <a:pt x="630202" y="373253"/>
                    <a:pt x="631321" y="367954"/>
                    <a:pt x="635274" y="365373"/>
                  </a:cubicBezTo>
                  <a:cubicBezTo>
                    <a:pt x="639222" y="362819"/>
                    <a:pt x="644526" y="363911"/>
                    <a:pt x="647107" y="367865"/>
                  </a:cubicBezTo>
                  <a:cubicBezTo>
                    <a:pt x="649503" y="371538"/>
                    <a:pt x="705522" y="458611"/>
                    <a:pt x="681112" y="523835"/>
                  </a:cubicBezTo>
                  <a:cubicBezTo>
                    <a:pt x="680009" y="526780"/>
                    <a:pt x="677455" y="528759"/>
                    <a:pt x="674567" y="529266"/>
                  </a:cubicBezTo>
                  <a:cubicBezTo>
                    <a:pt x="673116" y="529519"/>
                    <a:pt x="671580" y="529403"/>
                    <a:pt x="670102" y="528849"/>
                  </a:cubicBezTo>
                  <a:cubicBezTo>
                    <a:pt x="665680" y="527197"/>
                    <a:pt x="663437" y="522267"/>
                    <a:pt x="665089" y="517844"/>
                  </a:cubicBezTo>
                  <a:cubicBezTo>
                    <a:pt x="686506" y="460622"/>
                    <a:pt x="633321" y="378035"/>
                    <a:pt x="632778" y="37721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32"/>
            <p:cNvSpPr/>
            <p:nvPr/>
          </p:nvSpPr>
          <p:spPr>
            <a:xfrm>
              <a:off x="5503547" y="3765003"/>
              <a:ext cx="779044" cy="903474"/>
            </a:xfrm>
            <a:custGeom>
              <a:rect b="b" l="l" r="r" t="t"/>
              <a:pathLst>
                <a:path extrusionOk="0" h="903474" w="779044">
                  <a:moveTo>
                    <a:pt x="734494" y="743744"/>
                  </a:moveTo>
                  <a:cubicBezTo>
                    <a:pt x="720197" y="731077"/>
                    <a:pt x="703524" y="725388"/>
                    <a:pt x="687231" y="719862"/>
                  </a:cubicBezTo>
                  <a:cubicBezTo>
                    <a:pt x="674707" y="715608"/>
                    <a:pt x="662784" y="711502"/>
                    <a:pt x="652894" y="704461"/>
                  </a:cubicBezTo>
                  <a:cubicBezTo>
                    <a:pt x="598142" y="754136"/>
                    <a:pt x="508720" y="783359"/>
                    <a:pt x="504418" y="784747"/>
                  </a:cubicBezTo>
                  <a:cubicBezTo>
                    <a:pt x="504033" y="784874"/>
                    <a:pt x="503642" y="784969"/>
                    <a:pt x="503257" y="785037"/>
                  </a:cubicBezTo>
                  <a:cubicBezTo>
                    <a:pt x="499119" y="785761"/>
                    <a:pt x="494981" y="783349"/>
                    <a:pt x="493657" y="779238"/>
                  </a:cubicBezTo>
                  <a:cubicBezTo>
                    <a:pt x="492205" y="774741"/>
                    <a:pt x="494675" y="769922"/>
                    <a:pt x="499172" y="768476"/>
                  </a:cubicBezTo>
                  <a:cubicBezTo>
                    <a:pt x="499705" y="768307"/>
                    <a:pt x="524500" y="760184"/>
                    <a:pt x="555471" y="745697"/>
                  </a:cubicBezTo>
                  <a:cubicBezTo>
                    <a:pt x="554457" y="741433"/>
                    <a:pt x="552821" y="736134"/>
                    <a:pt x="550457" y="731516"/>
                  </a:cubicBezTo>
                  <a:cubicBezTo>
                    <a:pt x="523914" y="744826"/>
                    <a:pt x="497098" y="755229"/>
                    <a:pt x="495509" y="755841"/>
                  </a:cubicBezTo>
                  <a:cubicBezTo>
                    <a:pt x="494976" y="756047"/>
                    <a:pt x="494438" y="756194"/>
                    <a:pt x="493899" y="756284"/>
                  </a:cubicBezTo>
                  <a:cubicBezTo>
                    <a:pt x="489957" y="756975"/>
                    <a:pt x="485951" y="754806"/>
                    <a:pt x="484457" y="750938"/>
                  </a:cubicBezTo>
                  <a:cubicBezTo>
                    <a:pt x="482758" y="746531"/>
                    <a:pt x="484953" y="741586"/>
                    <a:pt x="489360" y="739881"/>
                  </a:cubicBezTo>
                  <a:cubicBezTo>
                    <a:pt x="489735" y="739738"/>
                    <a:pt x="515443" y="729773"/>
                    <a:pt x="540957" y="717133"/>
                  </a:cubicBezTo>
                  <a:cubicBezTo>
                    <a:pt x="536391" y="709137"/>
                    <a:pt x="532385" y="699463"/>
                    <a:pt x="529794" y="692628"/>
                  </a:cubicBezTo>
                  <a:cubicBezTo>
                    <a:pt x="502687" y="702688"/>
                    <a:pt x="474551" y="710299"/>
                    <a:pt x="447080" y="715106"/>
                  </a:cubicBezTo>
                  <a:cubicBezTo>
                    <a:pt x="435263" y="717170"/>
                    <a:pt x="423583" y="718701"/>
                    <a:pt x="412157" y="719730"/>
                  </a:cubicBezTo>
                  <a:cubicBezTo>
                    <a:pt x="411982" y="719772"/>
                    <a:pt x="411824" y="719888"/>
                    <a:pt x="411650" y="719920"/>
                  </a:cubicBezTo>
                  <a:cubicBezTo>
                    <a:pt x="410800" y="720068"/>
                    <a:pt x="409940" y="720084"/>
                    <a:pt x="409095" y="719978"/>
                  </a:cubicBezTo>
                  <a:cubicBezTo>
                    <a:pt x="374520" y="722812"/>
                    <a:pt x="342473" y="720786"/>
                    <a:pt x="316871" y="713265"/>
                  </a:cubicBezTo>
                  <a:cubicBezTo>
                    <a:pt x="312337" y="711929"/>
                    <a:pt x="309746" y="707179"/>
                    <a:pt x="311081" y="702651"/>
                  </a:cubicBezTo>
                  <a:cubicBezTo>
                    <a:pt x="312411" y="698117"/>
                    <a:pt x="317161" y="695526"/>
                    <a:pt x="321700" y="696856"/>
                  </a:cubicBezTo>
                  <a:cubicBezTo>
                    <a:pt x="342901" y="703089"/>
                    <a:pt x="368947" y="705216"/>
                    <a:pt x="397241" y="703754"/>
                  </a:cubicBezTo>
                  <a:cubicBezTo>
                    <a:pt x="393584" y="693146"/>
                    <a:pt x="393035" y="683107"/>
                    <a:pt x="393310" y="676161"/>
                  </a:cubicBezTo>
                  <a:cubicBezTo>
                    <a:pt x="337861" y="671216"/>
                    <a:pt x="290941" y="649192"/>
                    <a:pt x="268262" y="627199"/>
                  </a:cubicBezTo>
                  <a:cubicBezTo>
                    <a:pt x="264874" y="623906"/>
                    <a:pt x="264789" y="618496"/>
                    <a:pt x="268077" y="615108"/>
                  </a:cubicBezTo>
                  <a:cubicBezTo>
                    <a:pt x="271371" y="611714"/>
                    <a:pt x="276781" y="611635"/>
                    <a:pt x="280174" y="614923"/>
                  </a:cubicBezTo>
                  <a:cubicBezTo>
                    <a:pt x="301892" y="635992"/>
                    <a:pt x="348189" y="657082"/>
                    <a:pt x="402630" y="660001"/>
                  </a:cubicBezTo>
                  <a:cubicBezTo>
                    <a:pt x="402730" y="660001"/>
                    <a:pt x="402831" y="660017"/>
                    <a:pt x="402926" y="660017"/>
                  </a:cubicBezTo>
                  <a:cubicBezTo>
                    <a:pt x="431859" y="661531"/>
                    <a:pt x="463077" y="657916"/>
                    <a:pt x="494127" y="646432"/>
                  </a:cubicBezTo>
                  <a:cubicBezTo>
                    <a:pt x="498533" y="644790"/>
                    <a:pt x="503474" y="647054"/>
                    <a:pt x="505115" y="651487"/>
                  </a:cubicBezTo>
                  <a:cubicBezTo>
                    <a:pt x="506751" y="655921"/>
                    <a:pt x="504487" y="660840"/>
                    <a:pt x="500059" y="662476"/>
                  </a:cubicBezTo>
                  <a:cubicBezTo>
                    <a:pt x="486257" y="667580"/>
                    <a:pt x="472408" y="671222"/>
                    <a:pt x="458702" y="673618"/>
                  </a:cubicBezTo>
                  <a:cubicBezTo>
                    <a:pt x="442277" y="676489"/>
                    <a:pt x="426085" y="677502"/>
                    <a:pt x="410394" y="677143"/>
                  </a:cubicBezTo>
                  <a:cubicBezTo>
                    <a:pt x="410183" y="683361"/>
                    <a:pt x="410821" y="692934"/>
                    <a:pt x="415096" y="702408"/>
                  </a:cubicBezTo>
                  <a:cubicBezTo>
                    <a:pt x="461710" y="697658"/>
                    <a:pt x="512852" y="683762"/>
                    <a:pt x="558331" y="662154"/>
                  </a:cubicBezTo>
                  <a:cubicBezTo>
                    <a:pt x="562601" y="660127"/>
                    <a:pt x="567699" y="661938"/>
                    <a:pt x="569726" y="666208"/>
                  </a:cubicBezTo>
                  <a:cubicBezTo>
                    <a:pt x="571752" y="670472"/>
                    <a:pt x="569937" y="675571"/>
                    <a:pt x="565672" y="677602"/>
                  </a:cubicBezTo>
                  <a:cubicBezTo>
                    <a:pt x="559139" y="680706"/>
                    <a:pt x="552462" y="683598"/>
                    <a:pt x="545728" y="686390"/>
                  </a:cubicBezTo>
                  <a:cubicBezTo>
                    <a:pt x="548388" y="693383"/>
                    <a:pt x="552241" y="702587"/>
                    <a:pt x="556120" y="709253"/>
                  </a:cubicBezTo>
                  <a:cubicBezTo>
                    <a:pt x="562200" y="705907"/>
                    <a:pt x="567958" y="702488"/>
                    <a:pt x="572982" y="699099"/>
                  </a:cubicBezTo>
                  <a:cubicBezTo>
                    <a:pt x="576904" y="696460"/>
                    <a:pt x="582213" y="697484"/>
                    <a:pt x="584852" y="701405"/>
                  </a:cubicBezTo>
                  <a:cubicBezTo>
                    <a:pt x="587491" y="705327"/>
                    <a:pt x="586457" y="710636"/>
                    <a:pt x="582541" y="713275"/>
                  </a:cubicBezTo>
                  <a:cubicBezTo>
                    <a:pt x="577426" y="716722"/>
                    <a:pt x="571652" y="720163"/>
                    <a:pt x="565614" y="723525"/>
                  </a:cubicBezTo>
                  <a:cubicBezTo>
                    <a:pt x="568164" y="728439"/>
                    <a:pt x="569963" y="733595"/>
                    <a:pt x="571193" y="738028"/>
                  </a:cubicBezTo>
                  <a:cubicBezTo>
                    <a:pt x="603678" y="721493"/>
                    <a:pt x="639367" y="698856"/>
                    <a:pt x="660256" y="671628"/>
                  </a:cubicBezTo>
                  <a:cubicBezTo>
                    <a:pt x="663133" y="667881"/>
                    <a:pt x="668500" y="667179"/>
                    <a:pt x="672248" y="670044"/>
                  </a:cubicBezTo>
                  <a:cubicBezTo>
                    <a:pt x="675995" y="672921"/>
                    <a:pt x="676702" y="678294"/>
                    <a:pt x="673826" y="682041"/>
                  </a:cubicBezTo>
                  <a:cubicBezTo>
                    <a:pt x="671166" y="685514"/>
                    <a:pt x="668268" y="688891"/>
                    <a:pt x="665228" y="692206"/>
                  </a:cubicBezTo>
                  <a:cubicBezTo>
                    <a:pt x="672733" y="696877"/>
                    <a:pt x="682196" y="700091"/>
                    <a:pt x="692736" y="703664"/>
                  </a:cubicBezTo>
                  <a:cubicBezTo>
                    <a:pt x="708094" y="708873"/>
                    <a:pt x="725875" y="714948"/>
                    <a:pt x="741941" y="727731"/>
                  </a:cubicBezTo>
                  <a:cubicBezTo>
                    <a:pt x="750254" y="707913"/>
                    <a:pt x="756012" y="686839"/>
                    <a:pt x="758931" y="664730"/>
                  </a:cubicBezTo>
                  <a:cubicBezTo>
                    <a:pt x="774257" y="548612"/>
                    <a:pt x="785710" y="369620"/>
                    <a:pt x="774622" y="251017"/>
                  </a:cubicBezTo>
                  <a:cubicBezTo>
                    <a:pt x="763195" y="128767"/>
                    <a:pt x="728683" y="67038"/>
                    <a:pt x="713599" y="62525"/>
                  </a:cubicBezTo>
                  <a:cubicBezTo>
                    <a:pt x="711588" y="61923"/>
                    <a:pt x="709810" y="61728"/>
                    <a:pt x="708459" y="61966"/>
                  </a:cubicBezTo>
                  <a:cubicBezTo>
                    <a:pt x="707831" y="62077"/>
                    <a:pt x="705910" y="62409"/>
                    <a:pt x="704680" y="65702"/>
                  </a:cubicBezTo>
                  <a:cubicBezTo>
                    <a:pt x="703344" y="69286"/>
                    <a:pt x="703387" y="75435"/>
                    <a:pt x="707905" y="80982"/>
                  </a:cubicBezTo>
                  <a:cubicBezTo>
                    <a:pt x="718962" y="94556"/>
                    <a:pt x="721791" y="114902"/>
                    <a:pt x="715114" y="132804"/>
                  </a:cubicBezTo>
                  <a:cubicBezTo>
                    <a:pt x="708665" y="150089"/>
                    <a:pt x="694325" y="162239"/>
                    <a:pt x="676760" y="165311"/>
                  </a:cubicBezTo>
                  <a:cubicBezTo>
                    <a:pt x="668231" y="166804"/>
                    <a:pt x="659080" y="166213"/>
                    <a:pt x="649569" y="163569"/>
                  </a:cubicBezTo>
                  <a:cubicBezTo>
                    <a:pt x="629524" y="157990"/>
                    <a:pt x="615743" y="144669"/>
                    <a:pt x="610777" y="126054"/>
                  </a:cubicBezTo>
                  <a:cubicBezTo>
                    <a:pt x="603425" y="98541"/>
                    <a:pt x="617184" y="66267"/>
                    <a:pt x="634564" y="48608"/>
                  </a:cubicBezTo>
                  <a:cubicBezTo>
                    <a:pt x="636680" y="46460"/>
                    <a:pt x="638638" y="44496"/>
                    <a:pt x="640444" y="42681"/>
                  </a:cubicBezTo>
                  <a:cubicBezTo>
                    <a:pt x="645383" y="37719"/>
                    <a:pt x="650477" y="32610"/>
                    <a:pt x="652208" y="30093"/>
                  </a:cubicBezTo>
                  <a:cubicBezTo>
                    <a:pt x="651923" y="29175"/>
                    <a:pt x="651268" y="27433"/>
                    <a:pt x="649764" y="24340"/>
                  </a:cubicBezTo>
                  <a:cubicBezTo>
                    <a:pt x="649162" y="23100"/>
                    <a:pt x="648603" y="21907"/>
                    <a:pt x="648070" y="20762"/>
                  </a:cubicBezTo>
                  <a:cubicBezTo>
                    <a:pt x="644755" y="13674"/>
                    <a:pt x="644486" y="13093"/>
                    <a:pt x="639979" y="11277"/>
                  </a:cubicBezTo>
                  <a:cubicBezTo>
                    <a:pt x="630922" y="7625"/>
                    <a:pt x="612197" y="4897"/>
                    <a:pt x="579268" y="2427"/>
                  </a:cubicBezTo>
                  <a:cubicBezTo>
                    <a:pt x="518520" y="-2134"/>
                    <a:pt x="387836" y="-1870"/>
                    <a:pt x="276786" y="17537"/>
                  </a:cubicBezTo>
                  <a:cubicBezTo>
                    <a:pt x="245304" y="23042"/>
                    <a:pt x="217009" y="29776"/>
                    <a:pt x="192689" y="37566"/>
                  </a:cubicBezTo>
                  <a:cubicBezTo>
                    <a:pt x="154050" y="49938"/>
                    <a:pt x="123502" y="68579"/>
                    <a:pt x="99894" y="87954"/>
                  </a:cubicBezTo>
                  <a:cubicBezTo>
                    <a:pt x="117955" y="108590"/>
                    <a:pt x="142212" y="136832"/>
                    <a:pt x="155565" y="154575"/>
                  </a:cubicBezTo>
                  <a:cubicBezTo>
                    <a:pt x="164110" y="165928"/>
                    <a:pt x="173383" y="172061"/>
                    <a:pt x="184118" y="179160"/>
                  </a:cubicBezTo>
                  <a:cubicBezTo>
                    <a:pt x="198099" y="188412"/>
                    <a:pt x="213763" y="198814"/>
                    <a:pt x="229312" y="222422"/>
                  </a:cubicBezTo>
                  <a:cubicBezTo>
                    <a:pt x="260155" y="199537"/>
                    <a:pt x="299137" y="180210"/>
                    <a:pt x="343724" y="173386"/>
                  </a:cubicBezTo>
                  <a:cubicBezTo>
                    <a:pt x="348390" y="172663"/>
                    <a:pt x="352760" y="175861"/>
                    <a:pt x="353488" y="180527"/>
                  </a:cubicBezTo>
                  <a:cubicBezTo>
                    <a:pt x="354217" y="185187"/>
                    <a:pt x="351002" y="189568"/>
                    <a:pt x="346353" y="190291"/>
                  </a:cubicBezTo>
                  <a:cubicBezTo>
                    <a:pt x="338531" y="191483"/>
                    <a:pt x="330852" y="193194"/>
                    <a:pt x="323294" y="195225"/>
                  </a:cubicBezTo>
                  <a:cubicBezTo>
                    <a:pt x="327395" y="204646"/>
                    <a:pt x="334382" y="219920"/>
                    <a:pt x="341597" y="232281"/>
                  </a:cubicBezTo>
                  <a:cubicBezTo>
                    <a:pt x="360175" y="224391"/>
                    <a:pt x="382448" y="217176"/>
                    <a:pt x="407296" y="213645"/>
                  </a:cubicBezTo>
                  <a:cubicBezTo>
                    <a:pt x="411972" y="212975"/>
                    <a:pt x="416300" y="216226"/>
                    <a:pt x="416970" y="220897"/>
                  </a:cubicBezTo>
                  <a:cubicBezTo>
                    <a:pt x="417635" y="225573"/>
                    <a:pt x="414326" y="230117"/>
                    <a:pt x="409718" y="230576"/>
                  </a:cubicBezTo>
                  <a:cubicBezTo>
                    <a:pt x="344289" y="240087"/>
                    <a:pt x="296203" y="277301"/>
                    <a:pt x="295728" y="277681"/>
                  </a:cubicBezTo>
                  <a:cubicBezTo>
                    <a:pt x="294577" y="278589"/>
                    <a:pt x="293263" y="279153"/>
                    <a:pt x="291923" y="279386"/>
                  </a:cubicBezTo>
                  <a:cubicBezTo>
                    <a:pt x="288920" y="279908"/>
                    <a:pt x="285737" y="278816"/>
                    <a:pt x="283721" y="276256"/>
                  </a:cubicBezTo>
                  <a:cubicBezTo>
                    <a:pt x="280802" y="272545"/>
                    <a:pt x="281441" y="267173"/>
                    <a:pt x="285151" y="264249"/>
                  </a:cubicBezTo>
                  <a:cubicBezTo>
                    <a:pt x="286281" y="263357"/>
                    <a:pt x="301412" y="251640"/>
                    <a:pt x="325970" y="239464"/>
                  </a:cubicBezTo>
                  <a:cubicBezTo>
                    <a:pt x="318090" y="225705"/>
                    <a:pt x="310817" y="209539"/>
                    <a:pt x="306848" y="200313"/>
                  </a:cubicBezTo>
                  <a:cubicBezTo>
                    <a:pt x="270378" y="213180"/>
                    <a:pt x="238121" y="234719"/>
                    <a:pt x="213885" y="257836"/>
                  </a:cubicBezTo>
                  <a:cubicBezTo>
                    <a:pt x="217579" y="261288"/>
                    <a:pt x="222203" y="265922"/>
                    <a:pt x="226588" y="271189"/>
                  </a:cubicBezTo>
                  <a:cubicBezTo>
                    <a:pt x="234183" y="263151"/>
                    <a:pt x="242644" y="255408"/>
                    <a:pt x="252107" y="248246"/>
                  </a:cubicBezTo>
                  <a:cubicBezTo>
                    <a:pt x="255870" y="245391"/>
                    <a:pt x="261243" y="246141"/>
                    <a:pt x="264087" y="249904"/>
                  </a:cubicBezTo>
                  <a:cubicBezTo>
                    <a:pt x="266937" y="253672"/>
                    <a:pt x="266193" y="259034"/>
                    <a:pt x="262430" y="261884"/>
                  </a:cubicBezTo>
                  <a:cubicBezTo>
                    <a:pt x="224873" y="290300"/>
                    <a:pt x="203936" y="329261"/>
                    <a:pt x="192816" y="357809"/>
                  </a:cubicBezTo>
                  <a:cubicBezTo>
                    <a:pt x="198516" y="359825"/>
                    <a:pt x="208676" y="362195"/>
                    <a:pt x="224293" y="361830"/>
                  </a:cubicBezTo>
                  <a:cubicBezTo>
                    <a:pt x="229037" y="345063"/>
                    <a:pt x="235286" y="328464"/>
                    <a:pt x="243567" y="314114"/>
                  </a:cubicBezTo>
                  <a:cubicBezTo>
                    <a:pt x="245926" y="310023"/>
                    <a:pt x="251151" y="308619"/>
                    <a:pt x="255247" y="310973"/>
                  </a:cubicBezTo>
                  <a:cubicBezTo>
                    <a:pt x="259337" y="313332"/>
                    <a:pt x="260741" y="318563"/>
                    <a:pt x="258382" y="322658"/>
                  </a:cubicBezTo>
                  <a:cubicBezTo>
                    <a:pt x="228774" y="373996"/>
                    <a:pt x="226694" y="460884"/>
                    <a:pt x="226678" y="461761"/>
                  </a:cubicBezTo>
                  <a:cubicBezTo>
                    <a:pt x="226594" y="465909"/>
                    <a:pt x="223559" y="469318"/>
                    <a:pt x="219611" y="470010"/>
                  </a:cubicBezTo>
                  <a:cubicBezTo>
                    <a:pt x="219073" y="470105"/>
                    <a:pt x="218524" y="470147"/>
                    <a:pt x="217959" y="470137"/>
                  </a:cubicBezTo>
                  <a:cubicBezTo>
                    <a:pt x="213236" y="470047"/>
                    <a:pt x="209483" y="466141"/>
                    <a:pt x="209578" y="461423"/>
                  </a:cubicBezTo>
                  <a:cubicBezTo>
                    <a:pt x="209625" y="458990"/>
                    <a:pt x="210538" y="420646"/>
                    <a:pt x="219949" y="378967"/>
                  </a:cubicBezTo>
                  <a:cubicBezTo>
                    <a:pt x="204743" y="378857"/>
                    <a:pt x="194056" y="376434"/>
                    <a:pt x="187126" y="373969"/>
                  </a:cubicBezTo>
                  <a:cubicBezTo>
                    <a:pt x="183041" y="386948"/>
                    <a:pt x="181553" y="395381"/>
                    <a:pt x="181505" y="395640"/>
                  </a:cubicBezTo>
                  <a:cubicBezTo>
                    <a:pt x="180888" y="399308"/>
                    <a:pt x="178011" y="402037"/>
                    <a:pt x="174544" y="402644"/>
                  </a:cubicBezTo>
                  <a:cubicBezTo>
                    <a:pt x="173610" y="402807"/>
                    <a:pt x="172638" y="402818"/>
                    <a:pt x="171652" y="402649"/>
                  </a:cubicBezTo>
                  <a:cubicBezTo>
                    <a:pt x="166996" y="401868"/>
                    <a:pt x="163856" y="397456"/>
                    <a:pt x="164643" y="392795"/>
                  </a:cubicBezTo>
                  <a:cubicBezTo>
                    <a:pt x="165134" y="389871"/>
                    <a:pt x="174998" y="334164"/>
                    <a:pt x="215188" y="284273"/>
                  </a:cubicBezTo>
                  <a:cubicBezTo>
                    <a:pt x="210818" y="278705"/>
                    <a:pt x="205788" y="273664"/>
                    <a:pt x="201967" y="270112"/>
                  </a:cubicBezTo>
                  <a:cubicBezTo>
                    <a:pt x="196056" y="276615"/>
                    <a:pt x="190736" y="283138"/>
                    <a:pt x="186239" y="289535"/>
                  </a:cubicBezTo>
                  <a:cubicBezTo>
                    <a:pt x="184883" y="291466"/>
                    <a:pt x="182872" y="292670"/>
                    <a:pt x="180714" y="293045"/>
                  </a:cubicBezTo>
                  <a:cubicBezTo>
                    <a:pt x="178560" y="293419"/>
                    <a:pt x="176264" y="292976"/>
                    <a:pt x="174327" y="291619"/>
                  </a:cubicBezTo>
                  <a:cubicBezTo>
                    <a:pt x="170464" y="288901"/>
                    <a:pt x="169530" y="283571"/>
                    <a:pt x="172248" y="279708"/>
                  </a:cubicBezTo>
                  <a:cubicBezTo>
                    <a:pt x="182682" y="264851"/>
                    <a:pt x="197492" y="248510"/>
                    <a:pt x="215848" y="233094"/>
                  </a:cubicBezTo>
                  <a:cubicBezTo>
                    <a:pt x="201930" y="211502"/>
                    <a:pt x="188097" y="202313"/>
                    <a:pt x="174681" y="193447"/>
                  </a:cubicBezTo>
                  <a:cubicBezTo>
                    <a:pt x="163634" y="186137"/>
                    <a:pt x="152219" y="178584"/>
                    <a:pt x="141901" y="164878"/>
                  </a:cubicBezTo>
                  <a:cubicBezTo>
                    <a:pt x="128991" y="147725"/>
                    <a:pt x="104935" y="119721"/>
                    <a:pt x="86995" y="99217"/>
                  </a:cubicBezTo>
                  <a:cubicBezTo>
                    <a:pt x="75342" y="110036"/>
                    <a:pt x="65757" y="120755"/>
                    <a:pt x="58094" y="130424"/>
                  </a:cubicBezTo>
                  <a:cubicBezTo>
                    <a:pt x="30407" y="165364"/>
                    <a:pt x="11459" y="207227"/>
                    <a:pt x="7411" y="242414"/>
                  </a:cubicBezTo>
                  <a:cubicBezTo>
                    <a:pt x="-3810" y="339980"/>
                    <a:pt x="-2231" y="411943"/>
                    <a:pt x="11755" y="439858"/>
                  </a:cubicBezTo>
                  <a:cubicBezTo>
                    <a:pt x="14420" y="445172"/>
                    <a:pt x="18125" y="449722"/>
                    <a:pt x="33969" y="446951"/>
                  </a:cubicBezTo>
                  <a:cubicBezTo>
                    <a:pt x="40952" y="445732"/>
                    <a:pt x="48277" y="443410"/>
                    <a:pt x="55365" y="441167"/>
                  </a:cubicBezTo>
                  <a:cubicBezTo>
                    <a:pt x="61783" y="439129"/>
                    <a:pt x="67847" y="437213"/>
                    <a:pt x="73352" y="436248"/>
                  </a:cubicBezTo>
                  <a:cubicBezTo>
                    <a:pt x="90162" y="433313"/>
                    <a:pt x="134807" y="425507"/>
                    <a:pt x="154414" y="487020"/>
                  </a:cubicBezTo>
                  <a:cubicBezTo>
                    <a:pt x="161745" y="510005"/>
                    <a:pt x="156583" y="525886"/>
                    <a:pt x="150968" y="535159"/>
                  </a:cubicBezTo>
                  <a:cubicBezTo>
                    <a:pt x="144064" y="546554"/>
                    <a:pt x="132437" y="554429"/>
                    <a:pt x="119058" y="556767"/>
                  </a:cubicBezTo>
                  <a:cubicBezTo>
                    <a:pt x="102945" y="559580"/>
                    <a:pt x="86752" y="553917"/>
                    <a:pt x="76788" y="541984"/>
                  </a:cubicBezTo>
                  <a:cubicBezTo>
                    <a:pt x="67330" y="530911"/>
                    <a:pt x="60580" y="525100"/>
                    <a:pt x="52368" y="526535"/>
                  </a:cubicBezTo>
                  <a:cubicBezTo>
                    <a:pt x="48198" y="527264"/>
                    <a:pt x="43395" y="529681"/>
                    <a:pt x="38091" y="533724"/>
                  </a:cubicBezTo>
                  <a:cubicBezTo>
                    <a:pt x="34872" y="536178"/>
                    <a:pt x="28369" y="546897"/>
                    <a:pt x="26844" y="569866"/>
                  </a:cubicBezTo>
                  <a:cubicBezTo>
                    <a:pt x="23334" y="622597"/>
                    <a:pt x="46879" y="706171"/>
                    <a:pt x="123492" y="782594"/>
                  </a:cubicBezTo>
                  <a:cubicBezTo>
                    <a:pt x="225264" y="884129"/>
                    <a:pt x="354861" y="921976"/>
                    <a:pt x="508672" y="895091"/>
                  </a:cubicBezTo>
                  <a:cubicBezTo>
                    <a:pt x="511205" y="894648"/>
                    <a:pt x="513739" y="894188"/>
                    <a:pt x="516272" y="893713"/>
                  </a:cubicBezTo>
                  <a:cubicBezTo>
                    <a:pt x="618002" y="874597"/>
                    <a:pt x="695971" y="819649"/>
                    <a:pt x="734515" y="743760"/>
                  </a:cubicBezTo>
                  <a:close/>
                  <a:moveTo>
                    <a:pt x="564997" y="633174"/>
                  </a:moveTo>
                  <a:cubicBezTo>
                    <a:pt x="562158" y="633670"/>
                    <a:pt x="559139" y="632720"/>
                    <a:pt x="557091" y="630392"/>
                  </a:cubicBezTo>
                  <a:cubicBezTo>
                    <a:pt x="553972" y="626846"/>
                    <a:pt x="554320" y="621446"/>
                    <a:pt x="557867" y="618327"/>
                  </a:cubicBezTo>
                  <a:cubicBezTo>
                    <a:pt x="558342" y="617910"/>
                    <a:pt x="605330" y="576363"/>
                    <a:pt x="626410" y="538817"/>
                  </a:cubicBezTo>
                  <a:cubicBezTo>
                    <a:pt x="628716" y="534695"/>
                    <a:pt x="633931" y="533222"/>
                    <a:pt x="638053" y="535544"/>
                  </a:cubicBezTo>
                  <a:cubicBezTo>
                    <a:pt x="642169" y="537862"/>
                    <a:pt x="643637" y="543071"/>
                    <a:pt x="641325" y="547187"/>
                  </a:cubicBezTo>
                  <a:cubicBezTo>
                    <a:pt x="618799" y="587309"/>
                    <a:pt x="571172" y="629405"/>
                    <a:pt x="569156" y="631174"/>
                  </a:cubicBezTo>
                  <a:cubicBezTo>
                    <a:pt x="567931" y="632255"/>
                    <a:pt x="566485" y="632910"/>
                    <a:pt x="564986" y="633174"/>
                  </a:cubicBezTo>
                  <a:close/>
                  <a:moveTo>
                    <a:pt x="598881" y="645835"/>
                  </a:moveTo>
                  <a:cubicBezTo>
                    <a:pt x="595276" y="642785"/>
                    <a:pt x="594822" y="637396"/>
                    <a:pt x="597873" y="633786"/>
                  </a:cubicBezTo>
                  <a:cubicBezTo>
                    <a:pt x="598517" y="633021"/>
                    <a:pt x="662447" y="556988"/>
                    <a:pt x="683648" y="494678"/>
                  </a:cubicBezTo>
                  <a:cubicBezTo>
                    <a:pt x="685168" y="490208"/>
                    <a:pt x="690018" y="487817"/>
                    <a:pt x="694499" y="489337"/>
                  </a:cubicBezTo>
                  <a:cubicBezTo>
                    <a:pt x="698969" y="490857"/>
                    <a:pt x="701360" y="495718"/>
                    <a:pt x="699835" y="500188"/>
                  </a:cubicBezTo>
                  <a:cubicBezTo>
                    <a:pt x="677583" y="565581"/>
                    <a:pt x="613637" y="641624"/>
                    <a:pt x="610930" y="644822"/>
                  </a:cubicBezTo>
                  <a:cubicBezTo>
                    <a:pt x="609584" y="646416"/>
                    <a:pt x="607784" y="647392"/>
                    <a:pt x="605879" y="647724"/>
                  </a:cubicBezTo>
                  <a:cubicBezTo>
                    <a:pt x="603467" y="648147"/>
                    <a:pt x="600892" y="647535"/>
                    <a:pt x="598881" y="645830"/>
                  </a:cubicBezTo>
                  <a:close/>
                  <a:moveTo>
                    <a:pt x="672184" y="608215"/>
                  </a:moveTo>
                  <a:cubicBezTo>
                    <a:pt x="676391" y="610358"/>
                    <a:pt x="678074" y="615509"/>
                    <a:pt x="675931" y="619721"/>
                  </a:cubicBezTo>
                  <a:cubicBezTo>
                    <a:pt x="662542" y="646046"/>
                    <a:pt x="630120" y="678425"/>
                    <a:pt x="628748" y="679793"/>
                  </a:cubicBezTo>
                  <a:cubicBezTo>
                    <a:pt x="627460" y="681075"/>
                    <a:pt x="625866" y="681862"/>
                    <a:pt x="624198" y="682152"/>
                  </a:cubicBezTo>
                  <a:cubicBezTo>
                    <a:pt x="621538" y="682616"/>
                    <a:pt x="618704" y="681819"/>
                    <a:pt x="616656" y="679756"/>
                  </a:cubicBezTo>
                  <a:cubicBezTo>
                    <a:pt x="613326" y="676410"/>
                    <a:pt x="613336" y="670995"/>
                    <a:pt x="616688" y="667664"/>
                  </a:cubicBezTo>
                  <a:cubicBezTo>
                    <a:pt x="617005" y="667348"/>
                    <a:pt x="648545" y="635834"/>
                    <a:pt x="660684" y="611962"/>
                  </a:cubicBezTo>
                  <a:cubicBezTo>
                    <a:pt x="662832" y="607756"/>
                    <a:pt x="667983" y="606088"/>
                    <a:pt x="672184" y="608215"/>
                  </a:cubicBezTo>
                  <a:close/>
                  <a:moveTo>
                    <a:pt x="650888" y="272292"/>
                  </a:moveTo>
                  <a:cubicBezTo>
                    <a:pt x="654752" y="269590"/>
                    <a:pt x="660087" y="270535"/>
                    <a:pt x="662795" y="274403"/>
                  </a:cubicBezTo>
                  <a:cubicBezTo>
                    <a:pt x="665117" y="277728"/>
                    <a:pt x="719917" y="356727"/>
                    <a:pt x="736727" y="432009"/>
                  </a:cubicBezTo>
                  <a:cubicBezTo>
                    <a:pt x="754022" y="509451"/>
                    <a:pt x="707466" y="573181"/>
                    <a:pt x="705477" y="575851"/>
                  </a:cubicBezTo>
                  <a:cubicBezTo>
                    <a:pt x="704120" y="577677"/>
                    <a:pt x="702173" y="578807"/>
                    <a:pt x="700099" y="579171"/>
                  </a:cubicBezTo>
                  <a:cubicBezTo>
                    <a:pt x="697866" y="579562"/>
                    <a:pt x="695486" y="579065"/>
                    <a:pt x="693522" y="577614"/>
                  </a:cubicBezTo>
                  <a:cubicBezTo>
                    <a:pt x="689733" y="574801"/>
                    <a:pt x="688941" y="569444"/>
                    <a:pt x="691749" y="565654"/>
                  </a:cubicBezTo>
                  <a:cubicBezTo>
                    <a:pt x="692192" y="565058"/>
                    <a:pt x="735587" y="505366"/>
                    <a:pt x="720038" y="435741"/>
                  </a:cubicBezTo>
                  <a:cubicBezTo>
                    <a:pt x="703967" y="363804"/>
                    <a:pt x="649326" y="284990"/>
                    <a:pt x="648777" y="284204"/>
                  </a:cubicBezTo>
                  <a:cubicBezTo>
                    <a:pt x="646075" y="280330"/>
                    <a:pt x="647020" y="275000"/>
                    <a:pt x="650894" y="272292"/>
                  </a:cubicBezTo>
                  <a:close/>
                  <a:moveTo>
                    <a:pt x="627196" y="309575"/>
                  </a:moveTo>
                  <a:cubicBezTo>
                    <a:pt x="624979" y="305400"/>
                    <a:pt x="626558" y="300222"/>
                    <a:pt x="630727" y="298006"/>
                  </a:cubicBezTo>
                  <a:cubicBezTo>
                    <a:pt x="634891" y="295784"/>
                    <a:pt x="640074" y="297367"/>
                    <a:pt x="642296" y="301531"/>
                  </a:cubicBezTo>
                  <a:cubicBezTo>
                    <a:pt x="644449" y="305579"/>
                    <a:pt x="695185" y="401240"/>
                    <a:pt x="703545" y="449073"/>
                  </a:cubicBezTo>
                  <a:cubicBezTo>
                    <a:pt x="704358" y="453723"/>
                    <a:pt x="701249" y="458156"/>
                    <a:pt x="696594" y="458969"/>
                  </a:cubicBezTo>
                  <a:cubicBezTo>
                    <a:pt x="691939" y="459781"/>
                    <a:pt x="687511" y="456668"/>
                    <a:pt x="686698" y="452018"/>
                  </a:cubicBezTo>
                  <a:cubicBezTo>
                    <a:pt x="678803" y="406850"/>
                    <a:pt x="627719" y="310541"/>
                    <a:pt x="627196" y="309575"/>
                  </a:cubicBezTo>
                  <a:close/>
                  <a:moveTo>
                    <a:pt x="615622" y="360062"/>
                  </a:moveTo>
                  <a:cubicBezTo>
                    <a:pt x="613041" y="356104"/>
                    <a:pt x="614160" y="350805"/>
                    <a:pt x="618113" y="348224"/>
                  </a:cubicBezTo>
                  <a:cubicBezTo>
                    <a:pt x="622061" y="345670"/>
                    <a:pt x="627365" y="346762"/>
                    <a:pt x="629946" y="350715"/>
                  </a:cubicBezTo>
                  <a:cubicBezTo>
                    <a:pt x="632342" y="354389"/>
                    <a:pt x="688361" y="441462"/>
                    <a:pt x="663951" y="506685"/>
                  </a:cubicBezTo>
                  <a:cubicBezTo>
                    <a:pt x="662848" y="509631"/>
                    <a:pt x="660293" y="511610"/>
                    <a:pt x="657406" y="512116"/>
                  </a:cubicBezTo>
                  <a:cubicBezTo>
                    <a:pt x="655955" y="512370"/>
                    <a:pt x="654419" y="512253"/>
                    <a:pt x="652941" y="511699"/>
                  </a:cubicBezTo>
                  <a:cubicBezTo>
                    <a:pt x="648518" y="510047"/>
                    <a:pt x="646275" y="505118"/>
                    <a:pt x="647927" y="500695"/>
                  </a:cubicBezTo>
                  <a:cubicBezTo>
                    <a:pt x="669345" y="443473"/>
                    <a:pt x="616160" y="360886"/>
                    <a:pt x="615617" y="36006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32"/>
            <p:cNvSpPr/>
            <p:nvPr/>
          </p:nvSpPr>
          <p:spPr>
            <a:xfrm>
              <a:off x="5763618" y="4023012"/>
              <a:ext cx="346228" cy="357123"/>
            </a:xfrm>
            <a:custGeom>
              <a:rect b="b" l="l" r="r" t="t"/>
              <a:pathLst>
                <a:path extrusionOk="0" h="357123" w="346228">
                  <a:moveTo>
                    <a:pt x="2054" y="153185"/>
                  </a:moveTo>
                  <a:cubicBezTo>
                    <a:pt x="9986" y="79216"/>
                    <a:pt x="67552" y="-10190"/>
                    <a:pt x="185975" y="946"/>
                  </a:cubicBezTo>
                  <a:cubicBezTo>
                    <a:pt x="304399" y="12077"/>
                    <a:pt x="341792" y="118404"/>
                    <a:pt x="346073" y="200854"/>
                  </a:cubicBezTo>
                  <a:cubicBezTo>
                    <a:pt x="350353" y="283304"/>
                    <a:pt x="266309" y="381915"/>
                    <a:pt x="152825" y="351472"/>
                  </a:cubicBezTo>
                  <a:cubicBezTo>
                    <a:pt x="39347" y="321025"/>
                    <a:pt x="-11151" y="276316"/>
                    <a:pt x="2054" y="1531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8" name="Google Shape;888;p32"/>
            <p:cNvGrpSpPr/>
            <p:nvPr/>
          </p:nvGrpSpPr>
          <p:grpSpPr>
            <a:xfrm>
              <a:off x="5807151" y="4089244"/>
              <a:ext cx="263655" cy="259097"/>
              <a:chOff x="5807151" y="4089244"/>
              <a:chExt cx="263655" cy="259097"/>
            </a:xfrm>
          </p:grpSpPr>
          <p:sp>
            <p:nvSpPr>
              <p:cNvPr id="889" name="Google Shape;889;p32"/>
              <p:cNvSpPr/>
              <p:nvPr/>
            </p:nvSpPr>
            <p:spPr>
              <a:xfrm>
                <a:off x="5851274" y="4201545"/>
                <a:ext cx="92007" cy="77606"/>
              </a:xfrm>
              <a:custGeom>
                <a:rect b="b" l="l" r="r" t="t"/>
                <a:pathLst>
                  <a:path extrusionOk="0" h="77606" w="92007">
                    <a:moveTo>
                      <a:pt x="220" y="41400"/>
                    </a:moveTo>
                    <a:cubicBezTo>
                      <a:pt x="-2066" y="11775"/>
                      <a:pt x="13493" y="1457"/>
                      <a:pt x="46174" y="90"/>
                    </a:cubicBezTo>
                    <a:cubicBezTo>
                      <a:pt x="85604" y="-1562"/>
                      <a:pt x="97310" y="19729"/>
                      <a:pt x="89922" y="45616"/>
                    </a:cubicBezTo>
                    <a:cubicBezTo>
                      <a:pt x="82533" y="71504"/>
                      <a:pt x="65121" y="77442"/>
                      <a:pt x="37296" y="77605"/>
                    </a:cubicBezTo>
                    <a:cubicBezTo>
                      <a:pt x="9472" y="77764"/>
                      <a:pt x="2014" y="64669"/>
                      <a:pt x="220" y="41400"/>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32"/>
              <p:cNvSpPr/>
              <p:nvPr/>
            </p:nvSpPr>
            <p:spPr>
              <a:xfrm>
                <a:off x="5991497" y="4195537"/>
                <a:ext cx="79309" cy="74503"/>
              </a:xfrm>
              <a:custGeom>
                <a:rect b="b" l="l" r="r" t="t"/>
                <a:pathLst>
                  <a:path extrusionOk="0" h="74503" w="79309">
                    <a:moveTo>
                      <a:pt x="212" y="36287"/>
                    </a:moveTo>
                    <a:cubicBezTo>
                      <a:pt x="2424" y="12031"/>
                      <a:pt x="27573" y="-7920"/>
                      <a:pt x="53376" y="3122"/>
                    </a:cubicBezTo>
                    <a:cubicBezTo>
                      <a:pt x="79179" y="14163"/>
                      <a:pt x="89772" y="49936"/>
                      <a:pt x="66175" y="65996"/>
                    </a:cubicBezTo>
                    <a:cubicBezTo>
                      <a:pt x="42572" y="82057"/>
                      <a:pt x="-3508" y="77090"/>
                      <a:pt x="212" y="36287"/>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32"/>
              <p:cNvSpPr/>
              <p:nvPr/>
            </p:nvSpPr>
            <p:spPr>
              <a:xfrm>
                <a:off x="5947538" y="4328381"/>
                <a:ext cx="19960" cy="19960"/>
              </a:xfrm>
              <a:custGeom>
                <a:rect b="b" l="l" r="r" t="t"/>
                <a:pathLst>
                  <a:path extrusionOk="0" h="19960" w="19960">
                    <a:moveTo>
                      <a:pt x="19809" y="8262"/>
                    </a:moveTo>
                    <a:cubicBezTo>
                      <a:pt x="20759" y="13692"/>
                      <a:pt x="17128" y="18859"/>
                      <a:pt x="11697" y="19810"/>
                    </a:cubicBezTo>
                    <a:cubicBezTo>
                      <a:pt x="6272" y="20759"/>
                      <a:pt x="1099" y="17128"/>
                      <a:pt x="150" y="11697"/>
                    </a:cubicBezTo>
                    <a:cubicBezTo>
                      <a:pt x="-795" y="6272"/>
                      <a:pt x="2836" y="1100"/>
                      <a:pt x="8261" y="150"/>
                    </a:cubicBezTo>
                    <a:cubicBezTo>
                      <a:pt x="13692" y="-795"/>
                      <a:pt x="18859" y="2831"/>
                      <a:pt x="19809" y="8262"/>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32"/>
              <p:cNvSpPr/>
              <p:nvPr/>
            </p:nvSpPr>
            <p:spPr>
              <a:xfrm>
                <a:off x="6002023" y="4329586"/>
                <a:ext cx="12475" cy="12471"/>
              </a:xfrm>
              <a:custGeom>
                <a:rect b="b" l="l" r="r" t="t"/>
                <a:pathLst>
                  <a:path extrusionOk="0" h="12471" w="12475">
                    <a:moveTo>
                      <a:pt x="12382" y="5162"/>
                    </a:moveTo>
                    <a:cubicBezTo>
                      <a:pt x="12973" y="8556"/>
                      <a:pt x="10704" y="11786"/>
                      <a:pt x="7310" y="12376"/>
                    </a:cubicBezTo>
                    <a:cubicBezTo>
                      <a:pt x="3916" y="12973"/>
                      <a:pt x="686" y="10698"/>
                      <a:pt x="95" y="7310"/>
                    </a:cubicBezTo>
                    <a:cubicBezTo>
                      <a:pt x="-501" y="3916"/>
                      <a:pt x="1768" y="686"/>
                      <a:pt x="5162" y="95"/>
                    </a:cubicBezTo>
                    <a:cubicBezTo>
                      <a:pt x="8555" y="-501"/>
                      <a:pt x="11785" y="1768"/>
                      <a:pt x="12382" y="5162"/>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32"/>
              <p:cNvSpPr/>
              <p:nvPr/>
            </p:nvSpPr>
            <p:spPr>
              <a:xfrm>
                <a:off x="6013603" y="4298791"/>
                <a:ext cx="10336" cy="10336"/>
              </a:xfrm>
              <a:custGeom>
                <a:rect b="b" l="l" r="r" t="t"/>
                <a:pathLst>
                  <a:path extrusionOk="0" h="10336" w="10336">
                    <a:moveTo>
                      <a:pt x="10259" y="4279"/>
                    </a:moveTo>
                    <a:cubicBezTo>
                      <a:pt x="10750" y="7092"/>
                      <a:pt x="8871" y="9768"/>
                      <a:pt x="6058" y="10259"/>
                    </a:cubicBezTo>
                    <a:cubicBezTo>
                      <a:pt x="3245" y="10750"/>
                      <a:pt x="569" y="8871"/>
                      <a:pt x="78" y="6058"/>
                    </a:cubicBezTo>
                    <a:cubicBezTo>
                      <a:pt x="-413" y="3245"/>
                      <a:pt x="1466" y="569"/>
                      <a:pt x="4279" y="78"/>
                    </a:cubicBezTo>
                    <a:cubicBezTo>
                      <a:pt x="7092" y="-413"/>
                      <a:pt x="9768" y="1466"/>
                      <a:pt x="10259" y="4279"/>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32"/>
              <p:cNvSpPr/>
              <p:nvPr/>
            </p:nvSpPr>
            <p:spPr>
              <a:xfrm>
                <a:off x="5889612" y="4314032"/>
                <a:ext cx="22917" cy="22924"/>
              </a:xfrm>
              <a:custGeom>
                <a:rect b="b" l="l" r="r" t="t"/>
                <a:pathLst>
                  <a:path extrusionOk="0" h="22924" w="22917">
                    <a:moveTo>
                      <a:pt x="22746" y="9489"/>
                    </a:moveTo>
                    <a:cubicBezTo>
                      <a:pt x="23833" y="15722"/>
                      <a:pt x="19663" y="21659"/>
                      <a:pt x="13430" y="22752"/>
                    </a:cubicBezTo>
                    <a:cubicBezTo>
                      <a:pt x="7197" y="23839"/>
                      <a:pt x="1260" y="19670"/>
                      <a:pt x="172" y="13437"/>
                    </a:cubicBezTo>
                    <a:cubicBezTo>
                      <a:pt x="-915" y="7198"/>
                      <a:pt x="3255" y="1261"/>
                      <a:pt x="9488" y="174"/>
                    </a:cubicBezTo>
                    <a:cubicBezTo>
                      <a:pt x="15721" y="-919"/>
                      <a:pt x="21659" y="3256"/>
                      <a:pt x="22751" y="9489"/>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32"/>
              <p:cNvSpPr/>
              <p:nvPr/>
            </p:nvSpPr>
            <p:spPr>
              <a:xfrm>
                <a:off x="5820141" y="4247118"/>
                <a:ext cx="16393" cy="16392"/>
              </a:xfrm>
              <a:custGeom>
                <a:rect b="b" l="l" r="r" t="t"/>
                <a:pathLst>
                  <a:path extrusionOk="0" h="16392" w="16393">
                    <a:moveTo>
                      <a:pt x="16269" y="6783"/>
                    </a:moveTo>
                    <a:cubicBezTo>
                      <a:pt x="17050" y="11243"/>
                      <a:pt x="14068" y="15487"/>
                      <a:pt x="9608" y="16268"/>
                    </a:cubicBezTo>
                    <a:cubicBezTo>
                      <a:pt x="5149" y="17049"/>
                      <a:pt x="905" y="14067"/>
                      <a:pt x="124" y="9607"/>
                    </a:cubicBezTo>
                    <a:cubicBezTo>
                      <a:pt x="-657" y="5147"/>
                      <a:pt x="2325" y="904"/>
                      <a:pt x="6785" y="123"/>
                    </a:cubicBezTo>
                    <a:cubicBezTo>
                      <a:pt x="11245" y="-653"/>
                      <a:pt x="15488" y="2329"/>
                      <a:pt x="16269" y="6789"/>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32"/>
              <p:cNvSpPr/>
              <p:nvPr/>
            </p:nvSpPr>
            <p:spPr>
              <a:xfrm>
                <a:off x="5807151" y="4216509"/>
                <a:ext cx="15935" cy="15936"/>
              </a:xfrm>
              <a:custGeom>
                <a:rect b="b" l="l" r="r" t="t"/>
                <a:pathLst>
                  <a:path extrusionOk="0" h="15936" w="15935">
                    <a:moveTo>
                      <a:pt x="15816" y="6597"/>
                    </a:moveTo>
                    <a:cubicBezTo>
                      <a:pt x="16570" y="10930"/>
                      <a:pt x="13673" y="15057"/>
                      <a:pt x="9340" y="15817"/>
                    </a:cubicBezTo>
                    <a:cubicBezTo>
                      <a:pt x="5007" y="16572"/>
                      <a:pt x="874" y="13674"/>
                      <a:pt x="120" y="9341"/>
                    </a:cubicBezTo>
                    <a:cubicBezTo>
                      <a:pt x="-635" y="5008"/>
                      <a:pt x="2262" y="876"/>
                      <a:pt x="6595" y="121"/>
                    </a:cubicBezTo>
                    <a:cubicBezTo>
                      <a:pt x="10929" y="-639"/>
                      <a:pt x="15061" y="2264"/>
                      <a:pt x="15816" y="6597"/>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32"/>
              <p:cNvSpPr/>
              <p:nvPr/>
            </p:nvSpPr>
            <p:spPr>
              <a:xfrm>
                <a:off x="5819850" y="4146399"/>
                <a:ext cx="23519" cy="23519"/>
              </a:xfrm>
              <a:custGeom>
                <a:rect b="b" l="l" r="r" t="t"/>
                <a:pathLst>
                  <a:path extrusionOk="0" h="23519" w="23519">
                    <a:moveTo>
                      <a:pt x="23342" y="9736"/>
                    </a:moveTo>
                    <a:cubicBezTo>
                      <a:pt x="24461" y="16133"/>
                      <a:pt x="20181" y="22229"/>
                      <a:pt x="13784" y="23342"/>
                    </a:cubicBezTo>
                    <a:cubicBezTo>
                      <a:pt x="7387" y="24461"/>
                      <a:pt x="1297" y="20181"/>
                      <a:pt x="178" y="13784"/>
                    </a:cubicBezTo>
                    <a:cubicBezTo>
                      <a:pt x="-941" y="7387"/>
                      <a:pt x="3339" y="1291"/>
                      <a:pt x="9736" y="178"/>
                    </a:cubicBezTo>
                    <a:cubicBezTo>
                      <a:pt x="16133" y="-941"/>
                      <a:pt x="22229" y="3339"/>
                      <a:pt x="23342" y="9736"/>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32"/>
              <p:cNvSpPr/>
              <p:nvPr/>
            </p:nvSpPr>
            <p:spPr>
              <a:xfrm>
                <a:off x="5877746" y="4089244"/>
                <a:ext cx="14608" cy="14614"/>
              </a:xfrm>
              <a:custGeom>
                <a:rect b="b" l="l" r="r" t="t"/>
                <a:pathLst>
                  <a:path extrusionOk="0" h="14614" w="14608">
                    <a:moveTo>
                      <a:pt x="14498" y="6048"/>
                    </a:moveTo>
                    <a:cubicBezTo>
                      <a:pt x="15195" y="10023"/>
                      <a:pt x="12535" y="13807"/>
                      <a:pt x="8561" y="14503"/>
                    </a:cubicBezTo>
                    <a:cubicBezTo>
                      <a:pt x="4586" y="15200"/>
                      <a:pt x="802" y="12540"/>
                      <a:pt x="111" y="8566"/>
                    </a:cubicBezTo>
                    <a:cubicBezTo>
                      <a:pt x="-586" y="4592"/>
                      <a:pt x="2074" y="807"/>
                      <a:pt x="6048" y="111"/>
                    </a:cubicBezTo>
                    <a:cubicBezTo>
                      <a:pt x="10023" y="-586"/>
                      <a:pt x="13807" y="2074"/>
                      <a:pt x="14504" y="6048"/>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9" name="Google Shape;899;p32"/>
            <p:cNvGrpSpPr/>
            <p:nvPr/>
          </p:nvGrpSpPr>
          <p:grpSpPr>
            <a:xfrm>
              <a:off x="5674410" y="4284485"/>
              <a:ext cx="86334" cy="82695"/>
              <a:chOff x="5674410" y="4284485"/>
              <a:chExt cx="86334" cy="82695"/>
            </a:xfrm>
          </p:grpSpPr>
          <p:sp>
            <p:nvSpPr>
              <p:cNvPr id="900" name="Google Shape;900;p32"/>
              <p:cNvSpPr/>
              <p:nvPr/>
            </p:nvSpPr>
            <p:spPr>
              <a:xfrm>
                <a:off x="5674410" y="4322453"/>
                <a:ext cx="17104" cy="17104"/>
              </a:xfrm>
              <a:custGeom>
                <a:rect b="b" l="l" r="r" t="t"/>
                <a:pathLst>
                  <a:path extrusionOk="0" h="17104" w="17104">
                    <a:moveTo>
                      <a:pt x="16976" y="7080"/>
                    </a:moveTo>
                    <a:cubicBezTo>
                      <a:pt x="17789" y="11735"/>
                      <a:pt x="14674" y="16163"/>
                      <a:pt x="10025" y="16976"/>
                    </a:cubicBezTo>
                    <a:cubicBezTo>
                      <a:pt x="5370" y="17789"/>
                      <a:pt x="942" y="14675"/>
                      <a:pt x="129" y="10025"/>
                    </a:cubicBezTo>
                    <a:cubicBezTo>
                      <a:pt x="-684" y="5370"/>
                      <a:pt x="2430" y="942"/>
                      <a:pt x="7080" y="129"/>
                    </a:cubicBezTo>
                    <a:cubicBezTo>
                      <a:pt x="11735" y="-684"/>
                      <a:pt x="16163" y="2430"/>
                      <a:pt x="16976" y="70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32"/>
              <p:cNvSpPr/>
              <p:nvPr/>
            </p:nvSpPr>
            <p:spPr>
              <a:xfrm>
                <a:off x="5681871" y="4299693"/>
                <a:ext cx="13894" cy="13899"/>
              </a:xfrm>
              <a:custGeom>
                <a:rect b="b" l="l" r="r" t="t"/>
                <a:pathLst>
                  <a:path extrusionOk="0" h="13899" w="13894">
                    <a:moveTo>
                      <a:pt x="13790" y="5757"/>
                    </a:moveTo>
                    <a:cubicBezTo>
                      <a:pt x="14450" y="9536"/>
                      <a:pt x="11922" y="13141"/>
                      <a:pt x="8143" y="13795"/>
                    </a:cubicBezTo>
                    <a:cubicBezTo>
                      <a:pt x="4364" y="14455"/>
                      <a:pt x="764" y="11927"/>
                      <a:pt x="105" y="8148"/>
                    </a:cubicBezTo>
                    <a:cubicBezTo>
                      <a:pt x="-555" y="4369"/>
                      <a:pt x="1973" y="770"/>
                      <a:pt x="5752" y="105"/>
                    </a:cubicBezTo>
                    <a:cubicBezTo>
                      <a:pt x="9531" y="-555"/>
                      <a:pt x="13130" y="1973"/>
                      <a:pt x="13790" y="57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32"/>
              <p:cNvSpPr/>
              <p:nvPr/>
            </p:nvSpPr>
            <p:spPr>
              <a:xfrm>
                <a:off x="5698704" y="4284485"/>
                <a:ext cx="13546" cy="13546"/>
              </a:xfrm>
              <a:custGeom>
                <a:rect b="b" l="l" r="r" t="t"/>
                <a:pathLst>
                  <a:path extrusionOk="0" h="13546" w="13546">
                    <a:moveTo>
                      <a:pt x="13444" y="5607"/>
                    </a:moveTo>
                    <a:cubicBezTo>
                      <a:pt x="14088" y="9291"/>
                      <a:pt x="11624" y="12795"/>
                      <a:pt x="7940" y="13444"/>
                    </a:cubicBezTo>
                    <a:cubicBezTo>
                      <a:pt x="4256" y="14088"/>
                      <a:pt x="751" y="11624"/>
                      <a:pt x="102" y="7940"/>
                    </a:cubicBezTo>
                    <a:cubicBezTo>
                      <a:pt x="-542" y="4256"/>
                      <a:pt x="1923" y="751"/>
                      <a:pt x="5607" y="102"/>
                    </a:cubicBezTo>
                    <a:cubicBezTo>
                      <a:pt x="9291" y="-542"/>
                      <a:pt x="12801" y="1923"/>
                      <a:pt x="13444" y="56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32"/>
              <p:cNvSpPr/>
              <p:nvPr/>
            </p:nvSpPr>
            <p:spPr>
              <a:xfrm>
                <a:off x="5724265" y="4286723"/>
                <a:ext cx="15679" cy="15679"/>
              </a:xfrm>
              <a:custGeom>
                <a:rect b="b" l="l" r="r" t="t"/>
                <a:pathLst>
                  <a:path extrusionOk="0" h="15679" w="15679">
                    <a:moveTo>
                      <a:pt x="15561" y="6488"/>
                    </a:moveTo>
                    <a:cubicBezTo>
                      <a:pt x="16305" y="10753"/>
                      <a:pt x="13455" y="14817"/>
                      <a:pt x="9191" y="15561"/>
                    </a:cubicBezTo>
                    <a:cubicBezTo>
                      <a:pt x="4926" y="16305"/>
                      <a:pt x="862" y="13455"/>
                      <a:pt x="118" y="9191"/>
                    </a:cubicBezTo>
                    <a:cubicBezTo>
                      <a:pt x="-626" y="4926"/>
                      <a:pt x="2224" y="862"/>
                      <a:pt x="6488" y="118"/>
                    </a:cubicBezTo>
                    <a:cubicBezTo>
                      <a:pt x="10753" y="-626"/>
                      <a:pt x="14817" y="2224"/>
                      <a:pt x="15561" y="64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32"/>
              <p:cNvSpPr/>
              <p:nvPr/>
            </p:nvSpPr>
            <p:spPr>
              <a:xfrm>
                <a:off x="5746914" y="4305614"/>
                <a:ext cx="13830" cy="13832"/>
              </a:xfrm>
              <a:custGeom>
                <a:rect b="b" l="l" r="r" t="t"/>
                <a:pathLst>
                  <a:path extrusionOk="0" h="13832" w="13830">
                    <a:moveTo>
                      <a:pt x="13727" y="5726"/>
                    </a:moveTo>
                    <a:cubicBezTo>
                      <a:pt x="14382" y="9484"/>
                      <a:pt x="11869" y="13067"/>
                      <a:pt x="8106" y="13727"/>
                    </a:cubicBezTo>
                    <a:cubicBezTo>
                      <a:pt x="4348" y="14387"/>
                      <a:pt x="765" y="11869"/>
                      <a:pt x="105" y="8106"/>
                    </a:cubicBezTo>
                    <a:cubicBezTo>
                      <a:pt x="-555" y="4348"/>
                      <a:pt x="1963" y="765"/>
                      <a:pt x="5721" y="105"/>
                    </a:cubicBezTo>
                    <a:cubicBezTo>
                      <a:pt x="9484" y="-555"/>
                      <a:pt x="13062" y="1963"/>
                      <a:pt x="13722" y="57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32"/>
              <p:cNvSpPr/>
              <p:nvPr/>
            </p:nvSpPr>
            <p:spPr>
              <a:xfrm>
                <a:off x="5749168" y="4334469"/>
                <a:ext cx="11049" cy="11043"/>
              </a:xfrm>
              <a:custGeom>
                <a:rect b="b" l="l" r="r" t="t"/>
                <a:pathLst>
                  <a:path extrusionOk="0" h="11043" w="11049">
                    <a:moveTo>
                      <a:pt x="10967" y="4569"/>
                    </a:moveTo>
                    <a:cubicBezTo>
                      <a:pt x="11490" y="7572"/>
                      <a:pt x="9484" y="10438"/>
                      <a:pt x="6476" y="10960"/>
                    </a:cubicBezTo>
                    <a:cubicBezTo>
                      <a:pt x="3473" y="11483"/>
                      <a:pt x="612" y="9478"/>
                      <a:pt x="84" y="6474"/>
                    </a:cubicBezTo>
                    <a:cubicBezTo>
                      <a:pt x="-444" y="3466"/>
                      <a:pt x="1567" y="605"/>
                      <a:pt x="4570" y="83"/>
                    </a:cubicBezTo>
                    <a:cubicBezTo>
                      <a:pt x="7574" y="-439"/>
                      <a:pt x="10439" y="1566"/>
                      <a:pt x="10962" y="457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32"/>
              <p:cNvSpPr/>
              <p:nvPr/>
            </p:nvSpPr>
            <p:spPr>
              <a:xfrm>
                <a:off x="5733291" y="4351340"/>
                <a:ext cx="14907" cy="14912"/>
              </a:xfrm>
              <a:custGeom>
                <a:rect b="b" l="l" r="r" t="t"/>
                <a:pathLst>
                  <a:path extrusionOk="0" h="14912" w="14907">
                    <a:moveTo>
                      <a:pt x="14795" y="6171"/>
                    </a:moveTo>
                    <a:cubicBezTo>
                      <a:pt x="15502" y="10224"/>
                      <a:pt x="12789" y="14087"/>
                      <a:pt x="8736" y="14800"/>
                    </a:cubicBezTo>
                    <a:cubicBezTo>
                      <a:pt x="4677" y="15507"/>
                      <a:pt x="819" y="12795"/>
                      <a:pt x="112" y="8741"/>
                    </a:cubicBezTo>
                    <a:cubicBezTo>
                      <a:pt x="-595" y="4688"/>
                      <a:pt x="2118" y="824"/>
                      <a:pt x="6171" y="112"/>
                    </a:cubicBezTo>
                    <a:cubicBezTo>
                      <a:pt x="10224" y="-595"/>
                      <a:pt x="14088" y="2118"/>
                      <a:pt x="14795" y="617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32"/>
              <p:cNvSpPr/>
              <p:nvPr/>
            </p:nvSpPr>
            <p:spPr>
              <a:xfrm>
                <a:off x="5711198" y="4354321"/>
                <a:ext cx="12859" cy="12859"/>
              </a:xfrm>
              <a:custGeom>
                <a:rect b="b" l="l" r="r" t="t"/>
                <a:pathLst>
                  <a:path extrusionOk="0" h="12859" w="12859">
                    <a:moveTo>
                      <a:pt x="12763" y="5322"/>
                    </a:moveTo>
                    <a:cubicBezTo>
                      <a:pt x="13375" y="8822"/>
                      <a:pt x="11032" y="12147"/>
                      <a:pt x="7538" y="12764"/>
                    </a:cubicBezTo>
                    <a:cubicBezTo>
                      <a:pt x="4038" y="13371"/>
                      <a:pt x="708" y="11033"/>
                      <a:pt x="96" y="7534"/>
                    </a:cubicBezTo>
                    <a:cubicBezTo>
                      <a:pt x="-511" y="4040"/>
                      <a:pt x="1827" y="710"/>
                      <a:pt x="5321" y="97"/>
                    </a:cubicBezTo>
                    <a:cubicBezTo>
                      <a:pt x="8820" y="-515"/>
                      <a:pt x="12151" y="1823"/>
                      <a:pt x="12763" y="53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32"/>
              <p:cNvSpPr/>
              <p:nvPr/>
            </p:nvSpPr>
            <p:spPr>
              <a:xfrm>
                <a:off x="5691956" y="4344464"/>
                <a:ext cx="11046" cy="11049"/>
              </a:xfrm>
              <a:custGeom>
                <a:rect b="b" l="l" r="r" t="t"/>
                <a:pathLst>
                  <a:path extrusionOk="0" h="11049" w="11046">
                    <a:moveTo>
                      <a:pt x="10962" y="4575"/>
                    </a:moveTo>
                    <a:cubicBezTo>
                      <a:pt x="11490" y="7579"/>
                      <a:pt x="9479" y="10444"/>
                      <a:pt x="6476" y="10967"/>
                    </a:cubicBezTo>
                    <a:cubicBezTo>
                      <a:pt x="3467" y="11490"/>
                      <a:pt x="612" y="9484"/>
                      <a:pt x="84" y="6476"/>
                    </a:cubicBezTo>
                    <a:cubicBezTo>
                      <a:pt x="-444" y="3472"/>
                      <a:pt x="1567" y="612"/>
                      <a:pt x="4570" y="84"/>
                    </a:cubicBezTo>
                    <a:cubicBezTo>
                      <a:pt x="7573" y="-444"/>
                      <a:pt x="10439" y="1567"/>
                      <a:pt x="10962" y="457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9" name="Google Shape;909;p32"/>
            <p:cNvGrpSpPr/>
            <p:nvPr/>
          </p:nvGrpSpPr>
          <p:grpSpPr>
            <a:xfrm>
              <a:off x="5887144" y="3876058"/>
              <a:ext cx="155065" cy="142833"/>
              <a:chOff x="5887144" y="3876058"/>
              <a:chExt cx="155065" cy="142833"/>
            </a:xfrm>
          </p:grpSpPr>
          <p:sp>
            <p:nvSpPr>
              <p:cNvPr id="910" name="Google Shape;910;p32"/>
              <p:cNvSpPr/>
              <p:nvPr/>
            </p:nvSpPr>
            <p:spPr>
              <a:xfrm>
                <a:off x="5887144" y="3903147"/>
                <a:ext cx="14254" cy="14258"/>
              </a:xfrm>
              <a:custGeom>
                <a:rect b="b" l="l" r="r" t="t"/>
                <a:pathLst>
                  <a:path extrusionOk="0" h="14258" w="14254">
                    <a:moveTo>
                      <a:pt x="14146" y="5902"/>
                    </a:moveTo>
                    <a:cubicBezTo>
                      <a:pt x="14827" y="9781"/>
                      <a:pt x="12230" y="13470"/>
                      <a:pt x="8356" y="14151"/>
                    </a:cubicBezTo>
                    <a:cubicBezTo>
                      <a:pt x="4477" y="14827"/>
                      <a:pt x="788" y="12236"/>
                      <a:pt x="107" y="8356"/>
                    </a:cubicBezTo>
                    <a:cubicBezTo>
                      <a:pt x="-568" y="4477"/>
                      <a:pt x="2023" y="788"/>
                      <a:pt x="5902" y="107"/>
                    </a:cubicBezTo>
                    <a:cubicBezTo>
                      <a:pt x="9781" y="-569"/>
                      <a:pt x="13470" y="2023"/>
                      <a:pt x="14146" y="590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32"/>
              <p:cNvSpPr/>
              <p:nvPr/>
            </p:nvSpPr>
            <p:spPr>
              <a:xfrm>
                <a:off x="5904056" y="3876058"/>
                <a:ext cx="17463" cy="17463"/>
              </a:xfrm>
              <a:custGeom>
                <a:rect b="b" l="l" r="r" t="t"/>
                <a:pathLst>
                  <a:path extrusionOk="0" h="17463" w="17463">
                    <a:moveTo>
                      <a:pt x="17332" y="7230"/>
                    </a:moveTo>
                    <a:cubicBezTo>
                      <a:pt x="18160" y="11980"/>
                      <a:pt x="14983" y="16503"/>
                      <a:pt x="10233" y="17332"/>
                    </a:cubicBezTo>
                    <a:cubicBezTo>
                      <a:pt x="5483" y="18160"/>
                      <a:pt x="960" y="14983"/>
                      <a:pt x="131" y="10233"/>
                    </a:cubicBezTo>
                    <a:cubicBezTo>
                      <a:pt x="-697" y="5483"/>
                      <a:pt x="2480" y="960"/>
                      <a:pt x="7230" y="131"/>
                    </a:cubicBezTo>
                    <a:cubicBezTo>
                      <a:pt x="11980" y="-697"/>
                      <a:pt x="16503" y="2480"/>
                      <a:pt x="17332" y="72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32"/>
              <p:cNvSpPr/>
              <p:nvPr/>
            </p:nvSpPr>
            <p:spPr>
              <a:xfrm>
                <a:off x="5938887" y="3882943"/>
                <a:ext cx="13546" cy="13546"/>
              </a:xfrm>
              <a:custGeom>
                <a:rect b="b" l="l" r="r" t="t"/>
                <a:pathLst>
                  <a:path extrusionOk="0" h="13546" w="13546">
                    <a:moveTo>
                      <a:pt x="13445" y="5607"/>
                    </a:moveTo>
                    <a:cubicBezTo>
                      <a:pt x="14088" y="9291"/>
                      <a:pt x="11624" y="12795"/>
                      <a:pt x="7940" y="13444"/>
                    </a:cubicBezTo>
                    <a:cubicBezTo>
                      <a:pt x="4256" y="14088"/>
                      <a:pt x="752" y="11624"/>
                      <a:pt x="102" y="7940"/>
                    </a:cubicBezTo>
                    <a:cubicBezTo>
                      <a:pt x="-542" y="4256"/>
                      <a:pt x="1923" y="751"/>
                      <a:pt x="5607" y="102"/>
                    </a:cubicBezTo>
                    <a:cubicBezTo>
                      <a:pt x="9291" y="-542"/>
                      <a:pt x="12801" y="1923"/>
                      <a:pt x="13445" y="56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 name="Google Shape;913;p32"/>
              <p:cNvSpPr/>
              <p:nvPr/>
            </p:nvSpPr>
            <p:spPr>
              <a:xfrm>
                <a:off x="5954265" y="3911457"/>
                <a:ext cx="12468" cy="12470"/>
              </a:xfrm>
              <a:custGeom>
                <a:rect b="b" l="l" r="r" t="t"/>
                <a:pathLst>
                  <a:path extrusionOk="0" h="12470" w="12468">
                    <a:moveTo>
                      <a:pt x="12375" y="5160"/>
                    </a:moveTo>
                    <a:cubicBezTo>
                      <a:pt x="12966" y="8554"/>
                      <a:pt x="10697" y="11784"/>
                      <a:pt x="7308" y="12375"/>
                    </a:cubicBezTo>
                    <a:cubicBezTo>
                      <a:pt x="3915" y="12972"/>
                      <a:pt x="685" y="10702"/>
                      <a:pt x="94" y="7309"/>
                    </a:cubicBezTo>
                    <a:cubicBezTo>
                      <a:pt x="-498" y="3915"/>
                      <a:pt x="1772" y="685"/>
                      <a:pt x="5160" y="94"/>
                    </a:cubicBezTo>
                    <a:cubicBezTo>
                      <a:pt x="8554" y="-497"/>
                      <a:pt x="11784" y="1772"/>
                      <a:pt x="12375" y="516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32"/>
              <p:cNvSpPr/>
              <p:nvPr/>
            </p:nvSpPr>
            <p:spPr>
              <a:xfrm>
                <a:off x="5943439" y="3936990"/>
                <a:ext cx="15325" cy="15325"/>
              </a:xfrm>
              <a:custGeom>
                <a:rect b="b" l="l" r="r" t="t"/>
                <a:pathLst>
                  <a:path extrusionOk="0" h="15325" w="15325">
                    <a:moveTo>
                      <a:pt x="15210" y="6343"/>
                    </a:moveTo>
                    <a:cubicBezTo>
                      <a:pt x="15939" y="10513"/>
                      <a:pt x="13152" y="14482"/>
                      <a:pt x="8982" y="15210"/>
                    </a:cubicBezTo>
                    <a:cubicBezTo>
                      <a:pt x="4813" y="15939"/>
                      <a:pt x="849" y="13152"/>
                      <a:pt x="116" y="8982"/>
                    </a:cubicBezTo>
                    <a:cubicBezTo>
                      <a:pt x="-613" y="4813"/>
                      <a:pt x="2174" y="844"/>
                      <a:pt x="6343" y="116"/>
                    </a:cubicBezTo>
                    <a:cubicBezTo>
                      <a:pt x="10513" y="-613"/>
                      <a:pt x="14477" y="2174"/>
                      <a:pt x="15210" y="634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32"/>
              <p:cNvSpPr/>
              <p:nvPr/>
            </p:nvSpPr>
            <p:spPr>
              <a:xfrm>
                <a:off x="5915684" y="3944490"/>
                <a:ext cx="13894" cy="13895"/>
              </a:xfrm>
              <a:custGeom>
                <a:rect b="b" l="l" r="r" t="t"/>
                <a:pathLst>
                  <a:path extrusionOk="0" h="13895" w="13894">
                    <a:moveTo>
                      <a:pt x="13790" y="5752"/>
                    </a:moveTo>
                    <a:cubicBezTo>
                      <a:pt x="14450" y="9531"/>
                      <a:pt x="11922" y="13130"/>
                      <a:pt x="8143" y="13790"/>
                    </a:cubicBezTo>
                    <a:cubicBezTo>
                      <a:pt x="4364" y="14455"/>
                      <a:pt x="764" y="11922"/>
                      <a:pt x="105" y="8143"/>
                    </a:cubicBezTo>
                    <a:cubicBezTo>
                      <a:pt x="-555" y="4364"/>
                      <a:pt x="1973" y="759"/>
                      <a:pt x="5752" y="105"/>
                    </a:cubicBezTo>
                    <a:cubicBezTo>
                      <a:pt x="9536" y="-555"/>
                      <a:pt x="13136" y="1973"/>
                      <a:pt x="13796" y="57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32"/>
              <p:cNvSpPr/>
              <p:nvPr/>
            </p:nvSpPr>
            <p:spPr>
              <a:xfrm>
                <a:off x="5896182" y="3930593"/>
                <a:ext cx="13183" cy="13183"/>
              </a:xfrm>
              <a:custGeom>
                <a:rect b="b" l="l" r="r" t="t"/>
                <a:pathLst>
                  <a:path extrusionOk="0" h="13183" w="13183">
                    <a:moveTo>
                      <a:pt x="13083" y="5457"/>
                    </a:moveTo>
                    <a:cubicBezTo>
                      <a:pt x="13711" y="9040"/>
                      <a:pt x="11315" y="12461"/>
                      <a:pt x="7726" y="13083"/>
                    </a:cubicBezTo>
                    <a:cubicBezTo>
                      <a:pt x="4143" y="13711"/>
                      <a:pt x="723" y="11310"/>
                      <a:pt x="100" y="7726"/>
                    </a:cubicBezTo>
                    <a:cubicBezTo>
                      <a:pt x="-528" y="4138"/>
                      <a:pt x="1873" y="723"/>
                      <a:pt x="5457" y="100"/>
                    </a:cubicBezTo>
                    <a:cubicBezTo>
                      <a:pt x="9040" y="-528"/>
                      <a:pt x="12455" y="1873"/>
                      <a:pt x="13083" y="54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 name="Google Shape;917;p32"/>
              <p:cNvSpPr/>
              <p:nvPr/>
            </p:nvSpPr>
            <p:spPr>
              <a:xfrm>
                <a:off x="5976586" y="3946778"/>
                <a:ext cx="14972" cy="14972"/>
              </a:xfrm>
              <a:custGeom>
                <a:rect b="b" l="l" r="r" t="t"/>
                <a:pathLst>
                  <a:path extrusionOk="0" h="14972" w="14972">
                    <a:moveTo>
                      <a:pt x="14859" y="6199"/>
                    </a:moveTo>
                    <a:cubicBezTo>
                      <a:pt x="15572" y="10268"/>
                      <a:pt x="12849" y="14147"/>
                      <a:pt x="8774" y="14860"/>
                    </a:cubicBezTo>
                    <a:cubicBezTo>
                      <a:pt x="4705" y="15572"/>
                      <a:pt x="826" y="12849"/>
                      <a:pt x="113" y="8774"/>
                    </a:cubicBezTo>
                    <a:cubicBezTo>
                      <a:pt x="-599" y="4705"/>
                      <a:pt x="2124" y="826"/>
                      <a:pt x="6199" y="113"/>
                    </a:cubicBezTo>
                    <a:cubicBezTo>
                      <a:pt x="10273" y="-599"/>
                      <a:pt x="14147" y="2124"/>
                      <a:pt x="14859" y="61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32"/>
              <p:cNvSpPr/>
              <p:nvPr/>
            </p:nvSpPr>
            <p:spPr>
              <a:xfrm>
                <a:off x="6008787" y="3951339"/>
                <a:ext cx="14258" cy="14253"/>
              </a:xfrm>
              <a:custGeom>
                <a:rect b="b" l="l" r="r" t="t"/>
                <a:pathLst>
                  <a:path extrusionOk="0" h="14253" w="14258">
                    <a:moveTo>
                      <a:pt x="14151" y="5897"/>
                    </a:moveTo>
                    <a:cubicBezTo>
                      <a:pt x="14827" y="9776"/>
                      <a:pt x="12235" y="13470"/>
                      <a:pt x="8356" y="14146"/>
                    </a:cubicBezTo>
                    <a:cubicBezTo>
                      <a:pt x="4477" y="14822"/>
                      <a:pt x="788" y="12230"/>
                      <a:pt x="107" y="8351"/>
                    </a:cubicBezTo>
                    <a:cubicBezTo>
                      <a:pt x="-568" y="4472"/>
                      <a:pt x="2023" y="783"/>
                      <a:pt x="5902" y="107"/>
                    </a:cubicBezTo>
                    <a:cubicBezTo>
                      <a:pt x="9781" y="-569"/>
                      <a:pt x="13470" y="2023"/>
                      <a:pt x="14151" y="589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32"/>
              <p:cNvSpPr/>
              <p:nvPr/>
            </p:nvSpPr>
            <p:spPr>
              <a:xfrm>
                <a:off x="6028668" y="3974402"/>
                <a:ext cx="13541" cy="13546"/>
              </a:xfrm>
              <a:custGeom>
                <a:rect b="b" l="l" r="r" t="t"/>
                <a:pathLst>
                  <a:path extrusionOk="0" h="13546" w="13541">
                    <a:moveTo>
                      <a:pt x="13439" y="5612"/>
                    </a:moveTo>
                    <a:cubicBezTo>
                      <a:pt x="14083" y="9296"/>
                      <a:pt x="11618" y="12801"/>
                      <a:pt x="7940" y="13444"/>
                    </a:cubicBezTo>
                    <a:cubicBezTo>
                      <a:pt x="4256" y="14088"/>
                      <a:pt x="746" y="11624"/>
                      <a:pt x="102" y="7940"/>
                    </a:cubicBezTo>
                    <a:cubicBezTo>
                      <a:pt x="-542" y="4256"/>
                      <a:pt x="1923" y="746"/>
                      <a:pt x="5607" y="102"/>
                    </a:cubicBezTo>
                    <a:cubicBezTo>
                      <a:pt x="9291" y="-542"/>
                      <a:pt x="12795" y="1923"/>
                      <a:pt x="13439" y="56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32"/>
              <p:cNvSpPr/>
              <p:nvPr/>
            </p:nvSpPr>
            <p:spPr>
              <a:xfrm>
                <a:off x="6019813" y="3995636"/>
                <a:ext cx="10690" cy="10690"/>
              </a:xfrm>
              <a:custGeom>
                <a:rect b="b" l="l" r="r" t="t"/>
                <a:pathLst>
                  <a:path extrusionOk="0" h="10690" w="10690">
                    <a:moveTo>
                      <a:pt x="10610" y="4424"/>
                    </a:moveTo>
                    <a:cubicBezTo>
                      <a:pt x="11116" y="7332"/>
                      <a:pt x="9174" y="10103"/>
                      <a:pt x="6266" y="10610"/>
                    </a:cubicBezTo>
                    <a:cubicBezTo>
                      <a:pt x="3358" y="11116"/>
                      <a:pt x="592" y="9174"/>
                      <a:pt x="80" y="6266"/>
                    </a:cubicBezTo>
                    <a:cubicBezTo>
                      <a:pt x="-426" y="3358"/>
                      <a:pt x="1516" y="592"/>
                      <a:pt x="4424" y="80"/>
                    </a:cubicBezTo>
                    <a:cubicBezTo>
                      <a:pt x="7332" y="-426"/>
                      <a:pt x="10098" y="1516"/>
                      <a:pt x="10610" y="442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32"/>
              <p:cNvSpPr/>
              <p:nvPr/>
            </p:nvSpPr>
            <p:spPr>
              <a:xfrm>
                <a:off x="5999628" y="4004277"/>
                <a:ext cx="14611" cy="14614"/>
              </a:xfrm>
              <a:custGeom>
                <a:rect b="b" l="l" r="r" t="t"/>
                <a:pathLst>
                  <a:path extrusionOk="0" h="14614" w="14611">
                    <a:moveTo>
                      <a:pt x="14502" y="6048"/>
                    </a:moveTo>
                    <a:cubicBezTo>
                      <a:pt x="15194" y="10023"/>
                      <a:pt x="12539" y="13807"/>
                      <a:pt x="8565" y="14504"/>
                    </a:cubicBezTo>
                    <a:cubicBezTo>
                      <a:pt x="4590" y="15200"/>
                      <a:pt x="806" y="12540"/>
                      <a:pt x="109" y="8566"/>
                    </a:cubicBezTo>
                    <a:cubicBezTo>
                      <a:pt x="-582" y="4592"/>
                      <a:pt x="2073" y="807"/>
                      <a:pt x="6047" y="111"/>
                    </a:cubicBezTo>
                    <a:cubicBezTo>
                      <a:pt x="10021" y="-586"/>
                      <a:pt x="13806" y="2074"/>
                      <a:pt x="14502" y="60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32"/>
              <p:cNvSpPr/>
              <p:nvPr/>
            </p:nvSpPr>
            <p:spPr>
              <a:xfrm>
                <a:off x="5975223" y="3994498"/>
                <a:ext cx="13725" cy="13724"/>
              </a:xfrm>
              <a:custGeom>
                <a:rect b="b" l="l" r="r" t="t"/>
                <a:pathLst>
                  <a:path extrusionOk="0" h="13724" w="13725">
                    <a:moveTo>
                      <a:pt x="13621" y="5683"/>
                    </a:moveTo>
                    <a:cubicBezTo>
                      <a:pt x="14275" y="9414"/>
                      <a:pt x="11779" y="12966"/>
                      <a:pt x="8042" y="13621"/>
                    </a:cubicBezTo>
                    <a:cubicBezTo>
                      <a:pt x="4311" y="14275"/>
                      <a:pt x="759" y="11779"/>
                      <a:pt x="104" y="8042"/>
                    </a:cubicBezTo>
                    <a:cubicBezTo>
                      <a:pt x="-550" y="4311"/>
                      <a:pt x="1946" y="759"/>
                      <a:pt x="5678" y="104"/>
                    </a:cubicBezTo>
                    <a:cubicBezTo>
                      <a:pt x="9409" y="-550"/>
                      <a:pt x="12961" y="1946"/>
                      <a:pt x="13615" y="56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32"/>
              <p:cNvSpPr/>
              <p:nvPr/>
            </p:nvSpPr>
            <p:spPr>
              <a:xfrm>
                <a:off x="5965123" y="3971879"/>
                <a:ext cx="15684" cy="15679"/>
              </a:xfrm>
              <a:custGeom>
                <a:rect b="b" l="l" r="r" t="t"/>
                <a:pathLst>
                  <a:path extrusionOk="0" h="15679" w="15684">
                    <a:moveTo>
                      <a:pt x="15566" y="6488"/>
                    </a:moveTo>
                    <a:cubicBezTo>
                      <a:pt x="16311" y="10753"/>
                      <a:pt x="13455" y="14817"/>
                      <a:pt x="9191" y="15561"/>
                    </a:cubicBezTo>
                    <a:cubicBezTo>
                      <a:pt x="4926" y="16305"/>
                      <a:pt x="862" y="13455"/>
                      <a:pt x="118" y="9191"/>
                    </a:cubicBezTo>
                    <a:cubicBezTo>
                      <a:pt x="-626" y="4926"/>
                      <a:pt x="2224" y="862"/>
                      <a:pt x="6488" y="118"/>
                    </a:cubicBezTo>
                    <a:cubicBezTo>
                      <a:pt x="10753" y="-626"/>
                      <a:pt x="14817" y="2224"/>
                      <a:pt x="15561" y="64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24" name="Google Shape;924;p32"/>
            <p:cNvSpPr/>
            <p:nvPr/>
          </p:nvSpPr>
          <p:spPr>
            <a:xfrm>
              <a:off x="5573427" y="4349619"/>
              <a:ext cx="79121" cy="79116"/>
            </a:xfrm>
            <a:custGeom>
              <a:rect b="b" l="l" r="r" t="t"/>
              <a:pathLst>
                <a:path extrusionOk="0" h="79116" w="79121">
                  <a:moveTo>
                    <a:pt x="78523" y="32745"/>
                  </a:moveTo>
                  <a:cubicBezTo>
                    <a:pt x="82286" y="54262"/>
                    <a:pt x="67889" y="74756"/>
                    <a:pt x="46371" y="78519"/>
                  </a:cubicBezTo>
                  <a:cubicBezTo>
                    <a:pt x="24853" y="82282"/>
                    <a:pt x="4359" y="67885"/>
                    <a:pt x="596" y="46367"/>
                  </a:cubicBezTo>
                  <a:cubicBezTo>
                    <a:pt x="-3162" y="24849"/>
                    <a:pt x="11231" y="4356"/>
                    <a:pt x="32749" y="598"/>
                  </a:cubicBezTo>
                  <a:cubicBezTo>
                    <a:pt x="54266" y="-3165"/>
                    <a:pt x="74760" y="11232"/>
                    <a:pt x="78523" y="3275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32"/>
            <p:cNvSpPr/>
            <p:nvPr/>
          </p:nvSpPr>
          <p:spPr>
            <a:xfrm>
              <a:off x="5674484" y="4380648"/>
              <a:ext cx="103717" cy="96590"/>
            </a:xfrm>
            <a:custGeom>
              <a:rect b="b" l="l" r="r" t="t"/>
              <a:pathLst>
                <a:path extrusionOk="0" h="96590" w="103717">
                  <a:moveTo>
                    <a:pt x="6626" y="7110"/>
                  </a:moveTo>
                  <a:cubicBezTo>
                    <a:pt x="20101" y="-10127"/>
                    <a:pt x="40663" y="7311"/>
                    <a:pt x="60598" y="24084"/>
                  </a:cubicBezTo>
                  <a:cubicBezTo>
                    <a:pt x="80532" y="40856"/>
                    <a:pt x="116231" y="58854"/>
                    <a:pt x="99284" y="86051"/>
                  </a:cubicBezTo>
                  <a:cubicBezTo>
                    <a:pt x="82337" y="113247"/>
                    <a:pt x="51857" y="81681"/>
                    <a:pt x="24977" y="60332"/>
                  </a:cubicBezTo>
                  <a:cubicBezTo>
                    <a:pt x="-1902" y="38983"/>
                    <a:pt x="-5491" y="22611"/>
                    <a:pt x="6632" y="71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32"/>
            <p:cNvSpPr/>
            <p:nvPr/>
          </p:nvSpPr>
          <p:spPr>
            <a:xfrm>
              <a:off x="5764291" y="4496113"/>
              <a:ext cx="153382" cy="70545"/>
            </a:xfrm>
            <a:custGeom>
              <a:rect b="b" l="l" r="r" t="t"/>
              <a:pathLst>
                <a:path extrusionOk="0" h="70545" w="153382">
                  <a:moveTo>
                    <a:pt x="1544" y="6232"/>
                  </a:moveTo>
                  <a:cubicBezTo>
                    <a:pt x="9740" y="-12700"/>
                    <a:pt x="36378" y="16888"/>
                    <a:pt x="77381" y="23828"/>
                  </a:cubicBezTo>
                  <a:cubicBezTo>
                    <a:pt x="118384" y="30768"/>
                    <a:pt x="144578" y="17146"/>
                    <a:pt x="151994" y="28510"/>
                  </a:cubicBezTo>
                  <a:cubicBezTo>
                    <a:pt x="159403" y="39873"/>
                    <a:pt x="137812" y="79821"/>
                    <a:pt x="71818" y="68568"/>
                  </a:cubicBezTo>
                  <a:cubicBezTo>
                    <a:pt x="5824" y="57316"/>
                    <a:pt x="-4679" y="20603"/>
                    <a:pt x="1544" y="623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32"/>
            <p:cNvSpPr/>
            <p:nvPr/>
          </p:nvSpPr>
          <p:spPr>
            <a:xfrm>
              <a:off x="5941886" y="4546895"/>
              <a:ext cx="185065" cy="93034"/>
            </a:xfrm>
            <a:custGeom>
              <a:rect b="b" l="l" r="r" t="t"/>
              <a:pathLst>
                <a:path extrusionOk="0" h="93034" w="185065">
                  <a:moveTo>
                    <a:pt x="244" y="75942"/>
                  </a:moveTo>
                  <a:cubicBezTo>
                    <a:pt x="-3762" y="55950"/>
                    <a:pt x="42324" y="41457"/>
                    <a:pt x="88589" y="24689"/>
                  </a:cubicBezTo>
                  <a:cubicBezTo>
                    <a:pt x="134854" y="7922"/>
                    <a:pt x="160710" y="-11791"/>
                    <a:pt x="179151" y="8861"/>
                  </a:cubicBezTo>
                  <a:cubicBezTo>
                    <a:pt x="197592" y="29513"/>
                    <a:pt x="172105" y="51332"/>
                    <a:pt x="113923" y="72353"/>
                  </a:cubicBezTo>
                  <a:cubicBezTo>
                    <a:pt x="55740" y="93374"/>
                    <a:pt x="5912" y="104252"/>
                    <a:pt x="244" y="759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32"/>
            <p:cNvSpPr/>
            <p:nvPr/>
          </p:nvSpPr>
          <p:spPr>
            <a:xfrm>
              <a:off x="6179450" y="3962757"/>
              <a:ext cx="49913" cy="72438"/>
            </a:xfrm>
            <a:custGeom>
              <a:rect b="b" l="l" r="r" t="t"/>
              <a:pathLst>
                <a:path extrusionOk="0" h="72438" w="49913">
                  <a:moveTo>
                    <a:pt x="208" y="26050"/>
                  </a:moveTo>
                  <a:cubicBezTo>
                    <a:pt x="-2494" y="6733"/>
                    <a:pt x="21731" y="-8097"/>
                    <a:pt x="36303" y="4912"/>
                  </a:cubicBezTo>
                  <a:cubicBezTo>
                    <a:pt x="50875" y="17917"/>
                    <a:pt x="56169" y="50275"/>
                    <a:pt x="39956" y="67212"/>
                  </a:cubicBezTo>
                  <a:cubicBezTo>
                    <a:pt x="23747" y="84154"/>
                    <a:pt x="4552" y="57121"/>
                    <a:pt x="203" y="26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32"/>
            <p:cNvSpPr/>
            <p:nvPr/>
          </p:nvSpPr>
          <p:spPr>
            <a:xfrm>
              <a:off x="5992397" y="3870876"/>
              <a:ext cx="158867" cy="124897"/>
            </a:xfrm>
            <a:custGeom>
              <a:rect b="b" l="l" r="r" t="t"/>
              <a:pathLst>
                <a:path extrusionOk="0" h="124897" w="158867">
                  <a:moveTo>
                    <a:pt x="2448" y="8438"/>
                  </a:moveTo>
                  <a:cubicBezTo>
                    <a:pt x="12529" y="-14447"/>
                    <a:pt x="55738" y="13230"/>
                    <a:pt x="101201" y="43630"/>
                  </a:cubicBezTo>
                  <a:cubicBezTo>
                    <a:pt x="146664" y="74025"/>
                    <a:pt x="171344" y="105523"/>
                    <a:pt x="152491" y="121842"/>
                  </a:cubicBezTo>
                  <a:cubicBezTo>
                    <a:pt x="133639" y="138156"/>
                    <a:pt x="106564" y="84654"/>
                    <a:pt x="65185" y="67291"/>
                  </a:cubicBezTo>
                  <a:cubicBezTo>
                    <a:pt x="23807" y="49927"/>
                    <a:pt x="-9464" y="35481"/>
                    <a:pt x="2448" y="844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32"/>
            <p:cNvSpPr/>
            <p:nvPr/>
          </p:nvSpPr>
          <p:spPr>
            <a:xfrm>
              <a:off x="5760914" y="3882308"/>
              <a:ext cx="90068" cy="51857"/>
            </a:xfrm>
            <a:custGeom>
              <a:rect b="b" l="l" r="r" t="t"/>
              <a:pathLst>
                <a:path extrusionOk="0" h="51857" w="90068">
                  <a:moveTo>
                    <a:pt x="1206" y="43830"/>
                  </a:moveTo>
                  <a:cubicBezTo>
                    <a:pt x="-5756" y="26508"/>
                    <a:pt x="18527" y="4268"/>
                    <a:pt x="45803" y="948"/>
                  </a:cubicBezTo>
                  <a:cubicBezTo>
                    <a:pt x="73074" y="-2372"/>
                    <a:pt x="84891" y="3127"/>
                    <a:pt x="89472" y="15910"/>
                  </a:cubicBezTo>
                  <a:cubicBezTo>
                    <a:pt x="94058" y="28688"/>
                    <a:pt x="71437" y="37344"/>
                    <a:pt x="47846" y="45445"/>
                  </a:cubicBezTo>
                  <a:cubicBezTo>
                    <a:pt x="24248" y="53547"/>
                    <a:pt x="5692" y="54982"/>
                    <a:pt x="1211" y="438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32"/>
            <p:cNvSpPr/>
            <p:nvPr/>
          </p:nvSpPr>
          <p:spPr>
            <a:xfrm>
              <a:off x="5548426" y="4037658"/>
              <a:ext cx="57274" cy="50042"/>
            </a:xfrm>
            <a:custGeom>
              <a:rect b="b" l="l" r="r" t="t"/>
              <a:pathLst>
                <a:path extrusionOk="0" h="50042" w="57274">
                  <a:moveTo>
                    <a:pt x="4407" y="40450"/>
                  </a:moveTo>
                  <a:cubicBezTo>
                    <a:pt x="-10340" y="22225"/>
                    <a:pt x="14720" y="-4037"/>
                    <a:pt x="38306" y="523"/>
                  </a:cubicBezTo>
                  <a:cubicBezTo>
                    <a:pt x="61893" y="5083"/>
                    <a:pt x="63117" y="26585"/>
                    <a:pt x="44017" y="41495"/>
                  </a:cubicBezTo>
                  <a:cubicBezTo>
                    <a:pt x="24922" y="56399"/>
                    <a:pt x="11326" y="49010"/>
                    <a:pt x="4407" y="404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2" name="Google Shape;932;p32"/>
            <p:cNvGrpSpPr/>
            <p:nvPr/>
          </p:nvGrpSpPr>
          <p:grpSpPr>
            <a:xfrm>
              <a:off x="5694169" y="4390377"/>
              <a:ext cx="71799" cy="66965"/>
              <a:chOff x="5694169" y="4390377"/>
              <a:chExt cx="71799" cy="66965"/>
            </a:xfrm>
          </p:grpSpPr>
          <p:sp>
            <p:nvSpPr>
              <p:cNvPr id="933" name="Google Shape;933;p32"/>
              <p:cNvSpPr/>
              <p:nvPr/>
            </p:nvSpPr>
            <p:spPr>
              <a:xfrm>
                <a:off x="5729664" y="4441685"/>
                <a:ext cx="15657" cy="15657"/>
              </a:xfrm>
              <a:custGeom>
                <a:rect b="b" l="l" r="r" t="t"/>
                <a:pathLst>
                  <a:path extrusionOk="0" h="15657" w="15657">
                    <a:moveTo>
                      <a:pt x="15540" y="6483"/>
                    </a:moveTo>
                    <a:cubicBezTo>
                      <a:pt x="16284" y="10742"/>
                      <a:pt x="13434" y="14796"/>
                      <a:pt x="9175" y="15540"/>
                    </a:cubicBezTo>
                    <a:cubicBezTo>
                      <a:pt x="4916" y="16284"/>
                      <a:pt x="862" y="13434"/>
                      <a:pt x="118" y="9174"/>
                    </a:cubicBezTo>
                    <a:cubicBezTo>
                      <a:pt x="-626" y="4916"/>
                      <a:pt x="2224" y="862"/>
                      <a:pt x="6483" y="118"/>
                    </a:cubicBezTo>
                    <a:cubicBezTo>
                      <a:pt x="10742" y="-626"/>
                      <a:pt x="14796" y="2224"/>
                      <a:pt x="15540" y="648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32"/>
              <p:cNvSpPr/>
              <p:nvPr/>
            </p:nvSpPr>
            <p:spPr>
              <a:xfrm>
                <a:off x="5752422" y="4437874"/>
                <a:ext cx="13546" cy="13541"/>
              </a:xfrm>
              <a:custGeom>
                <a:rect b="b" l="l" r="r" t="t"/>
                <a:pathLst>
                  <a:path extrusionOk="0" h="13541" w="13546">
                    <a:moveTo>
                      <a:pt x="13445" y="5607"/>
                    </a:moveTo>
                    <a:cubicBezTo>
                      <a:pt x="14088" y="9291"/>
                      <a:pt x="11624" y="12795"/>
                      <a:pt x="7940" y="13439"/>
                    </a:cubicBezTo>
                    <a:cubicBezTo>
                      <a:pt x="4256" y="14083"/>
                      <a:pt x="746" y="11618"/>
                      <a:pt x="102" y="7935"/>
                    </a:cubicBezTo>
                    <a:cubicBezTo>
                      <a:pt x="-542" y="4250"/>
                      <a:pt x="1923" y="746"/>
                      <a:pt x="5607" y="102"/>
                    </a:cubicBezTo>
                    <a:cubicBezTo>
                      <a:pt x="9291" y="-542"/>
                      <a:pt x="12795" y="1923"/>
                      <a:pt x="13439" y="56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32"/>
              <p:cNvSpPr/>
              <p:nvPr/>
            </p:nvSpPr>
            <p:spPr>
              <a:xfrm>
                <a:off x="5723098" y="4422410"/>
                <a:ext cx="12861" cy="12861"/>
              </a:xfrm>
              <a:custGeom>
                <a:rect b="b" l="l" r="r" t="t"/>
                <a:pathLst>
                  <a:path extrusionOk="0" h="12861" w="12861">
                    <a:moveTo>
                      <a:pt x="12764" y="5328"/>
                    </a:moveTo>
                    <a:cubicBezTo>
                      <a:pt x="13376" y="8822"/>
                      <a:pt x="11038" y="12152"/>
                      <a:pt x="7539" y="12764"/>
                    </a:cubicBezTo>
                    <a:cubicBezTo>
                      <a:pt x="4045" y="13376"/>
                      <a:pt x="709" y="11039"/>
                      <a:pt x="97" y="7539"/>
                    </a:cubicBezTo>
                    <a:cubicBezTo>
                      <a:pt x="-515" y="4040"/>
                      <a:pt x="1828" y="715"/>
                      <a:pt x="5322" y="97"/>
                    </a:cubicBezTo>
                    <a:cubicBezTo>
                      <a:pt x="8821" y="-515"/>
                      <a:pt x="12152" y="1824"/>
                      <a:pt x="12764" y="532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32"/>
              <p:cNvSpPr/>
              <p:nvPr/>
            </p:nvSpPr>
            <p:spPr>
              <a:xfrm>
                <a:off x="5694169" y="4410163"/>
                <a:ext cx="12468" cy="12469"/>
              </a:xfrm>
              <a:custGeom>
                <a:rect b="b" l="l" r="r" t="t"/>
                <a:pathLst>
                  <a:path extrusionOk="0" h="12469" w="12468">
                    <a:moveTo>
                      <a:pt x="12375" y="5160"/>
                    </a:moveTo>
                    <a:cubicBezTo>
                      <a:pt x="12966" y="8554"/>
                      <a:pt x="10702" y="11784"/>
                      <a:pt x="7309" y="12375"/>
                    </a:cubicBezTo>
                    <a:cubicBezTo>
                      <a:pt x="3915" y="12966"/>
                      <a:pt x="685" y="10702"/>
                      <a:pt x="94" y="7308"/>
                    </a:cubicBezTo>
                    <a:cubicBezTo>
                      <a:pt x="-497" y="3915"/>
                      <a:pt x="1772" y="685"/>
                      <a:pt x="5160" y="94"/>
                    </a:cubicBezTo>
                    <a:cubicBezTo>
                      <a:pt x="8554" y="-498"/>
                      <a:pt x="11784" y="1772"/>
                      <a:pt x="12375" y="516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32"/>
              <p:cNvSpPr/>
              <p:nvPr/>
            </p:nvSpPr>
            <p:spPr>
              <a:xfrm>
                <a:off x="5694713" y="4390377"/>
                <a:ext cx="14415" cy="14420"/>
              </a:xfrm>
              <a:custGeom>
                <a:rect b="b" l="l" r="r" t="t"/>
                <a:pathLst>
                  <a:path extrusionOk="0" h="14420" w="14415">
                    <a:moveTo>
                      <a:pt x="14306" y="5973"/>
                    </a:moveTo>
                    <a:cubicBezTo>
                      <a:pt x="14993" y="9894"/>
                      <a:pt x="12369" y="13631"/>
                      <a:pt x="8448" y="14312"/>
                    </a:cubicBezTo>
                    <a:cubicBezTo>
                      <a:pt x="4527" y="14998"/>
                      <a:pt x="790" y="12375"/>
                      <a:pt x="109" y="8453"/>
                    </a:cubicBezTo>
                    <a:cubicBezTo>
                      <a:pt x="-577" y="4532"/>
                      <a:pt x="2046" y="795"/>
                      <a:pt x="5967" y="109"/>
                    </a:cubicBezTo>
                    <a:cubicBezTo>
                      <a:pt x="9889" y="-577"/>
                      <a:pt x="13626" y="2046"/>
                      <a:pt x="14306" y="596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8" name="Google Shape;938;p32"/>
            <p:cNvSpPr/>
            <p:nvPr/>
          </p:nvSpPr>
          <p:spPr>
            <a:xfrm>
              <a:off x="6189239" y="3989484"/>
              <a:ext cx="15851" cy="15846"/>
            </a:xfrm>
            <a:custGeom>
              <a:rect b="b" l="l" r="r" t="t"/>
              <a:pathLst>
                <a:path extrusionOk="0" h="15846" w="15851">
                  <a:moveTo>
                    <a:pt x="15732" y="6559"/>
                  </a:moveTo>
                  <a:cubicBezTo>
                    <a:pt x="16486" y="10871"/>
                    <a:pt x="13600" y="14977"/>
                    <a:pt x="9287" y="15727"/>
                  </a:cubicBezTo>
                  <a:cubicBezTo>
                    <a:pt x="4981" y="16481"/>
                    <a:pt x="875" y="13600"/>
                    <a:pt x="120" y="9288"/>
                  </a:cubicBezTo>
                  <a:cubicBezTo>
                    <a:pt x="-635" y="4981"/>
                    <a:pt x="2247" y="869"/>
                    <a:pt x="6559" y="120"/>
                  </a:cubicBezTo>
                  <a:cubicBezTo>
                    <a:pt x="10871" y="-635"/>
                    <a:pt x="14977" y="2247"/>
                    <a:pt x="15727" y="655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32"/>
            <p:cNvSpPr/>
            <p:nvPr/>
          </p:nvSpPr>
          <p:spPr>
            <a:xfrm>
              <a:off x="6203194" y="3971693"/>
              <a:ext cx="8905" cy="8900"/>
            </a:xfrm>
            <a:custGeom>
              <a:rect b="b" l="l" r="r" t="t"/>
              <a:pathLst>
                <a:path extrusionOk="0" h="8900" w="8905">
                  <a:moveTo>
                    <a:pt x="8839" y="3682"/>
                  </a:moveTo>
                  <a:cubicBezTo>
                    <a:pt x="9261" y="6105"/>
                    <a:pt x="7641" y="8411"/>
                    <a:pt x="5218" y="8834"/>
                  </a:cubicBezTo>
                  <a:cubicBezTo>
                    <a:pt x="2795" y="9256"/>
                    <a:pt x="489" y="7635"/>
                    <a:pt x="67" y="5218"/>
                  </a:cubicBezTo>
                  <a:cubicBezTo>
                    <a:pt x="-355" y="2795"/>
                    <a:pt x="1265" y="489"/>
                    <a:pt x="3682" y="67"/>
                  </a:cubicBezTo>
                  <a:cubicBezTo>
                    <a:pt x="6105" y="-355"/>
                    <a:pt x="8411" y="1265"/>
                    <a:pt x="8833" y="36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32"/>
            <p:cNvSpPr/>
            <p:nvPr/>
          </p:nvSpPr>
          <p:spPr>
            <a:xfrm>
              <a:off x="6211567" y="3994258"/>
              <a:ext cx="7919" cy="7924"/>
            </a:xfrm>
            <a:custGeom>
              <a:rect b="b" l="l" r="r" t="t"/>
              <a:pathLst>
                <a:path extrusionOk="0" h="7924" w="7919">
                  <a:moveTo>
                    <a:pt x="7860" y="3279"/>
                  </a:moveTo>
                  <a:cubicBezTo>
                    <a:pt x="8234" y="5432"/>
                    <a:pt x="6794" y="7485"/>
                    <a:pt x="4640" y="7865"/>
                  </a:cubicBezTo>
                  <a:cubicBezTo>
                    <a:pt x="2487" y="8240"/>
                    <a:pt x="434" y="6799"/>
                    <a:pt x="59" y="4646"/>
                  </a:cubicBezTo>
                  <a:cubicBezTo>
                    <a:pt x="-315" y="2492"/>
                    <a:pt x="1125" y="439"/>
                    <a:pt x="3279" y="59"/>
                  </a:cubicBezTo>
                  <a:cubicBezTo>
                    <a:pt x="5432" y="-315"/>
                    <a:pt x="7485" y="1125"/>
                    <a:pt x="7860" y="327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32"/>
            <p:cNvSpPr/>
            <p:nvPr/>
          </p:nvSpPr>
          <p:spPr>
            <a:xfrm>
              <a:off x="6204956" y="4010886"/>
              <a:ext cx="12473" cy="12468"/>
            </a:xfrm>
            <a:custGeom>
              <a:rect b="b" l="l" r="r" t="t"/>
              <a:pathLst>
                <a:path extrusionOk="0" h="12468" w="12473">
                  <a:moveTo>
                    <a:pt x="12380" y="5160"/>
                  </a:moveTo>
                  <a:cubicBezTo>
                    <a:pt x="12971" y="8554"/>
                    <a:pt x="10702" y="11784"/>
                    <a:pt x="7308" y="12375"/>
                  </a:cubicBezTo>
                  <a:cubicBezTo>
                    <a:pt x="3915" y="12966"/>
                    <a:pt x="685" y="10702"/>
                    <a:pt x="94" y="7308"/>
                  </a:cubicBezTo>
                  <a:cubicBezTo>
                    <a:pt x="-498" y="3915"/>
                    <a:pt x="1772" y="685"/>
                    <a:pt x="5160" y="94"/>
                  </a:cubicBezTo>
                  <a:cubicBezTo>
                    <a:pt x="8554" y="-498"/>
                    <a:pt x="11784" y="1772"/>
                    <a:pt x="12375" y="516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32"/>
            <p:cNvSpPr/>
            <p:nvPr/>
          </p:nvSpPr>
          <p:spPr>
            <a:xfrm>
              <a:off x="5785915" y="3903975"/>
              <a:ext cx="17104" cy="17104"/>
            </a:xfrm>
            <a:custGeom>
              <a:rect b="b" l="l" r="r" t="t"/>
              <a:pathLst>
                <a:path extrusionOk="0" h="17104" w="17104">
                  <a:moveTo>
                    <a:pt x="16976" y="7080"/>
                  </a:moveTo>
                  <a:cubicBezTo>
                    <a:pt x="17789" y="11735"/>
                    <a:pt x="14674" y="16163"/>
                    <a:pt x="10025" y="16976"/>
                  </a:cubicBezTo>
                  <a:cubicBezTo>
                    <a:pt x="5375" y="17789"/>
                    <a:pt x="942" y="14675"/>
                    <a:pt x="129" y="10025"/>
                  </a:cubicBezTo>
                  <a:cubicBezTo>
                    <a:pt x="-684" y="5375"/>
                    <a:pt x="2430" y="942"/>
                    <a:pt x="7080" y="129"/>
                  </a:cubicBezTo>
                  <a:cubicBezTo>
                    <a:pt x="11735" y="-684"/>
                    <a:pt x="16163" y="2430"/>
                    <a:pt x="16976" y="70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32"/>
            <p:cNvSpPr/>
            <p:nvPr/>
          </p:nvSpPr>
          <p:spPr>
            <a:xfrm>
              <a:off x="5815441" y="3902213"/>
              <a:ext cx="8481" cy="8477"/>
            </a:xfrm>
            <a:custGeom>
              <a:rect b="b" l="l" r="r" t="t"/>
              <a:pathLst>
                <a:path extrusionOk="0" h="8477" w="8481">
                  <a:moveTo>
                    <a:pt x="8418" y="3506"/>
                  </a:moveTo>
                  <a:cubicBezTo>
                    <a:pt x="8819" y="5812"/>
                    <a:pt x="7278" y="8008"/>
                    <a:pt x="4972" y="8414"/>
                  </a:cubicBezTo>
                  <a:cubicBezTo>
                    <a:pt x="2666" y="8816"/>
                    <a:pt x="470" y="7274"/>
                    <a:pt x="64" y="4968"/>
                  </a:cubicBezTo>
                  <a:cubicBezTo>
                    <a:pt x="-338" y="2661"/>
                    <a:pt x="1204" y="466"/>
                    <a:pt x="3510" y="65"/>
                  </a:cubicBezTo>
                  <a:cubicBezTo>
                    <a:pt x="5816" y="-342"/>
                    <a:pt x="8017" y="1205"/>
                    <a:pt x="8418" y="35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4" name="Google Shape;944;p32"/>
            <p:cNvGrpSpPr/>
            <p:nvPr/>
          </p:nvGrpSpPr>
          <p:grpSpPr>
            <a:xfrm>
              <a:off x="6006614" y="3874733"/>
              <a:ext cx="130315" cy="108759"/>
              <a:chOff x="6006614" y="3874733"/>
              <a:chExt cx="130315" cy="108759"/>
            </a:xfrm>
          </p:grpSpPr>
          <p:sp>
            <p:nvSpPr>
              <p:cNvPr id="945" name="Google Shape;945;p32"/>
              <p:cNvSpPr/>
              <p:nvPr/>
            </p:nvSpPr>
            <p:spPr>
              <a:xfrm>
                <a:off x="6006614" y="3874733"/>
                <a:ext cx="26198" cy="42317"/>
              </a:xfrm>
              <a:custGeom>
                <a:rect b="b" l="l" r="r" t="t"/>
                <a:pathLst>
                  <a:path extrusionOk="0" h="42317" w="26198">
                    <a:moveTo>
                      <a:pt x="26199" y="3045"/>
                    </a:moveTo>
                    <a:cubicBezTo>
                      <a:pt x="23724" y="1905"/>
                      <a:pt x="21322" y="887"/>
                      <a:pt x="19016" y="0"/>
                    </a:cubicBezTo>
                    <a:cubicBezTo>
                      <a:pt x="10983" y="12873"/>
                      <a:pt x="3283" y="30210"/>
                      <a:pt x="0" y="37911"/>
                    </a:cubicBezTo>
                    <a:cubicBezTo>
                      <a:pt x="1990" y="39409"/>
                      <a:pt x="4159" y="40877"/>
                      <a:pt x="6481" y="42318"/>
                    </a:cubicBezTo>
                    <a:cubicBezTo>
                      <a:pt x="9331" y="35567"/>
                      <a:pt x="17792" y="16203"/>
                      <a:pt x="26199" y="3045"/>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32"/>
              <p:cNvSpPr/>
              <p:nvPr/>
            </p:nvSpPr>
            <p:spPr>
              <a:xfrm>
                <a:off x="6027942" y="3885014"/>
                <a:ext cx="25676" cy="43362"/>
              </a:xfrm>
              <a:custGeom>
                <a:rect b="b" l="l" r="r" t="t"/>
                <a:pathLst>
                  <a:path extrusionOk="0" h="43362" w="25676">
                    <a:moveTo>
                      <a:pt x="25677" y="3863"/>
                    </a:moveTo>
                    <a:cubicBezTo>
                      <a:pt x="23397" y="2518"/>
                      <a:pt x="21159" y="1230"/>
                      <a:pt x="18953" y="0"/>
                    </a:cubicBezTo>
                    <a:cubicBezTo>
                      <a:pt x="10661" y="11015"/>
                      <a:pt x="2866" y="31910"/>
                      <a:pt x="0" y="40080"/>
                    </a:cubicBezTo>
                    <a:cubicBezTo>
                      <a:pt x="2259" y="41178"/>
                      <a:pt x="4597" y="42270"/>
                      <a:pt x="6993" y="43363"/>
                    </a:cubicBezTo>
                    <a:cubicBezTo>
                      <a:pt x="9590" y="35926"/>
                      <a:pt x="17734" y="13743"/>
                      <a:pt x="25677" y="3858"/>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32"/>
              <p:cNvSpPr/>
              <p:nvPr/>
            </p:nvSpPr>
            <p:spPr>
              <a:xfrm>
                <a:off x="6048916" y="3897575"/>
                <a:ext cx="25476" cy="39921"/>
              </a:xfrm>
              <a:custGeom>
                <a:rect b="b" l="l" r="r" t="t"/>
                <a:pathLst>
                  <a:path extrusionOk="0" h="39921" w="25476">
                    <a:moveTo>
                      <a:pt x="25476" y="4238"/>
                    </a:moveTo>
                    <a:cubicBezTo>
                      <a:pt x="23259" y="2803"/>
                      <a:pt x="21053" y="1383"/>
                      <a:pt x="18873" y="0"/>
                    </a:cubicBezTo>
                    <a:cubicBezTo>
                      <a:pt x="9643" y="9875"/>
                      <a:pt x="2275" y="30163"/>
                      <a:pt x="0" y="36924"/>
                    </a:cubicBezTo>
                    <a:cubicBezTo>
                      <a:pt x="2333" y="37916"/>
                      <a:pt x="4697" y="38913"/>
                      <a:pt x="7093" y="39922"/>
                    </a:cubicBezTo>
                    <a:cubicBezTo>
                      <a:pt x="10044" y="30981"/>
                      <a:pt x="17660" y="11442"/>
                      <a:pt x="25476" y="4238"/>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32"/>
              <p:cNvSpPr/>
              <p:nvPr/>
            </p:nvSpPr>
            <p:spPr>
              <a:xfrm>
                <a:off x="6070930" y="3911967"/>
                <a:ext cx="25280" cy="37609"/>
              </a:xfrm>
              <a:custGeom>
                <a:rect b="b" l="l" r="r" t="t"/>
                <a:pathLst>
                  <a:path extrusionOk="0" h="37609" w="25280">
                    <a:moveTo>
                      <a:pt x="25276" y="4302"/>
                    </a:moveTo>
                    <a:cubicBezTo>
                      <a:pt x="24410" y="3716"/>
                      <a:pt x="23550" y="3124"/>
                      <a:pt x="22673" y="2534"/>
                    </a:cubicBezTo>
                    <a:cubicBezTo>
                      <a:pt x="21407" y="1684"/>
                      <a:pt x="20140" y="839"/>
                      <a:pt x="18873" y="0"/>
                    </a:cubicBezTo>
                    <a:cubicBezTo>
                      <a:pt x="11812" y="8819"/>
                      <a:pt x="3916" y="24843"/>
                      <a:pt x="0" y="33245"/>
                    </a:cubicBezTo>
                    <a:cubicBezTo>
                      <a:pt x="2196" y="34628"/>
                      <a:pt x="4344" y="36085"/>
                      <a:pt x="6450" y="37610"/>
                    </a:cubicBezTo>
                    <a:cubicBezTo>
                      <a:pt x="10851" y="28120"/>
                      <a:pt x="19064" y="11770"/>
                      <a:pt x="25281" y="4307"/>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32"/>
              <p:cNvSpPr/>
              <p:nvPr/>
            </p:nvSpPr>
            <p:spPr>
              <a:xfrm>
                <a:off x="6090574" y="3926603"/>
                <a:ext cx="25956" cy="38966"/>
              </a:xfrm>
              <a:custGeom>
                <a:rect b="b" l="l" r="r" t="t"/>
                <a:pathLst>
                  <a:path extrusionOk="0" h="38966" w="25956">
                    <a:moveTo>
                      <a:pt x="25956" y="4766"/>
                    </a:moveTo>
                    <a:cubicBezTo>
                      <a:pt x="24019" y="3183"/>
                      <a:pt x="22008" y="1594"/>
                      <a:pt x="19934" y="0"/>
                    </a:cubicBezTo>
                    <a:cubicBezTo>
                      <a:pt x="12371" y="9632"/>
                      <a:pt x="3958" y="25708"/>
                      <a:pt x="0" y="33609"/>
                    </a:cubicBezTo>
                    <a:cubicBezTo>
                      <a:pt x="2021" y="35388"/>
                      <a:pt x="3990" y="37177"/>
                      <a:pt x="5922" y="38966"/>
                    </a:cubicBezTo>
                    <a:cubicBezTo>
                      <a:pt x="9194" y="32343"/>
                      <a:pt x="18282" y="14525"/>
                      <a:pt x="25951" y="4766"/>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32"/>
              <p:cNvSpPr/>
              <p:nvPr/>
            </p:nvSpPr>
            <p:spPr>
              <a:xfrm>
                <a:off x="6109722" y="3945060"/>
                <a:ext cx="27207" cy="38432"/>
              </a:xfrm>
              <a:custGeom>
                <a:rect b="b" l="l" r="r" t="t"/>
                <a:pathLst>
                  <a:path extrusionOk="0" h="38432" w="27207">
                    <a:moveTo>
                      <a:pt x="21961" y="5"/>
                    </a:moveTo>
                    <a:cubicBezTo>
                      <a:pt x="12551" y="10197"/>
                      <a:pt x="3932" y="25566"/>
                      <a:pt x="0" y="33039"/>
                    </a:cubicBezTo>
                    <a:cubicBezTo>
                      <a:pt x="2011" y="34939"/>
                      <a:pt x="3958" y="36739"/>
                      <a:pt x="5858" y="38433"/>
                    </a:cubicBezTo>
                    <a:cubicBezTo>
                      <a:pt x="8962" y="32406"/>
                      <a:pt x="17813" y="15997"/>
                      <a:pt x="27207" y="5642"/>
                    </a:cubicBezTo>
                    <a:cubicBezTo>
                      <a:pt x="25582" y="3784"/>
                      <a:pt x="23829" y="1900"/>
                      <a:pt x="21961" y="0"/>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1" name="Google Shape;951;p32"/>
            <p:cNvGrpSpPr/>
            <p:nvPr/>
          </p:nvGrpSpPr>
          <p:grpSpPr>
            <a:xfrm>
              <a:off x="5965474" y="4549533"/>
              <a:ext cx="141065" cy="90035"/>
              <a:chOff x="5965474" y="4549533"/>
              <a:chExt cx="141065" cy="90035"/>
            </a:xfrm>
          </p:grpSpPr>
          <p:sp>
            <p:nvSpPr>
              <p:cNvPr id="952" name="Google Shape;952;p32"/>
              <p:cNvSpPr/>
              <p:nvPr/>
            </p:nvSpPr>
            <p:spPr>
              <a:xfrm>
                <a:off x="5965474" y="4593614"/>
                <a:ext cx="21533" cy="45954"/>
              </a:xfrm>
              <a:custGeom>
                <a:rect b="b" l="l" r="r" t="t"/>
                <a:pathLst>
                  <a:path extrusionOk="0" h="45954" w="21533">
                    <a:moveTo>
                      <a:pt x="13422" y="45954"/>
                    </a:moveTo>
                    <a:cubicBezTo>
                      <a:pt x="16023" y="45732"/>
                      <a:pt x="18726" y="45416"/>
                      <a:pt x="21534" y="44999"/>
                    </a:cubicBezTo>
                    <a:cubicBezTo>
                      <a:pt x="16989" y="37061"/>
                      <a:pt x="10704" y="14968"/>
                      <a:pt x="7083" y="0"/>
                    </a:cubicBezTo>
                    <a:cubicBezTo>
                      <a:pt x="4608" y="1124"/>
                      <a:pt x="2243" y="2248"/>
                      <a:pt x="0" y="3388"/>
                    </a:cubicBezTo>
                    <a:cubicBezTo>
                      <a:pt x="1552" y="9695"/>
                      <a:pt x="4492" y="21090"/>
                      <a:pt x="7885" y="31461"/>
                    </a:cubicBezTo>
                    <a:cubicBezTo>
                      <a:pt x="9653" y="36876"/>
                      <a:pt x="11548" y="41985"/>
                      <a:pt x="13422" y="45954"/>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32"/>
              <p:cNvSpPr/>
              <p:nvPr/>
            </p:nvSpPr>
            <p:spPr>
              <a:xfrm>
                <a:off x="5985936" y="4585175"/>
                <a:ext cx="30009" cy="49104"/>
              </a:xfrm>
              <a:custGeom>
                <a:rect b="b" l="l" r="r" t="t"/>
                <a:pathLst>
                  <a:path extrusionOk="0" h="49104" w="30009">
                    <a:moveTo>
                      <a:pt x="30010" y="47020"/>
                    </a:moveTo>
                    <a:cubicBezTo>
                      <a:pt x="22737" y="37034"/>
                      <a:pt x="11252" y="9922"/>
                      <a:pt x="7167" y="0"/>
                    </a:cubicBezTo>
                    <a:cubicBezTo>
                      <a:pt x="4724" y="929"/>
                      <a:pt x="2338" y="1858"/>
                      <a:pt x="0" y="2787"/>
                    </a:cubicBezTo>
                    <a:cubicBezTo>
                      <a:pt x="3842" y="12134"/>
                      <a:pt x="14292" y="36860"/>
                      <a:pt x="22151" y="49105"/>
                    </a:cubicBezTo>
                    <a:cubicBezTo>
                      <a:pt x="24727" y="48456"/>
                      <a:pt x="27344" y="47759"/>
                      <a:pt x="30010" y="47020"/>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32"/>
              <p:cNvSpPr/>
              <p:nvPr/>
            </p:nvSpPr>
            <p:spPr>
              <a:xfrm>
                <a:off x="6008441" y="4576899"/>
                <a:ext cx="32590" cy="50007"/>
              </a:xfrm>
              <a:custGeom>
                <a:rect b="b" l="l" r="r" t="t"/>
                <a:pathLst>
                  <a:path extrusionOk="0" h="50007" w="32590">
                    <a:moveTo>
                      <a:pt x="32591" y="47516"/>
                    </a:moveTo>
                    <a:cubicBezTo>
                      <a:pt x="25645" y="37383"/>
                      <a:pt x="13263" y="12519"/>
                      <a:pt x="7268" y="0"/>
                    </a:cubicBezTo>
                    <a:cubicBezTo>
                      <a:pt x="4829" y="876"/>
                      <a:pt x="2401" y="1747"/>
                      <a:pt x="0" y="2613"/>
                    </a:cubicBezTo>
                    <a:cubicBezTo>
                      <a:pt x="3863" y="10709"/>
                      <a:pt x="16504" y="36797"/>
                      <a:pt x="25059" y="50007"/>
                    </a:cubicBezTo>
                    <a:cubicBezTo>
                      <a:pt x="27545" y="49205"/>
                      <a:pt x="30057" y="48377"/>
                      <a:pt x="32591" y="47516"/>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32"/>
              <p:cNvSpPr/>
              <p:nvPr/>
            </p:nvSpPr>
            <p:spPr>
              <a:xfrm>
                <a:off x="6030264" y="4568877"/>
                <a:ext cx="35413" cy="49389"/>
              </a:xfrm>
              <a:custGeom>
                <a:rect b="b" l="l" r="r" t="t"/>
                <a:pathLst>
                  <a:path extrusionOk="0" h="49389" w="35413">
                    <a:moveTo>
                      <a:pt x="35414" y="46672"/>
                    </a:moveTo>
                    <a:cubicBezTo>
                      <a:pt x="29244" y="31461"/>
                      <a:pt x="13448" y="8482"/>
                      <a:pt x="7452" y="0"/>
                    </a:cubicBezTo>
                    <a:cubicBezTo>
                      <a:pt x="5093" y="908"/>
                      <a:pt x="2686" y="1816"/>
                      <a:pt x="211" y="2713"/>
                    </a:cubicBezTo>
                    <a:cubicBezTo>
                      <a:pt x="143" y="2739"/>
                      <a:pt x="74" y="2761"/>
                      <a:pt x="0" y="2787"/>
                    </a:cubicBezTo>
                    <a:cubicBezTo>
                      <a:pt x="4544" y="9162"/>
                      <a:pt x="21934" y="34011"/>
                      <a:pt x="28220" y="49390"/>
                    </a:cubicBezTo>
                    <a:cubicBezTo>
                      <a:pt x="30674" y="48482"/>
                      <a:pt x="33081" y="47580"/>
                      <a:pt x="35414" y="46677"/>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32"/>
              <p:cNvSpPr/>
              <p:nvPr/>
            </p:nvSpPr>
            <p:spPr>
              <a:xfrm>
                <a:off x="6054759" y="4558986"/>
                <a:ext cx="31999" cy="50735"/>
              </a:xfrm>
              <a:custGeom>
                <a:rect b="b" l="l" r="r" t="t"/>
                <a:pathLst>
                  <a:path extrusionOk="0" h="50735" w="31999">
                    <a:moveTo>
                      <a:pt x="31994" y="47532"/>
                    </a:moveTo>
                    <a:cubicBezTo>
                      <a:pt x="24737" y="30717"/>
                      <a:pt x="11374" y="7304"/>
                      <a:pt x="7141" y="0"/>
                    </a:cubicBezTo>
                    <a:cubicBezTo>
                      <a:pt x="4829" y="971"/>
                      <a:pt x="2449" y="1979"/>
                      <a:pt x="0" y="3003"/>
                    </a:cubicBezTo>
                    <a:cubicBezTo>
                      <a:pt x="3478" y="8993"/>
                      <a:pt x="17718" y="33789"/>
                      <a:pt x="25012" y="50736"/>
                    </a:cubicBezTo>
                    <a:cubicBezTo>
                      <a:pt x="27429" y="49670"/>
                      <a:pt x="29757" y="48598"/>
                      <a:pt x="32000" y="47532"/>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32"/>
              <p:cNvSpPr/>
              <p:nvPr/>
            </p:nvSpPr>
            <p:spPr>
              <a:xfrm>
                <a:off x="6079237" y="4549533"/>
                <a:ext cx="27302" cy="50139"/>
              </a:xfrm>
              <a:custGeom>
                <a:rect b="b" l="l" r="r" t="t"/>
                <a:pathLst>
                  <a:path extrusionOk="0" h="50139" w="27302">
                    <a:moveTo>
                      <a:pt x="27302" y="46049"/>
                    </a:moveTo>
                    <a:cubicBezTo>
                      <a:pt x="21665" y="31651"/>
                      <a:pt x="11511" y="9184"/>
                      <a:pt x="7320" y="0"/>
                    </a:cubicBezTo>
                    <a:cubicBezTo>
                      <a:pt x="4977" y="708"/>
                      <a:pt x="2533" y="1541"/>
                      <a:pt x="0" y="2470"/>
                    </a:cubicBezTo>
                    <a:cubicBezTo>
                      <a:pt x="4043" y="11321"/>
                      <a:pt x="15126" y="35821"/>
                      <a:pt x="20647" y="50139"/>
                    </a:cubicBezTo>
                    <a:cubicBezTo>
                      <a:pt x="23011" y="48778"/>
                      <a:pt x="25233" y="47411"/>
                      <a:pt x="27302" y="46044"/>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8" name="Google Shape;958;p32"/>
            <p:cNvGrpSpPr/>
            <p:nvPr/>
          </p:nvGrpSpPr>
          <p:grpSpPr>
            <a:xfrm>
              <a:off x="5783531" y="4504530"/>
              <a:ext cx="116962" cy="61981"/>
              <a:chOff x="5783531" y="4504530"/>
              <a:chExt cx="116962" cy="61981"/>
            </a:xfrm>
          </p:grpSpPr>
          <p:sp>
            <p:nvSpPr>
              <p:cNvPr id="959" name="Google Shape;959;p32"/>
              <p:cNvSpPr/>
              <p:nvPr/>
            </p:nvSpPr>
            <p:spPr>
              <a:xfrm>
                <a:off x="5783531" y="4504530"/>
                <a:ext cx="21628" cy="44281"/>
              </a:xfrm>
              <a:custGeom>
                <a:rect b="b" l="l" r="r" t="t"/>
                <a:pathLst>
                  <a:path extrusionOk="0" h="44281" w="21628">
                    <a:moveTo>
                      <a:pt x="21628" y="3351"/>
                    </a:moveTo>
                    <a:cubicBezTo>
                      <a:pt x="19138" y="2211"/>
                      <a:pt x="16752" y="1082"/>
                      <a:pt x="14472" y="0"/>
                    </a:cubicBezTo>
                    <a:cubicBezTo>
                      <a:pt x="6782" y="10424"/>
                      <a:pt x="2079" y="29371"/>
                      <a:pt x="0" y="39499"/>
                    </a:cubicBezTo>
                    <a:cubicBezTo>
                      <a:pt x="2090" y="41135"/>
                      <a:pt x="4396" y="42734"/>
                      <a:pt x="6898" y="44281"/>
                    </a:cubicBezTo>
                    <a:cubicBezTo>
                      <a:pt x="8946" y="33430"/>
                      <a:pt x="14240" y="11949"/>
                      <a:pt x="21628" y="3351"/>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32"/>
              <p:cNvSpPr/>
              <p:nvPr/>
            </p:nvSpPr>
            <p:spPr>
              <a:xfrm>
                <a:off x="5818154" y="4515449"/>
                <a:ext cx="13431" cy="47115"/>
              </a:xfrm>
              <a:custGeom>
                <a:rect b="b" l="l" r="r" t="t"/>
                <a:pathLst>
                  <a:path extrusionOk="0" h="47115" w="13431">
                    <a:moveTo>
                      <a:pt x="7468" y="47115"/>
                    </a:moveTo>
                    <a:cubicBezTo>
                      <a:pt x="8772" y="39705"/>
                      <a:pt x="12720" y="16367"/>
                      <a:pt x="13432" y="2275"/>
                    </a:cubicBezTo>
                    <a:cubicBezTo>
                      <a:pt x="10835" y="1583"/>
                      <a:pt x="8302" y="824"/>
                      <a:pt x="5837" y="0"/>
                    </a:cubicBezTo>
                    <a:cubicBezTo>
                      <a:pt x="5499" y="12619"/>
                      <a:pt x="1435" y="36924"/>
                      <a:pt x="0" y="45189"/>
                    </a:cubicBezTo>
                    <a:cubicBezTo>
                      <a:pt x="2391" y="45870"/>
                      <a:pt x="4882" y="46508"/>
                      <a:pt x="7468" y="47110"/>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32"/>
              <p:cNvSpPr/>
              <p:nvPr/>
            </p:nvSpPr>
            <p:spPr>
              <a:xfrm>
                <a:off x="5835618" y="4519730"/>
                <a:ext cx="12529" cy="45980"/>
              </a:xfrm>
              <a:custGeom>
                <a:rect b="b" l="l" r="r" t="t"/>
                <a:pathLst>
                  <a:path extrusionOk="0" h="45980" w="12529">
                    <a:moveTo>
                      <a:pt x="491" y="44956"/>
                    </a:moveTo>
                    <a:cubicBezTo>
                      <a:pt x="2934" y="45373"/>
                      <a:pt x="5294" y="45695"/>
                      <a:pt x="7611" y="45980"/>
                    </a:cubicBezTo>
                    <a:cubicBezTo>
                      <a:pt x="9791" y="33488"/>
                      <a:pt x="11859" y="9405"/>
                      <a:pt x="12530" y="1140"/>
                    </a:cubicBezTo>
                    <a:cubicBezTo>
                      <a:pt x="10408" y="876"/>
                      <a:pt x="8260" y="591"/>
                      <a:pt x="6048" y="216"/>
                    </a:cubicBezTo>
                    <a:cubicBezTo>
                      <a:pt x="5663" y="153"/>
                      <a:pt x="5288" y="69"/>
                      <a:pt x="4909" y="0"/>
                    </a:cubicBezTo>
                    <a:cubicBezTo>
                      <a:pt x="4286" y="7648"/>
                      <a:pt x="2153" y="32717"/>
                      <a:pt x="0" y="44867"/>
                    </a:cubicBezTo>
                    <a:cubicBezTo>
                      <a:pt x="164" y="44893"/>
                      <a:pt x="322" y="44930"/>
                      <a:pt x="486" y="44956"/>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32"/>
              <p:cNvSpPr/>
              <p:nvPr/>
            </p:nvSpPr>
            <p:spPr>
              <a:xfrm>
                <a:off x="5863886" y="4521888"/>
                <a:ext cx="10105" cy="44623"/>
              </a:xfrm>
              <a:custGeom>
                <a:rect b="b" l="l" r="r" t="t"/>
                <a:pathLst>
                  <a:path extrusionOk="0" h="44623" w="10105">
                    <a:moveTo>
                      <a:pt x="8144" y="43817"/>
                    </a:moveTo>
                    <a:cubicBezTo>
                      <a:pt x="10967" y="31033"/>
                      <a:pt x="10091" y="9749"/>
                      <a:pt x="9479" y="0"/>
                    </a:cubicBezTo>
                    <a:cubicBezTo>
                      <a:pt x="7004" y="85"/>
                      <a:pt x="4439" y="122"/>
                      <a:pt x="1784" y="101"/>
                    </a:cubicBezTo>
                    <a:cubicBezTo>
                      <a:pt x="2544" y="12313"/>
                      <a:pt x="3140" y="34887"/>
                      <a:pt x="0" y="44624"/>
                    </a:cubicBezTo>
                    <a:cubicBezTo>
                      <a:pt x="2845" y="44471"/>
                      <a:pt x="5547" y="44186"/>
                      <a:pt x="8144" y="43817"/>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32"/>
              <p:cNvSpPr/>
              <p:nvPr/>
            </p:nvSpPr>
            <p:spPr>
              <a:xfrm>
                <a:off x="5880835" y="4519972"/>
                <a:ext cx="19658" cy="43943"/>
              </a:xfrm>
              <a:custGeom>
                <a:rect b="b" l="l" r="r" t="t"/>
                <a:pathLst>
                  <a:path extrusionOk="0" h="43943" w="19658">
                    <a:moveTo>
                      <a:pt x="7657" y="41605"/>
                    </a:moveTo>
                    <a:cubicBezTo>
                      <a:pt x="6786" y="32564"/>
                      <a:pt x="14032" y="12429"/>
                      <a:pt x="19658" y="0"/>
                    </a:cubicBezTo>
                    <a:cubicBezTo>
                      <a:pt x="17040" y="116"/>
                      <a:pt x="14148" y="348"/>
                      <a:pt x="10992" y="628"/>
                    </a:cubicBezTo>
                    <a:cubicBezTo>
                      <a:pt x="6680" y="10735"/>
                      <a:pt x="-1622" y="32258"/>
                      <a:pt x="278" y="43943"/>
                    </a:cubicBezTo>
                    <a:cubicBezTo>
                      <a:pt x="2891" y="43268"/>
                      <a:pt x="5350" y="42481"/>
                      <a:pt x="7662" y="41605"/>
                    </a:cubicBezTo>
                    <a:close/>
                  </a:path>
                </a:pathLst>
              </a:custGeom>
              <a:solidFill>
                <a:srgbClr val="333333">
                  <a:alpha val="265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64" name="Google Shape;964;p32"/>
          <p:cNvGrpSpPr/>
          <p:nvPr/>
        </p:nvGrpSpPr>
        <p:grpSpPr>
          <a:xfrm>
            <a:off x="7736433" y="4346124"/>
            <a:ext cx="1332531" cy="741228"/>
            <a:chOff x="5328947" y="192653"/>
            <a:chExt cx="1823387" cy="1014269"/>
          </a:xfrm>
        </p:grpSpPr>
        <p:sp>
          <p:nvSpPr>
            <p:cNvPr id="965" name="Google Shape;965;p32"/>
            <p:cNvSpPr/>
            <p:nvPr/>
          </p:nvSpPr>
          <p:spPr>
            <a:xfrm>
              <a:off x="5328947" y="328037"/>
              <a:ext cx="1823387" cy="878885"/>
            </a:xfrm>
            <a:custGeom>
              <a:rect b="b" l="l" r="r" t="t"/>
              <a:pathLst>
                <a:path extrusionOk="0" h="878885" w="1823387">
                  <a:moveTo>
                    <a:pt x="1822991" y="655991"/>
                  </a:moveTo>
                  <a:cubicBezTo>
                    <a:pt x="1822991" y="655991"/>
                    <a:pt x="1748479" y="533756"/>
                    <a:pt x="1712569" y="486145"/>
                  </a:cubicBezTo>
                  <a:cubicBezTo>
                    <a:pt x="1676658" y="438539"/>
                    <a:pt x="1529898" y="262666"/>
                    <a:pt x="1466258" y="196092"/>
                  </a:cubicBezTo>
                  <a:cubicBezTo>
                    <a:pt x="1416340" y="143873"/>
                    <a:pt x="1322939" y="54182"/>
                    <a:pt x="1263495" y="1193"/>
                  </a:cubicBezTo>
                  <a:cubicBezTo>
                    <a:pt x="1256892" y="-4692"/>
                    <a:pt x="885312" y="11922"/>
                    <a:pt x="728561" y="35161"/>
                  </a:cubicBezTo>
                  <a:cubicBezTo>
                    <a:pt x="497413" y="69435"/>
                    <a:pt x="451855" y="119279"/>
                    <a:pt x="434296" y="142100"/>
                  </a:cubicBezTo>
                  <a:cubicBezTo>
                    <a:pt x="381470" y="210775"/>
                    <a:pt x="334424" y="279339"/>
                    <a:pt x="281598" y="330967"/>
                  </a:cubicBezTo>
                  <a:cubicBezTo>
                    <a:pt x="199317" y="411390"/>
                    <a:pt x="0" y="669164"/>
                    <a:pt x="0" y="669164"/>
                  </a:cubicBezTo>
                  <a:cubicBezTo>
                    <a:pt x="0" y="669164"/>
                    <a:pt x="253" y="669233"/>
                    <a:pt x="749" y="669370"/>
                  </a:cubicBezTo>
                  <a:cubicBezTo>
                    <a:pt x="259" y="669423"/>
                    <a:pt x="0" y="669449"/>
                    <a:pt x="0" y="669449"/>
                  </a:cubicBezTo>
                  <a:cubicBezTo>
                    <a:pt x="0" y="669449"/>
                    <a:pt x="33741" y="743745"/>
                    <a:pt x="178813" y="787910"/>
                  </a:cubicBezTo>
                  <a:cubicBezTo>
                    <a:pt x="288929" y="817096"/>
                    <a:pt x="386643" y="769654"/>
                    <a:pt x="386643" y="769654"/>
                  </a:cubicBezTo>
                  <a:cubicBezTo>
                    <a:pt x="386643" y="769654"/>
                    <a:pt x="486784" y="862037"/>
                    <a:pt x="637540" y="877015"/>
                  </a:cubicBezTo>
                  <a:cubicBezTo>
                    <a:pt x="788295" y="891994"/>
                    <a:pt x="957534" y="812098"/>
                    <a:pt x="957534" y="812098"/>
                  </a:cubicBezTo>
                  <a:cubicBezTo>
                    <a:pt x="957534" y="812098"/>
                    <a:pt x="1082919" y="872022"/>
                    <a:pt x="1322616" y="852046"/>
                  </a:cubicBezTo>
                  <a:cubicBezTo>
                    <a:pt x="1562309" y="832069"/>
                    <a:pt x="1612759" y="719715"/>
                    <a:pt x="1612759" y="719715"/>
                  </a:cubicBezTo>
                  <a:cubicBezTo>
                    <a:pt x="1612759" y="719715"/>
                    <a:pt x="1697141" y="749677"/>
                    <a:pt x="1764555" y="732197"/>
                  </a:cubicBezTo>
                  <a:cubicBezTo>
                    <a:pt x="1831968" y="714717"/>
                    <a:pt x="1822991" y="655980"/>
                    <a:pt x="1822991" y="65598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32"/>
            <p:cNvSpPr/>
            <p:nvPr/>
          </p:nvSpPr>
          <p:spPr>
            <a:xfrm>
              <a:off x="5770010" y="346123"/>
              <a:ext cx="197723" cy="632126"/>
            </a:xfrm>
            <a:custGeom>
              <a:rect b="b" l="l" r="r" t="t"/>
              <a:pathLst>
                <a:path extrusionOk="0" h="632126" w="197723">
                  <a:moveTo>
                    <a:pt x="72527" y="89698"/>
                  </a:moveTo>
                  <a:cubicBezTo>
                    <a:pt x="29212" y="207267"/>
                    <a:pt x="-16536" y="353367"/>
                    <a:pt x="5900" y="632126"/>
                  </a:cubicBezTo>
                  <a:cubicBezTo>
                    <a:pt x="5900" y="632126"/>
                    <a:pt x="152924" y="560131"/>
                    <a:pt x="161411" y="452881"/>
                  </a:cubicBezTo>
                  <a:cubicBezTo>
                    <a:pt x="169898" y="345625"/>
                    <a:pt x="218771" y="64333"/>
                    <a:pt x="187251" y="12325"/>
                  </a:cubicBezTo>
                  <a:cubicBezTo>
                    <a:pt x="155732" y="-39677"/>
                    <a:pt x="72527" y="89698"/>
                    <a:pt x="72527" y="89698"/>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32"/>
            <p:cNvSpPr/>
            <p:nvPr/>
          </p:nvSpPr>
          <p:spPr>
            <a:xfrm>
              <a:off x="6089518" y="450423"/>
              <a:ext cx="141241" cy="492384"/>
            </a:xfrm>
            <a:custGeom>
              <a:rect b="b" l="l" r="r" t="t"/>
              <a:pathLst>
                <a:path extrusionOk="0" h="492384" w="141241">
                  <a:moveTo>
                    <a:pt x="94072" y="70"/>
                  </a:moveTo>
                  <a:cubicBezTo>
                    <a:pt x="50714" y="5232"/>
                    <a:pt x="28110" y="186430"/>
                    <a:pt x="28110" y="186430"/>
                  </a:cubicBezTo>
                  <a:cubicBezTo>
                    <a:pt x="7632" y="252007"/>
                    <a:pt x="19106" y="368203"/>
                    <a:pt x="0" y="492364"/>
                  </a:cubicBezTo>
                  <a:lnTo>
                    <a:pt x="0" y="492385"/>
                  </a:lnTo>
                  <a:cubicBezTo>
                    <a:pt x="102791" y="383794"/>
                    <a:pt x="142849" y="213368"/>
                    <a:pt x="141192" y="92342"/>
                  </a:cubicBezTo>
                  <a:cubicBezTo>
                    <a:pt x="141192" y="92342"/>
                    <a:pt x="141968" y="72160"/>
                    <a:pt x="135709" y="47032"/>
                  </a:cubicBezTo>
                  <a:cubicBezTo>
                    <a:pt x="120060" y="17360"/>
                    <a:pt x="105525" y="-1292"/>
                    <a:pt x="94077" y="70"/>
                  </a:cubicBezTo>
                  <a:close/>
                </a:path>
              </a:pathLst>
            </a:custGeom>
            <a:solidFill>
              <a:srgbClr val="333333">
                <a:alpha val="392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32"/>
            <p:cNvSpPr/>
            <p:nvPr/>
          </p:nvSpPr>
          <p:spPr>
            <a:xfrm>
              <a:off x="6384622" y="346420"/>
              <a:ext cx="212319" cy="557121"/>
            </a:xfrm>
            <a:custGeom>
              <a:rect b="b" l="l" r="r" t="t"/>
              <a:pathLst>
                <a:path extrusionOk="0" h="557121" w="212319">
                  <a:moveTo>
                    <a:pt x="98447" y="192925"/>
                  </a:moveTo>
                  <a:cubicBezTo>
                    <a:pt x="98447" y="192925"/>
                    <a:pt x="159744" y="413697"/>
                    <a:pt x="198478" y="557121"/>
                  </a:cubicBezTo>
                  <a:lnTo>
                    <a:pt x="198478" y="557121"/>
                  </a:lnTo>
                  <a:cubicBezTo>
                    <a:pt x="189785" y="474407"/>
                    <a:pt x="219257" y="294270"/>
                    <a:pt x="210765" y="201132"/>
                  </a:cubicBezTo>
                  <a:lnTo>
                    <a:pt x="162198" y="54372"/>
                  </a:lnTo>
                  <a:cubicBezTo>
                    <a:pt x="112017" y="-15944"/>
                    <a:pt x="71747" y="-12308"/>
                    <a:pt x="9215" y="32554"/>
                  </a:cubicBezTo>
                  <a:cubicBezTo>
                    <a:pt x="4254" y="36111"/>
                    <a:pt x="1288" y="42423"/>
                    <a:pt x="0" y="51000"/>
                  </a:cubicBezTo>
                  <a:cubicBezTo>
                    <a:pt x="39478" y="53010"/>
                    <a:pt x="98452" y="192931"/>
                    <a:pt x="98452" y="192931"/>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69" name="Google Shape;969;p32"/>
            <p:cNvGrpSpPr/>
            <p:nvPr/>
          </p:nvGrpSpPr>
          <p:grpSpPr>
            <a:xfrm>
              <a:off x="5328953" y="329552"/>
              <a:ext cx="1612753" cy="877152"/>
              <a:chOff x="5328953" y="329552"/>
              <a:chExt cx="1612753" cy="877152"/>
            </a:xfrm>
          </p:grpSpPr>
          <p:sp>
            <p:nvSpPr>
              <p:cNvPr id="970" name="Google Shape;970;p32"/>
              <p:cNvSpPr/>
              <p:nvPr/>
            </p:nvSpPr>
            <p:spPr>
              <a:xfrm>
                <a:off x="5328953" y="572501"/>
                <a:ext cx="357624" cy="512381"/>
              </a:xfrm>
              <a:custGeom>
                <a:rect b="b" l="l" r="r" t="t"/>
                <a:pathLst>
                  <a:path extrusionOk="0" h="512381" w="357624">
                    <a:moveTo>
                      <a:pt x="357620" y="5"/>
                    </a:moveTo>
                    <a:cubicBezTo>
                      <a:pt x="332756" y="32306"/>
                      <a:pt x="307892" y="61381"/>
                      <a:pt x="281598" y="87084"/>
                    </a:cubicBezTo>
                    <a:cubicBezTo>
                      <a:pt x="200710" y="166141"/>
                      <a:pt x="6740" y="416293"/>
                      <a:pt x="185" y="424759"/>
                    </a:cubicBezTo>
                    <a:cubicBezTo>
                      <a:pt x="311" y="424796"/>
                      <a:pt x="496" y="424843"/>
                      <a:pt x="749" y="424912"/>
                    </a:cubicBezTo>
                    <a:cubicBezTo>
                      <a:pt x="258" y="424965"/>
                      <a:pt x="0" y="424991"/>
                      <a:pt x="0" y="424991"/>
                    </a:cubicBezTo>
                    <a:cubicBezTo>
                      <a:pt x="0" y="424991"/>
                      <a:pt x="21000" y="471188"/>
                      <a:pt x="101012" y="512381"/>
                    </a:cubicBezTo>
                    <a:cubicBezTo>
                      <a:pt x="239064" y="331859"/>
                      <a:pt x="337680" y="107541"/>
                      <a:pt x="357625" y="0"/>
                    </a:cubicBezTo>
                    <a:lnTo>
                      <a:pt x="357620" y="0"/>
                    </a:ln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32"/>
              <p:cNvSpPr/>
              <p:nvPr/>
            </p:nvSpPr>
            <p:spPr>
              <a:xfrm>
                <a:off x="5715099" y="409500"/>
                <a:ext cx="304218" cy="793968"/>
              </a:xfrm>
              <a:custGeom>
                <a:rect b="b" l="l" r="r" t="t"/>
                <a:pathLst>
                  <a:path extrusionOk="0" h="793968" w="304218">
                    <a:moveTo>
                      <a:pt x="289626" y="420373"/>
                    </a:moveTo>
                    <a:cubicBezTo>
                      <a:pt x="276099" y="339042"/>
                      <a:pt x="292523" y="223737"/>
                      <a:pt x="304219" y="129840"/>
                    </a:cubicBezTo>
                    <a:lnTo>
                      <a:pt x="237138" y="0"/>
                    </a:lnTo>
                    <a:lnTo>
                      <a:pt x="178723" y="290766"/>
                    </a:lnTo>
                    <a:cubicBezTo>
                      <a:pt x="178723" y="290766"/>
                      <a:pt x="171746" y="353039"/>
                      <a:pt x="120725" y="449903"/>
                    </a:cubicBezTo>
                    <a:cubicBezTo>
                      <a:pt x="80112" y="527012"/>
                      <a:pt x="21998" y="643963"/>
                      <a:pt x="0" y="688434"/>
                    </a:cubicBezTo>
                    <a:cubicBezTo>
                      <a:pt x="312" y="688286"/>
                      <a:pt x="491" y="688201"/>
                      <a:pt x="491" y="688201"/>
                    </a:cubicBezTo>
                    <a:cubicBezTo>
                      <a:pt x="491" y="688201"/>
                      <a:pt x="94573" y="774990"/>
                      <a:pt x="237639" y="793969"/>
                    </a:cubicBezTo>
                    <a:cubicBezTo>
                      <a:pt x="245999" y="734367"/>
                      <a:pt x="259226" y="645192"/>
                      <a:pt x="268551" y="606691"/>
                    </a:cubicBezTo>
                    <a:cubicBezTo>
                      <a:pt x="279587" y="561133"/>
                      <a:pt x="303153" y="501710"/>
                      <a:pt x="289626" y="420378"/>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32"/>
              <p:cNvSpPr/>
              <p:nvPr/>
            </p:nvSpPr>
            <p:spPr>
              <a:xfrm>
                <a:off x="6019318" y="450423"/>
                <a:ext cx="415549" cy="756281"/>
              </a:xfrm>
              <a:custGeom>
                <a:rect b="b" l="l" r="r" t="t"/>
                <a:pathLst>
                  <a:path extrusionOk="0" h="756281" w="415549">
                    <a:moveTo>
                      <a:pt x="164272" y="70"/>
                    </a:moveTo>
                    <a:cubicBezTo>
                      <a:pt x="120915" y="5232"/>
                      <a:pt x="98310" y="186430"/>
                      <a:pt x="98310" y="186430"/>
                    </a:cubicBezTo>
                    <a:cubicBezTo>
                      <a:pt x="73794" y="264948"/>
                      <a:pt x="95112" y="416021"/>
                      <a:pt x="54863" y="566449"/>
                    </a:cubicBezTo>
                    <a:lnTo>
                      <a:pt x="0" y="756282"/>
                    </a:lnTo>
                    <a:cubicBezTo>
                      <a:pt x="134854" y="752170"/>
                      <a:pt x="267163" y="689718"/>
                      <a:pt x="267163" y="689718"/>
                    </a:cubicBezTo>
                    <a:cubicBezTo>
                      <a:pt x="267163" y="689718"/>
                      <a:pt x="317582" y="713800"/>
                      <a:pt x="415549" y="726340"/>
                    </a:cubicBezTo>
                    <a:cubicBezTo>
                      <a:pt x="389144" y="618193"/>
                      <a:pt x="327082" y="383087"/>
                      <a:pt x="327082" y="383087"/>
                    </a:cubicBezTo>
                    <a:cubicBezTo>
                      <a:pt x="327082" y="383087"/>
                      <a:pt x="215193" y="-5994"/>
                      <a:pt x="164278" y="70"/>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32"/>
              <p:cNvSpPr/>
              <p:nvPr/>
            </p:nvSpPr>
            <p:spPr>
              <a:xfrm>
                <a:off x="6548504" y="696952"/>
                <a:ext cx="289229" cy="482846"/>
              </a:xfrm>
              <a:custGeom>
                <a:rect b="b" l="l" r="r" t="t"/>
                <a:pathLst>
                  <a:path extrusionOk="0" h="482846" w="289229">
                    <a:moveTo>
                      <a:pt x="43151" y="5"/>
                    </a:moveTo>
                    <a:cubicBezTo>
                      <a:pt x="43151" y="5"/>
                      <a:pt x="15617" y="25756"/>
                      <a:pt x="0" y="79584"/>
                    </a:cubicBezTo>
                    <a:cubicBezTo>
                      <a:pt x="21628" y="158488"/>
                      <a:pt x="80661" y="383703"/>
                      <a:pt x="106327" y="482847"/>
                    </a:cubicBezTo>
                    <a:cubicBezTo>
                      <a:pt x="187310" y="475759"/>
                      <a:pt x="246463" y="458099"/>
                      <a:pt x="289230" y="437901"/>
                    </a:cubicBezTo>
                    <a:cubicBezTo>
                      <a:pt x="269506" y="390332"/>
                      <a:pt x="245334" y="331685"/>
                      <a:pt x="235301" y="303000"/>
                    </a:cubicBezTo>
                    <a:cubicBezTo>
                      <a:pt x="165771" y="104253"/>
                      <a:pt x="84466" y="58431"/>
                      <a:pt x="43151" y="0"/>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32"/>
              <p:cNvSpPr/>
              <p:nvPr/>
            </p:nvSpPr>
            <p:spPr>
              <a:xfrm>
                <a:off x="6592441" y="329552"/>
                <a:ext cx="349265" cy="755425"/>
              </a:xfrm>
              <a:custGeom>
                <a:rect b="b" l="l" r="r" t="t"/>
                <a:pathLst>
                  <a:path extrusionOk="0" h="755425" w="349265">
                    <a:moveTo>
                      <a:pt x="265977" y="467182"/>
                    </a:moveTo>
                    <a:cubicBezTo>
                      <a:pt x="280433" y="412493"/>
                      <a:pt x="202764" y="194583"/>
                      <a:pt x="202764" y="194583"/>
                    </a:cubicBezTo>
                    <a:cubicBezTo>
                      <a:pt x="196874" y="188418"/>
                      <a:pt x="190356" y="181715"/>
                      <a:pt x="183379" y="174633"/>
                    </a:cubicBezTo>
                    <a:cubicBezTo>
                      <a:pt x="182977" y="174226"/>
                      <a:pt x="182592" y="173836"/>
                      <a:pt x="182191" y="173424"/>
                    </a:cubicBezTo>
                    <a:cubicBezTo>
                      <a:pt x="180581" y="171788"/>
                      <a:pt x="178929" y="170125"/>
                      <a:pt x="177272" y="168447"/>
                    </a:cubicBezTo>
                    <a:cubicBezTo>
                      <a:pt x="177019" y="168194"/>
                      <a:pt x="176782" y="167951"/>
                      <a:pt x="176528" y="167692"/>
                    </a:cubicBezTo>
                    <a:cubicBezTo>
                      <a:pt x="174977" y="166125"/>
                      <a:pt x="173388" y="164531"/>
                      <a:pt x="171794" y="162932"/>
                    </a:cubicBezTo>
                    <a:cubicBezTo>
                      <a:pt x="171414" y="162552"/>
                      <a:pt x="171050" y="162182"/>
                      <a:pt x="170670" y="161797"/>
                    </a:cubicBezTo>
                    <a:cubicBezTo>
                      <a:pt x="119195" y="110190"/>
                      <a:pt x="48673" y="43083"/>
                      <a:pt x="365" y="0"/>
                    </a:cubicBezTo>
                    <a:cubicBezTo>
                      <a:pt x="-157" y="10392"/>
                      <a:pt x="-115" y="20932"/>
                      <a:pt x="465" y="31224"/>
                    </a:cubicBezTo>
                    <a:cubicBezTo>
                      <a:pt x="4851" y="108813"/>
                      <a:pt x="156852" y="391266"/>
                      <a:pt x="156852" y="391266"/>
                    </a:cubicBezTo>
                    <a:cubicBezTo>
                      <a:pt x="199497" y="453455"/>
                      <a:pt x="283177" y="661575"/>
                      <a:pt x="320016" y="755425"/>
                    </a:cubicBezTo>
                    <a:cubicBezTo>
                      <a:pt x="342020" y="734319"/>
                      <a:pt x="349266" y="718206"/>
                      <a:pt x="349266" y="718206"/>
                    </a:cubicBezTo>
                    <a:cubicBezTo>
                      <a:pt x="349266" y="718206"/>
                      <a:pt x="251521" y="521866"/>
                      <a:pt x="265982" y="467177"/>
                    </a:cubicBezTo>
                    <a:close/>
                  </a:path>
                </a:pathLst>
              </a:custGeom>
              <a:solidFill>
                <a:srgbClr val="FFFFFF">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75" name="Google Shape;975;p32"/>
            <p:cNvSpPr/>
            <p:nvPr/>
          </p:nvSpPr>
          <p:spPr>
            <a:xfrm>
              <a:off x="5753749" y="192653"/>
              <a:ext cx="997500" cy="640898"/>
            </a:xfrm>
            <a:custGeom>
              <a:rect b="b" l="l" r="r" t="t"/>
              <a:pathLst>
                <a:path extrusionOk="0" h="640898" w="997500">
                  <a:moveTo>
                    <a:pt x="441796" y="286214"/>
                  </a:moveTo>
                  <a:cubicBezTo>
                    <a:pt x="472724" y="292420"/>
                    <a:pt x="567498" y="645306"/>
                    <a:pt x="592652" y="640857"/>
                  </a:cubicBezTo>
                  <a:cubicBezTo>
                    <a:pt x="617806" y="636413"/>
                    <a:pt x="627554" y="274660"/>
                    <a:pt x="651019" y="273885"/>
                  </a:cubicBezTo>
                  <a:cubicBezTo>
                    <a:pt x="674485" y="273109"/>
                    <a:pt x="702499" y="355316"/>
                    <a:pt x="729321" y="346687"/>
                  </a:cubicBezTo>
                  <a:cubicBezTo>
                    <a:pt x="756143" y="338058"/>
                    <a:pt x="705666" y="232327"/>
                    <a:pt x="725410" y="228057"/>
                  </a:cubicBezTo>
                  <a:cubicBezTo>
                    <a:pt x="745144" y="223793"/>
                    <a:pt x="979537" y="535923"/>
                    <a:pt x="995545" y="528165"/>
                  </a:cubicBezTo>
                  <a:cubicBezTo>
                    <a:pt x="1011552" y="520406"/>
                    <a:pt x="926126" y="286488"/>
                    <a:pt x="855946" y="152120"/>
                  </a:cubicBezTo>
                  <a:lnTo>
                    <a:pt x="855946" y="152120"/>
                  </a:lnTo>
                  <a:cubicBezTo>
                    <a:pt x="832075" y="130423"/>
                    <a:pt x="811798" y="112726"/>
                    <a:pt x="798983" y="102741"/>
                  </a:cubicBezTo>
                  <a:cubicBezTo>
                    <a:pt x="754464" y="68065"/>
                    <a:pt x="697475" y="93441"/>
                    <a:pt x="568173" y="63373"/>
                  </a:cubicBezTo>
                  <a:cubicBezTo>
                    <a:pt x="438872" y="33306"/>
                    <a:pt x="417882" y="-340"/>
                    <a:pt x="352838" y="3"/>
                  </a:cubicBezTo>
                  <a:cubicBezTo>
                    <a:pt x="287794" y="340"/>
                    <a:pt x="203228" y="66382"/>
                    <a:pt x="105293" y="165394"/>
                  </a:cubicBezTo>
                  <a:cubicBezTo>
                    <a:pt x="66421" y="204692"/>
                    <a:pt x="32258" y="247532"/>
                    <a:pt x="0" y="289945"/>
                  </a:cubicBezTo>
                  <a:cubicBezTo>
                    <a:pt x="33725" y="301440"/>
                    <a:pt x="142739" y="181792"/>
                    <a:pt x="170226" y="193535"/>
                  </a:cubicBezTo>
                  <a:cubicBezTo>
                    <a:pt x="197718" y="205278"/>
                    <a:pt x="191886" y="360404"/>
                    <a:pt x="230150" y="369988"/>
                  </a:cubicBezTo>
                  <a:cubicBezTo>
                    <a:pt x="268419" y="379568"/>
                    <a:pt x="305792" y="326842"/>
                    <a:pt x="332930" y="327755"/>
                  </a:cubicBezTo>
                  <a:cubicBezTo>
                    <a:pt x="360069" y="328668"/>
                    <a:pt x="326032" y="447256"/>
                    <a:pt x="363879" y="444200"/>
                  </a:cubicBezTo>
                  <a:cubicBezTo>
                    <a:pt x="401732" y="441144"/>
                    <a:pt x="410868" y="280002"/>
                    <a:pt x="441796" y="2862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pic>
        <p:nvPicPr>
          <p:cNvPr id="980" name="Google Shape;980;p33"/>
          <p:cNvPicPr preferRelativeResize="0"/>
          <p:nvPr/>
        </p:nvPicPr>
        <p:blipFill rotWithShape="1">
          <a:blip r:embed="rId3">
            <a:alphaModFix/>
          </a:blip>
          <a:srcRect b="2579" l="0" r="0" t="2570"/>
          <a:stretch/>
        </p:blipFill>
        <p:spPr>
          <a:xfrm>
            <a:off x="6490389" y="1842550"/>
            <a:ext cx="1940388" cy="2761452"/>
          </a:xfrm>
          <a:prstGeom prst="rect">
            <a:avLst/>
          </a:prstGeom>
          <a:noFill/>
          <a:ln>
            <a:noFill/>
          </a:ln>
        </p:spPr>
      </p:pic>
      <p:sp>
        <p:nvSpPr>
          <p:cNvPr id="981" name="Google Shape;981;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Activity 1: Describe the ecosystem</a:t>
            </a:r>
            <a:endParaRPr/>
          </a:p>
        </p:txBody>
      </p:sp>
      <p:sp>
        <p:nvSpPr>
          <p:cNvPr id="982" name="Google Shape;982;p33"/>
          <p:cNvSpPr txBox="1"/>
          <p:nvPr>
            <p:ph idx="4294967295" type="body"/>
          </p:nvPr>
        </p:nvSpPr>
        <p:spPr>
          <a:xfrm>
            <a:off x="726450" y="1058225"/>
            <a:ext cx="77040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Display pictures </a:t>
            </a:r>
            <a:r>
              <a:rPr lang="en"/>
              <a:t>of ecosystems. Students should answer questions about elements in the image related to different science topics, writing the answer in their paper or tog</a:t>
            </a:r>
            <a:endParaRPr b="1"/>
          </a:p>
        </p:txBody>
      </p:sp>
      <p:pic>
        <p:nvPicPr>
          <p:cNvPr id="983" name="Google Shape;983;p33"/>
          <p:cNvPicPr preferRelativeResize="0"/>
          <p:nvPr/>
        </p:nvPicPr>
        <p:blipFill rotWithShape="1">
          <a:blip r:embed="rId4">
            <a:alphaModFix/>
          </a:blip>
          <a:srcRect b="0" l="26582" r="26582" t="0"/>
          <a:stretch/>
        </p:blipFill>
        <p:spPr>
          <a:xfrm>
            <a:off x="4484975" y="1842550"/>
            <a:ext cx="1940388" cy="2761450"/>
          </a:xfrm>
          <a:prstGeom prst="rect">
            <a:avLst/>
          </a:prstGeom>
          <a:noFill/>
          <a:ln>
            <a:noFill/>
          </a:ln>
        </p:spPr>
      </p:pic>
      <p:sp>
        <p:nvSpPr>
          <p:cNvPr id="984" name="Google Shape;984;p33"/>
          <p:cNvSpPr txBox="1"/>
          <p:nvPr>
            <p:ph idx="4294967295" type="body"/>
          </p:nvPr>
        </p:nvSpPr>
        <p:spPr>
          <a:xfrm>
            <a:off x="1291850" y="1842550"/>
            <a:ext cx="30969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What living things do you see in each picture?</a:t>
            </a:r>
            <a:endParaRPr b="1"/>
          </a:p>
        </p:txBody>
      </p:sp>
      <p:sp>
        <p:nvSpPr>
          <p:cNvPr id="985" name="Google Shape;985;p33"/>
          <p:cNvSpPr txBox="1"/>
          <p:nvPr>
            <p:ph idx="4294967295" type="body"/>
          </p:nvPr>
        </p:nvSpPr>
        <p:spPr>
          <a:xfrm>
            <a:off x="1291850" y="2542875"/>
            <a:ext cx="30969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Can you identify any interactions between the living things?</a:t>
            </a:r>
            <a:endParaRPr b="1"/>
          </a:p>
        </p:txBody>
      </p:sp>
      <p:sp>
        <p:nvSpPr>
          <p:cNvPr id="986" name="Google Shape;986;p33"/>
          <p:cNvSpPr txBox="1"/>
          <p:nvPr>
            <p:ph idx="4294967295" type="body"/>
          </p:nvPr>
        </p:nvSpPr>
        <p:spPr>
          <a:xfrm>
            <a:off x="1291850" y="3243200"/>
            <a:ext cx="30969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Are there any non-living elements in the pictures that support life?</a:t>
            </a:r>
            <a:endParaRPr b="1"/>
          </a:p>
        </p:txBody>
      </p:sp>
      <p:sp>
        <p:nvSpPr>
          <p:cNvPr id="987" name="Google Shape;987;p33"/>
          <p:cNvSpPr txBox="1"/>
          <p:nvPr>
            <p:ph idx="4294967295" type="body"/>
          </p:nvPr>
        </p:nvSpPr>
        <p:spPr>
          <a:xfrm>
            <a:off x="1291850" y="3943525"/>
            <a:ext cx="30969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What do you think the climate might be like in these environments</a:t>
            </a:r>
            <a:endParaRPr b="1"/>
          </a:p>
        </p:txBody>
      </p:sp>
      <p:sp>
        <p:nvSpPr>
          <p:cNvPr id="988" name="Google Shape;988;p33"/>
          <p:cNvSpPr/>
          <p:nvPr/>
        </p:nvSpPr>
        <p:spPr>
          <a:xfrm>
            <a:off x="713225" y="1898952"/>
            <a:ext cx="482400" cy="4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Candal"/>
                <a:ea typeface="Candal"/>
                <a:cs typeface="Candal"/>
                <a:sym typeface="Candal"/>
              </a:rPr>
              <a:t>1</a:t>
            </a:r>
            <a:endParaRPr sz="2000">
              <a:solidFill>
                <a:schemeClr val="dk2"/>
              </a:solidFill>
              <a:latin typeface="Candal"/>
              <a:ea typeface="Candal"/>
              <a:cs typeface="Candal"/>
              <a:sym typeface="Candal"/>
            </a:endParaRPr>
          </a:p>
        </p:txBody>
      </p:sp>
      <p:sp>
        <p:nvSpPr>
          <p:cNvPr id="989" name="Google Shape;989;p33"/>
          <p:cNvSpPr/>
          <p:nvPr/>
        </p:nvSpPr>
        <p:spPr>
          <a:xfrm>
            <a:off x="713225" y="2599277"/>
            <a:ext cx="482400" cy="4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Candal"/>
                <a:ea typeface="Candal"/>
                <a:cs typeface="Candal"/>
                <a:sym typeface="Candal"/>
              </a:rPr>
              <a:t>2</a:t>
            </a:r>
            <a:endParaRPr sz="2000">
              <a:solidFill>
                <a:schemeClr val="dk2"/>
              </a:solidFill>
              <a:latin typeface="Candal"/>
              <a:ea typeface="Candal"/>
              <a:cs typeface="Candal"/>
              <a:sym typeface="Candal"/>
            </a:endParaRPr>
          </a:p>
        </p:txBody>
      </p:sp>
      <p:sp>
        <p:nvSpPr>
          <p:cNvPr id="990" name="Google Shape;990;p33"/>
          <p:cNvSpPr/>
          <p:nvPr/>
        </p:nvSpPr>
        <p:spPr>
          <a:xfrm>
            <a:off x="713225" y="3299602"/>
            <a:ext cx="482400" cy="4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Candal"/>
                <a:ea typeface="Candal"/>
                <a:cs typeface="Candal"/>
                <a:sym typeface="Candal"/>
              </a:rPr>
              <a:t>3</a:t>
            </a:r>
            <a:endParaRPr sz="2000">
              <a:solidFill>
                <a:schemeClr val="dk2"/>
              </a:solidFill>
              <a:latin typeface="Candal"/>
              <a:ea typeface="Candal"/>
              <a:cs typeface="Candal"/>
              <a:sym typeface="Candal"/>
            </a:endParaRPr>
          </a:p>
        </p:txBody>
      </p:sp>
      <p:sp>
        <p:nvSpPr>
          <p:cNvPr id="991" name="Google Shape;991;p33"/>
          <p:cNvSpPr/>
          <p:nvPr/>
        </p:nvSpPr>
        <p:spPr>
          <a:xfrm>
            <a:off x="713225" y="3999927"/>
            <a:ext cx="482400" cy="482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2"/>
                </a:solidFill>
                <a:latin typeface="Candal"/>
                <a:ea typeface="Candal"/>
                <a:cs typeface="Candal"/>
                <a:sym typeface="Candal"/>
              </a:rPr>
              <a:t>4</a:t>
            </a:r>
            <a:endParaRPr sz="2000">
              <a:solidFill>
                <a:schemeClr val="dk2"/>
              </a:solidFill>
              <a:latin typeface="Candal"/>
              <a:ea typeface="Candal"/>
              <a:cs typeface="Candal"/>
              <a:sym typeface="Canda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 name="Shape 995"/>
        <p:cNvGrpSpPr/>
        <p:nvPr/>
      </p:nvGrpSpPr>
      <p:grpSpPr>
        <a:xfrm>
          <a:off x="0" y="0"/>
          <a:ext cx="0" cy="0"/>
          <a:chOff x="0" y="0"/>
          <a:chExt cx="0" cy="0"/>
        </a:xfrm>
      </p:grpSpPr>
      <p:sp>
        <p:nvSpPr>
          <p:cNvPr id="996" name="Google Shape;996;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make learnin</a:t>
            </a:r>
            <a:r>
              <a:rPr lang="en"/>
              <a:t>g science fun?</a:t>
            </a:r>
            <a:r>
              <a:rPr b="0" lang="en" sz="1200">
                <a:solidFill>
                  <a:srgbClr val="374151"/>
                </a:solidFill>
                <a:latin typeface="Roboto"/>
                <a:ea typeface="Roboto"/>
                <a:cs typeface="Roboto"/>
                <a:sym typeface="Roboto"/>
              </a:rPr>
              <a:t> </a:t>
            </a:r>
            <a:endParaRPr/>
          </a:p>
        </p:txBody>
      </p:sp>
      <p:sp>
        <p:nvSpPr>
          <p:cNvPr id="997" name="Google Shape;997;p34"/>
          <p:cNvSpPr txBox="1"/>
          <p:nvPr>
            <p:ph idx="1" type="subTitle"/>
          </p:nvPr>
        </p:nvSpPr>
        <p:spPr>
          <a:xfrm>
            <a:off x="719911" y="1784600"/>
            <a:ext cx="2826900" cy="105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Take students on field trips. Real-world experiences can deepen their understanding and appreciation for science</a:t>
            </a:r>
            <a:endParaRPr/>
          </a:p>
        </p:txBody>
      </p:sp>
      <p:sp>
        <p:nvSpPr>
          <p:cNvPr id="998" name="Google Shape;998;p34"/>
          <p:cNvSpPr txBox="1"/>
          <p:nvPr>
            <p:ph idx="2" type="subTitle"/>
          </p:nvPr>
        </p:nvSpPr>
        <p:spPr>
          <a:xfrm>
            <a:off x="3158462" y="3548450"/>
            <a:ext cx="2826900" cy="105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Collaborative projects provide an opportunity for elementary students to explore scientific concepts together</a:t>
            </a:r>
            <a:endParaRPr/>
          </a:p>
        </p:txBody>
      </p:sp>
      <p:sp>
        <p:nvSpPr>
          <p:cNvPr id="999" name="Google Shape;999;p34"/>
          <p:cNvSpPr txBox="1"/>
          <p:nvPr>
            <p:ph idx="3" type="subTitle"/>
          </p:nvPr>
        </p:nvSpPr>
        <p:spPr>
          <a:xfrm>
            <a:off x="5597189" y="1784600"/>
            <a:ext cx="2826900" cy="105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Utilize visual aids like diagrams, pictures, and videos to enhance understanding. It makes concepts more memorable</a:t>
            </a:r>
            <a:endParaRPr/>
          </a:p>
        </p:txBody>
      </p:sp>
      <p:sp>
        <p:nvSpPr>
          <p:cNvPr id="1000" name="Google Shape;1000;p34"/>
          <p:cNvSpPr txBox="1"/>
          <p:nvPr>
            <p:ph idx="4" type="subTitle"/>
          </p:nvPr>
        </p:nvSpPr>
        <p:spPr>
          <a:xfrm>
            <a:off x="719911" y="1077350"/>
            <a:ext cx="2826900" cy="70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Field trips</a:t>
            </a:r>
            <a:endParaRPr/>
          </a:p>
        </p:txBody>
      </p:sp>
      <p:sp>
        <p:nvSpPr>
          <p:cNvPr id="1001" name="Google Shape;1001;p34"/>
          <p:cNvSpPr txBox="1"/>
          <p:nvPr>
            <p:ph idx="5" type="subTitle"/>
          </p:nvPr>
        </p:nvSpPr>
        <p:spPr>
          <a:xfrm>
            <a:off x="5597087" y="1077350"/>
            <a:ext cx="2826900" cy="70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Use of visual aids</a:t>
            </a:r>
            <a:endParaRPr/>
          </a:p>
        </p:txBody>
      </p:sp>
      <p:sp>
        <p:nvSpPr>
          <p:cNvPr id="1002" name="Google Shape;1002;p34"/>
          <p:cNvSpPr txBox="1"/>
          <p:nvPr>
            <p:ph idx="6" type="subTitle"/>
          </p:nvPr>
        </p:nvSpPr>
        <p:spPr>
          <a:xfrm>
            <a:off x="3158462" y="2842250"/>
            <a:ext cx="2826900" cy="70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Group projects</a:t>
            </a:r>
            <a:endParaRPr/>
          </a:p>
        </p:txBody>
      </p:sp>
      <p:grpSp>
        <p:nvGrpSpPr>
          <p:cNvPr id="1003" name="Google Shape;1003;p34"/>
          <p:cNvGrpSpPr/>
          <p:nvPr/>
        </p:nvGrpSpPr>
        <p:grpSpPr>
          <a:xfrm>
            <a:off x="745872" y="4120012"/>
            <a:ext cx="2417749" cy="1195809"/>
            <a:chOff x="745872" y="4120012"/>
            <a:chExt cx="2417749" cy="1195809"/>
          </a:xfrm>
        </p:grpSpPr>
        <p:sp>
          <p:nvSpPr>
            <p:cNvPr id="1004" name="Google Shape;1004;p34"/>
            <p:cNvSpPr/>
            <p:nvPr/>
          </p:nvSpPr>
          <p:spPr>
            <a:xfrm>
              <a:off x="745872" y="4674300"/>
              <a:ext cx="2417749" cy="641521"/>
            </a:xfrm>
            <a:custGeom>
              <a:rect b="b" l="l" r="r" t="t"/>
              <a:pathLst>
                <a:path extrusionOk="0" h="641521" w="2417749">
                  <a:moveTo>
                    <a:pt x="898856" y="187069"/>
                  </a:moveTo>
                  <a:cubicBezTo>
                    <a:pt x="1084213" y="190236"/>
                    <a:pt x="1270008" y="166380"/>
                    <a:pt x="1448562" y="116504"/>
                  </a:cubicBezTo>
                  <a:cubicBezTo>
                    <a:pt x="1590973" y="76763"/>
                    <a:pt x="1731786" y="20079"/>
                    <a:pt x="1879618" y="18760"/>
                  </a:cubicBezTo>
                  <a:cubicBezTo>
                    <a:pt x="2064605" y="17123"/>
                    <a:pt x="2243154" y="104999"/>
                    <a:pt x="2376630" y="233144"/>
                  </a:cubicBezTo>
                  <a:cubicBezTo>
                    <a:pt x="2403019" y="258478"/>
                    <a:pt x="2429672" y="296373"/>
                    <a:pt x="2412097" y="328462"/>
                  </a:cubicBezTo>
                  <a:cubicBezTo>
                    <a:pt x="2404338" y="342607"/>
                    <a:pt x="2389560" y="351368"/>
                    <a:pt x="2375099" y="358440"/>
                  </a:cubicBezTo>
                  <a:cubicBezTo>
                    <a:pt x="2268065" y="410849"/>
                    <a:pt x="2142558" y="410321"/>
                    <a:pt x="2024863" y="391848"/>
                  </a:cubicBezTo>
                  <a:cubicBezTo>
                    <a:pt x="1907167" y="373376"/>
                    <a:pt x="1792270" y="338226"/>
                    <a:pt x="1673888" y="324820"/>
                  </a:cubicBezTo>
                  <a:cubicBezTo>
                    <a:pt x="1630715" y="319964"/>
                    <a:pt x="1571498" y="330995"/>
                    <a:pt x="1569387" y="374432"/>
                  </a:cubicBezTo>
                  <a:cubicBezTo>
                    <a:pt x="1567540" y="413224"/>
                    <a:pt x="1616676" y="436394"/>
                    <a:pt x="1624171" y="474499"/>
                  </a:cubicBezTo>
                  <a:cubicBezTo>
                    <a:pt x="1633354" y="520891"/>
                    <a:pt x="1579151" y="552980"/>
                    <a:pt x="1533445" y="565119"/>
                  </a:cubicBezTo>
                  <a:cubicBezTo>
                    <a:pt x="1289188" y="630142"/>
                    <a:pt x="1031757" y="567020"/>
                    <a:pt x="779266" y="554881"/>
                  </a:cubicBezTo>
                  <a:cubicBezTo>
                    <a:pt x="699961" y="551080"/>
                    <a:pt x="618899" y="552611"/>
                    <a:pt x="543564" y="577681"/>
                  </a:cubicBezTo>
                  <a:cubicBezTo>
                    <a:pt x="506772" y="589925"/>
                    <a:pt x="473247" y="611036"/>
                    <a:pt x="436039" y="621961"/>
                  </a:cubicBezTo>
                  <a:cubicBezTo>
                    <a:pt x="263522" y="672629"/>
                    <a:pt x="150635" y="620695"/>
                    <a:pt x="57888" y="514188"/>
                  </a:cubicBezTo>
                  <a:cubicBezTo>
                    <a:pt x="-95100" y="338543"/>
                    <a:pt x="69842" y="44040"/>
                    <a:pt x="380199" y="4034"/>
                  </a:cubicBezTo>
                  <a:cubicBezTo>
                    <a:pt x="636004" y="-28952"/>
                    <a:pt x="674395" y="149755"/>
                    <a:pt x="927757" y="198047"/>
                  </a:cubicBezTo>
                  <a:lnTo>
                    <a:pt x="898851" y="18706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34"/>
            <p:cNvSpPr/>
            <p:nvPr/>
          </p:nvSpPr>
          <p:spPr>
            <a:xfrm>
              <a:off x="920181" y="4589825"/>
              <a:ext cx="1820653" cy="568575"/>
            </a:xfrm>
            <a:custGeom>
              <a:rect b="b" l="l" r="r" t="t"/>
              <a:pathLst>
                <a:path extrusionOk="0" h="568575" w="1820653">
                  <a:moveTo>
                    <a:pt x="453383" y="506671"/>
                  </a:moveTo>
                  <a:cubicBezTo>
                    <a:pt x="377213" y="508835"/>
                    <a:pt x="301920" y="526990"/>
                    <a:pt x="225729" y="525671"/>
                  </a:cubicBezTo>
                  <a:cubicBezTo>
                    <a:pt x="149539" y="524405"/>
                    <a:pt x="67453" y="498701"/>
                    <a:pt x="25990" y="434734"/>
                  </a:cubicBezTo>
                  <a:cubicBezTo>
                    <a:pt x="-18333" y="366386"/>
                    <a:pt x="-2315" y="271386"/>
                    <a:pt x="46495" y="206205"/>
                  </a:cubicBezTo>
                  <a:cubicBezTo>
                    <a:pt x="95299" y="140971"/>
                    <a:pt x="170486" y="100754"/>
                    <a:pt x="246593" y="71726"/>
                  </a:cubicBezTo>
                  <a:cubicBezTo>
                    <a:pt x="317532" y="44598"/>
                    <a:pt x="391469" y="25387"/>
                    <a:pt x="466614" y="14514"/>
                  </a:cubicBezTo>
                  <a:cubicBezTo>
                    <a:pt x="564449" y="317"/>
                    <a:pt x="663715" y="264"/>
                    <a:pt x="762573" y="211"/>
                  </a:cubicBezTo>
                  <a:cubicBezTo>
                    <a:pt x="959009" y="158"/>
                    <a:pt x="1155444" y="106"/>
                    <a:pt x="1351905" y="0"/>
                  </a:cubicBezTo>
                  <a:cubicBezTo>
                    <a:pt x="1376659" y="0"/>
                    <a:pt x="1401517" y="0"/>
                    <a:pt x="1426112" y="3167"/>
                  </a:cubicBezTo>
                  <a:cubicBezTo>
                    <a:pt x="1449176" y="6123"/>
                    <a:pt x="1471818" y="11823"/>
                    <a:pt x="1494354" y="17522"/>
                  </a:cubicBezTo>
                  <a:cubicBezTo>
                    <a:pt x="1539901" y="29028"/>
                    <a:pt x="1585396" y="40534"/>
                    <a:pt x="1630891" y="52040"/>
                  </a:cubicBezTo>
                  <a:cubicBezTo>
                    <a:pt x="1668997" y="61645"/>
                    <a:pt x="1707578" y="71462"/>
                    <a:pt x="1741884" y="90568"/>
                  </a:cubicBezTo>
                  <a:cubicBezTo>
                    <a:pt x="1776190" y="109673"/>
                    <a:pt x="1806326" y="139493"/>
                    <a:pt x="1817198" y="177229"/>
                  </a:cubicBezTo>
                  <a:cubicBezTo>
                    <a:pt x="1821843" y="193326"/>
                    <a:pt x="1822634" y="211535"/>
                    <a:pt x="1814348" y="226102"/>
                  </a:cubicBezTo>
                  <a:cubicBezTo>
                    <a:pt x="1808279" y="236816"/>
                    <a:pt x="1797987" y="244416"/>
                    <a:pt x="1787643" y="250960"/>
                  </a:cubicBezTo>
                  <a:cubicBezTo>
                    <a:pt x="1640919" y="343850"/>
                    <a:pt x="1431654" y="284950"/>
                    <a:pt x="1290255" y="385703"/>
                  </a:cubicBezTo>
                  <a:cubicBezTo>
                    <a:pt x="1243773" y="418848"/>
                    <a:pt x="1209373" y="466507"/>
                    <a:pt x="1163846" y="500918"/>
                  </a:cubicBezTo>
                  <a:cubicBezTo>
                    <a:pt x="1066851" y="574280"/>
                    <a:pt x="933886" y="577605"/>
                    <a:pt x="813700" y="559079"/>
                  </a:cubicBezTo>
                  <a:cubicBezTo>
                    <a:pt x="693508" y="540502"/>
                    <a:pt x="574952" y="503240"/>
                    <a:pt x="453388" y="5066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34"/>
            <p:cNvSpPr/>
            <p:nvPr/>
          </p:nvSpPr>
          <p:spPr>
            <a:xfrm>
              <a:off x="2089110" y="4209781"/>
              <a:ext cx="778704" cy="769071"/>
            </a:xfrm>
            <a:custGeom>
              <a:rect b="b" l="l" r="r" t="t"/>
              <a:pathLst>
                <a:path extrusionOk="0" h="769071" w="778704">
                  <a:moveTo>
                    <a:pt x="778684" y="757197"/>
                  </a:moveTo>
                  <a:cubicBezTo>
                    <a:pt x="780320" y="637495"/>
                    <a:pt x="685742" y="582342"/>
                    <a:pt x="648744" y="495153"/>
                  </a:cubicBezTo>
                  <a:cubicBezTo>
                    <a:pt x="611693" y="407963"/>
                    <a:pt x="560710" y="324046"/>
                    <a:pt x="484181" y="249207"/>
                  </a:cubicBezTo>
                  <a:cubicBezTo>
                    <a:pt x="407706" y="174314"/>
                    <a:pt x="373981" y="116786"/>
                    <a:pt x="315555" y="59152"/>
                  </a:cubicBezTo>
                  <a:cubicBezTo>
                    <a:pt x="257183" y="1624"/>
                    <a:pt x="237443" y="-9934"/>
                    <a:pt x="181498" y="7377"/>
                  </a:cubicBezTo>
                  <a:cubicBezTo>
                    <a:pt x="125554" y="24635"/>
                    <a:pt x="95116" y="28752"/>
                    <a:pt x="23195" y="18038"/>
                  </a:cubicBezTo>
                  <a:cubicBezTo>
                    <a:pt x="23195" y="18038"/>
                    <a:pt x="-17697" y="79419"/>
                    <a:pt x="9109" y="181334"/>
                  </a:cubicBezTo>
                  <a:cubicBezTo>
                    <a:pt x="35915" y="283249"/>
                    <a:pt x="187251" y="298026"/>
                    <a:pt x="187251" y="298026"/>
                  </a:cubicBezTo>
                  <a:cubicBezTo>
                    <a:pt x="188412" y="299926"/>
                    <a:pt x="189626" y="301774"/>
                    <a:pt x="190787" y="303568"/>
                  </a:cubicBezTo>
                  <a:cubicBezTo>
                    <a:pt x="187040" y="307527"/>
                    <a:pt x="184243" y="313596"/>
                    <a:pt x="181340" y="321935"/>
                  </a:cubicBezTo>
                  <a:cubicBezTo>
                    <a:pt x="171640" y="350277"/>
                    <a:pt x="191632" y="381363"/>
                    <a:pt x="238182" y="387063"/>
                  </a:cubicBezTo>
                  <a:cubicBezTo>
                    <a:pt x="284732" y="392763"/>
                    <a:pt x="304313" y="380043"/>
                    <a:pt x="304313" y="380043"/>
                  </a:cubicBezTo>
                  <a:lnTo>
                    <a:pt x="316663" y="370966"/>
                  </a:lnTo>
                  <a:cubicBezTo>
                    <a:pt x="316663" y="370966"/>
                    <a:pt x="308060" y="360199"/>
                    <a:pt x="289060" y="343890"/>
                  </a:cubicBezTo>
                  <a:cubicBezTo>
                    <a:pt x="292385" y="342571"/>
                    <a:pt x="294708" y="340565"/>
                    <a:pt x="297452" y="340090"/>
                  </a:cubicBezTo>
                  <a:cubicBezTo>
                    <a:pt x="318880" y="336238"/>
                    <a:pt x="332919" y="337874"/>
                    <a:pt x="352130" y="353760"/>
                  </a:cubicBezTo>
                  <a:cubicBezTo>
                    <a:pt x="378995" y="392710"/>
                    <a:pt x="481754" y="430974"/>
                    <a:pt x="481754" y="430974"/>
                  </a:cubicBezTo>
                  <a:cubicBezTo>
                    <a:pt x="511362" y="490244"/>
                    <a:pt x="588682" y="588940"/>
                    <a:pt x="653652" y="632535"/>
                  </a:cubicBezTo>
                  <a:cubicBezTo>
                    <a:pt x="718622" y="676129"/>
                    <a:pt x="713714" y="769072"/>
                    <a:pt x="713714" y="769072"/>
                  </a:cubicBezTo>
                  <a:cubicBezTo>
                    <a:pt x="713714" y="769072"/>
                    <a:pt x="744958" y="769072"/>
                    <a:pt x="778684" y="7571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34"/>
            <p:cNvSpPr/>
            <p:nvPr/>
          </p:nvSpPr>
          <p:spPr>
            <a:xfrm>
              <a:off x="2272679" y="4508561"/>
              <a:ext cx="116478" cy="58621"/>
            </a:xfrm>
            <a:custGeom>
              <a:rect b="b" l="l" r="r" t="t"/>
              <a:pathLst>
                <a:path extrusionOk="0" h="58621" w="116478">
                  <a:moveTo>
                    <a:pt x="68916" y="58622"/>
                  </a:moveTo>
                  <a:cubicBezTo>
                    <a:pt x="49546" y="58622"/>
                    <a:pt x="26429" y="47697"/>
                    <a:pt x="568" y="5632"/>
                  </a:cubicBezTo>
                  <a:cubicBezTo>
                    <a:pt x="-540" y="3891"/>
                    <a:pt x="40" y="1621"/>
                    <a:pt x="1729" y="566"/>
                  </a:cubicBezTo>
                  <a:cubicBezTo>
                    <a:pt x="3471" y="-543"/>
                    <a:pt x="5740" y="38"/>
                    <a:pt x="6796" y="1780"/>
                  </a:cubicBezTo>
                  <a:cubicBezTo>
                    <a:pt x="45799" y="65166"/>
                    <a:pt x="76093" y="52763"/>
                    <a:pt x="98208" y="43738"/>
                  </a:cubicBezTo>
                  <a:cubicBezTo>
                    <a:pt x="103221" y="41680"/>
                    <a:pt x="107919" y="39780"/>
                    <a:pt x="112141" y="38988"/>
                  </a:cubicBezTo>
                  <a:cubicBezTo>
                    <a:pt x="114147" y="38619"/>
                    <a:pt x="116046" y="39991"/>
                    <a:pt x="116416" y="41944"/>
                  </a:cubicBezTo>
                  <a:cubicBezTo>
                    <a:pt x="116786" y="43949"/>
                    <a:pt x="115466" y="45902"/>
                    <a:pt x="113461" y="46219"/>
                  </a:cubicBezTo>
                  <a:cubicBezTo>
                    <a:pt x="109977" y="46852"/>
                    <a:pt x="105808" y="48541"/>
                    <a:pt x="101005" y="50546"/>
                  </a:cubicBezTo>
                  <a:cubicBezTo>
                    <a:pt x="91980" y="54241"/>
                    <a:pt x="81213" y="58622"/>
                    <a:pt x="68916" y="58622"/>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34"/>
            <p:cNvSpPr/>
            <p:nvPr/>
          </p:nvSpPr>
          <p:spPr>
            <a:xfrm>
              <a:off x="1843524" y="4535008"/>
              <a:ext cx="445450" cy="457516"/>
            </a:xfrm>
            <a:custGeom>
              <a:rect b="b" l="l" r="r" t="t"/>
              <a:pathLst>
                <a:path extrusionOk="0" h="457516" w="445450">
                  <a:moveTo>
                    <a:pt x="433787" y="416347"/>
                  </a:moveTo>
                  <a:cubicBezTo>
                    <a:pt x="433787" y="416347"/>
                    <a:pt x="431729" y="429753"/>
                    <a:pt x="445451" y="448859"/>
                  </a:cubicBezTo>
                  <a:cubicBezTo>
                    <a:pt x="380185" y="467436"/>
                    <a:pt x="301767" y="450600"/>
                    <a:pt x="299023" y="448859"/>
                  </a:cubicBezTo>
                  <a:cubicBezTo>
                    <a:pt x="289154" y="366525"/>
                    <a:pt x="254600" y="219537"/>
                    <a:pt x="206893" y="175678"/>
                  </a:cubicBezTo>
                  <a:cubicBezTo>
                    <a:pt x="159182" y="131820"/>
                    <a:pt x="96798" y="145964"/>
                    <a:pt x="55325" y="136412"/>
                  </a:cubicBezTo>
                  <a:cubicBezTo>
                    <a:pt x="13857" y="126858"/>
                    <a:pt x="-15039" y="92289"/>
                    <a:pt x="8374" y="45738"/>
                  </a:cubicBezTo>
                  <a:cubicBezTo>
                    <a:pt x="31786" y="-865"/>
                    <a:pt x="215813" y="-16065"/>
                    <a:pt x="261735" y="19983"/>
                  </a:cubicBezTo>
                  <a:cubicBezTo>
                    <a:pt x="307652" y="55977"/>
                    <a:pt x="417357" y="248090"/>
                    <a:pt x="430567" y="324830"/>
                  </a:cubicBezTo>
                  <a:cubicBezTo>
                    <a:pt x="443815" y="401622"/>
                    <a:pt x="433787" y="416347"/>
                    <a:pt x="433787" y="4163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34"/>
            <p:cNvSpPr/>
            <p:nvPr/>
          </p:nvSpPr>
          <p:spPr>
            <a:xfrm>
              <a:off x="2252621" y="4583620"/>
              <a:ext cx="182761" cy="326294"/>
            </a:xfrm>
            <a:custGeom>
              <a:rect b="b" l="l" r="r" t="t"/>
              <a:pathLst>
                <a:path extrusionOk="0" h="326294" w="182761">
                  <a:moveTo>
                    <a:pt x="74672" y="28055"/>
                  </a:moveTo>
                  <a:cubicBezTo>
                    <a:pt x="88974" y="55236"/>
                    <a:pt x="143864" y="114453"/>
                    <a:pt x="153152" y="163801"/>
                  </a:cubicBezTo>
                  <a:cubicBezTo>
                    <a:pt x="162494" y="213149"/>
                    <a:pt x="136158" y="247191"/>
                    <a:pt x="182761" y="289413"/>
                  </a:cubicBezTo>
                  <a:cubicBezTo>
                    <a:pt x="157006" y="317913"/>
                    <a:pt x="121697" y="330527"/>
                    <a:pt x="90558" y="325039"/>
                  </a:cubicBezTo>
                  <a:cubicBezTo>
                    <a:pt x="17724" y="270730"/>
                    <a:pt x="-17944" y="13014"/>
                    <a:pt x="8931" y="2036"/>
                  </a:cubicBezTo>
                  <a:cubicBezTo>
                    <a:pt x="35827" y="-8942"/>
                    <a:pt x="74672" y="28055"/>
                    <a:pt x="74672" y="280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34"/>
            <p:cNvSpPr/>
            <p:nvPr/>
          </p:nvSpPr>
          <p:spPr>
            <a:xfrm>
              <a:off x="2010929" y="4249576"/>
              <a:ext cx="286454" cy="317620"/>
            </a:xfrm>
            <a:custGeom>
              <a:rect b="b" l="l" r="r" t="t"/>
              <a:pathLst>
                <a:path extrusionOk="0" h="317620" w="286454">
                  <a:moveTo>
                    <a:pt x="190297" y="271373"/>
                  </a:moveTo>
                  <a:cubicBezTo>
                    <a:pt x="275301" y="355818"/>
                    <a:pt x="279154" y="308687"/>
                    <a:pt x="285699" y="256015"/>
                  </a:cubicBezTo>
                  <a:cubicBezTo>
                    <a:pt x="292296" y="203395"/>
                    <a:pt x="253483" y="116680"/>
                    <a:pt x="255008" y="77202"/>
                  </a:cubicBezTo>
                  <a:cubicBezTo>
                    <a:pt x="256724" y="32763"/>
                    <a:pt x="225120" y="146"/>
                    <a:pt x="225120" y="146"/>
                  </a:cubicBezTo>
                  <a:cubicBezTo>
                    <a:pt x="225120" y="146"/>
                    <a:pt x="95397" y="-9090"/>
                    <a:pt x="0" y="119214"/>
                  </a:cubicBezTo>
                  <a:cubicBezTo>
                    <a:pt x="50171" y="204556"/>
                    <a:pt x="190292" y="271373"/>
                    <a:pt x="190292" y="2713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34"/>
            <p:cNvSpPr/>
            <p:nvPr/>
          </p:nvSpPr>
          <p:spPr>
            <a:xfrm>
              <a:off x="1947864" y="4169994"/>
              <a:ext cx="576343" cy="899734"/>
            </a:xfrm>
            <a:custGeom>
              <a:rect b="b" l="l" r="r" t="t"/>
              <a:pathLst>
                <a:path extrusionOk="0" h="899734" w="576343">
                  <a:moveTo>
                    <a:pt x="10017" y="3463"/>
                  </a:moveTo>
                  <a:cubicBezTo>
                    <a:pt x="57586" y="-2237"/>
                    <a:pt x="129423" y="-12106"/>
                    <a:pt x="177134" y="78936"/>
                  </a:cubicBezTo>
                  <a:cubicBezTo>
                    <a:pt x="224845" y="169979"/>
                    <a:pt x="225943" y="191670"/>
                    <a:pt x="268715" y="243340"/>
                  </a:cubicBezTo>
                  <a:cubicBezTo>
                    <a:pt x="311491" y="295010"/>
                    <a:pt x="333986" y="396450"/>
                    <a:pt x="347655" y="479259"/>
                  </a:cubicBezTo>
                  <a:cubicBezTo>
                    <a:pt x="361378" y="562068"/>
                    <a:pt x="388241" y="709583"/>
                    <a:pt x="420647" y="761147"/>
                  </a:cubicBezTo>
                  <a:cubicBezTo>
                    <a:pt x="453000" y="812712"/>
                    <a:pt x="502348" y="838467"/>
                    <a:pt x="576343" y="831870"/>
                  </a:cubicBezTo>
                  <a:cubicBezTo>
                    <a:pt x="564310" y="845064"/>
                    <a:pt x="569218" y="862059"/>
                    <a:pt x="576343" y="877417"/>
                  </a:cubicBezTo>
                  <a:cubicBezTo>
                    <a:pt x="529212" y="893304"/>
                    <a:pt x="471631" y="927293"/>
                    <a:pt x="394311" y="857098"/>
                  </a:cubicBezTo>
                  <a:cubicBezTo>
                    <a:pt x="316970" y="786903"/>
                    <a:pt x="288454" y="710691"/>
                    <a:pt x="246775" y="593893"/>
                  </a:cubicBezTo>
                  <a:cubicBezTo>
                    <a:pt x="221927" y="524226"/>
                    <a:pt x="189278" y="465695"/>
                    <a:pt x="150344" y="419830"/>
                  </a:cubicBezTo>
                  <a:lnTo>
                    <a:pt x="150344" y="419830"/>
                  </a:lnTo>
                  <a:cubicBezTo>
                    <a:pt x="150344" y="419830"/>
                    <a:pt x="81162" y="400408"/>
                    <a:pt x="0" y="401728"/>
                  </a:cubicBezTo>
                  <a:lnTo>
                    <a:pt x="10012" y="346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34"/>
            <p:cNvSpPr/>
            <p:nvPr/>
          </p:nvSpPr>
          <p:spPr>
            <a:xfrm>
              <a:off x="965693" y="4120012"/>
              <a:ext cx="928980" cy="936383"/>
            </a:xfrm>
            <a:custGeom>
              <a:rect b="b" l="l" r="r" t="t"/>
              <a:pathLst>
                <a:path extrusionOk="0" h="936383" w="928980">
                  <a:moveTo>
                    <a:pt x="739903" y="810707"/>
                  </a:moveTo>
                  <a:cubicBezTo>
                    <a:pt x="739903" y="810707"/>
                    <a:pt x="765284" y="876522"/>
                    <a:pt x="791605" y="931622"/>
                  </a:cubicBezTo>
                  <a:cubicBezTo>
                    <a:pt x="817107" y="942336"/>
                    <a:pt x="928981" y="931622"/>
                    <a:pt x="928981" y="931622"/>
                  </a:cubicBezTo>
                  <a:cubicBezTo>
                    <a:pt x="928981" y="931622"/>
                    <a:pt x="906276" y="903649"/>
                    <a:pt x="882916" y="871560"/>
                  </a:cubicBezTo>
                  <a:cubicBezTo>
                    <a:pt x="879845" y="746370"/>
                    <a:pt x="911432" y="486807"/>
                    <a:pt x="911432" y="486807"/>
                  </a:cubicBezTo>
                  <a:lnTo>
                    <a:pt x="820084" y="34867"/>
                  </a:lnTo>
                  <a:cubicBezTo>
                    <a:pt x="778447" y="17714"/>
                    <a:pt x="710580" y="-12317"/>
                    <a:pt x="587195" y="5417"/>
                  </a:cubicBezTo>
                  <a:cubicBezTo>
                    <a:pt x="463804" y="23098"/>
                    <a:pt x="420616" y="35659"/>
                    <a:pt x="377296" y="34867"/>
                  </a:cubicBezTo>
                  <a:cubicBezTo>
                    <a:pt x="333970" y="34076"/>
                    <a:pt x="256650" y="6631"/>
                    <a:pt x="191939" y="30751"/>
                  </a:cubicBezTo>
                  <a:cubicBezTo>
                    <a:pt x="127227" y="54870"/>
                    <a:pt x="89939" y="93821"/>
                    <a:pt x="53195" y="227086"/>
                  </a:cubicBezTo>
                  <a:cubicBezTo>
                    <a:pt x="37161" y="306200"/>
                    <a:pt x="47163" y="403681"/>
                    <a:pt x="32902" y="457409"/>
                  </a:cubicBezTo>
                  <a:cubicBezTo>
                    <a:pt x="12614" y="491979"/>
                    <a:pt x="7674" y="515571"/>
                    <a:pt x="0" y="568719"/>
                  </a:cubicBezTo>
                  <a:cubicBezTo>
                    <a:pt x="41130" y="550669"/>
                    <a:pt x="36195" y="483218"/>
                    <a:pt x="44418" y="459626"/>
                  </a:cubicBezTo>
                  <a:cubicBezTo>
                    <a:pt x="52646" y="436034"/>
                    <a:pt x="45516" y="199113"/>
                    <a:pt x="131064" y="106962"/>
                  </a:cubicBezTo>
                  <a:cubicBezTo>
                    <a:pt x="108581" y="137151"/>
                    <a:pt x="79516" y="200221"/>
                    <a:pt x="88836" y="270416"/>
                  </a:cubicBezTo>
                  <a:cubicBezTo>
                    <a:pt x="98162" y="340611"/>
                    <a:pt x="134352" y="405845"/>
                    <a:pt x="137646" y="503485"/>
                  </a:cubicBezTo>
                  <a:cubicBezTo>
                    <a:pt x="140939" y="601072"/>
                    <a:pt x="96516" y="856518"/>
                    <a:pt x="96516" y="856518"/>
                  </a:cubicBezTo>
                  <a:cubicBezTo>
                    <a:pt x="96516" y="856518"/>
                    <a:pt x="151357" y="866968"/>
                    <a:pt x="195227" y="856518"/>
                  </a:cubicBezTo>
                  <a:cubicBezTo>
                    <a:pt x="195227" y="856518"/>
                    <a:pt x="411464" y="743362"/>
                    <a:pt x="554979" y="749642"/>
                  </a:cubicBezTo>
                  <a:cubicBezTo>
                    <a:pt x="698488" y="755923"/>
                    <a:pt x="739908" y="810707"/>
                    <a:pt x="739908" y="81070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34"/>
            <p:cNvSpPr/>
            <p:nvPr/>
          </p:nvSpPr>
          <p:spPr>
            <a:xfrm>
              <a:off x="1709711" y="4139591"/>
              <a:ext cx="295739" cy="493776"/>
            </a:xfrm>
            <a:custGeom>
              <a:rect b="b" l="l" r="r" t="t"/>
              <a:pathLst>
                <a:path extrusionOk="0" h="493776" w="295739">
                  <a:moveTo>
                    <a:pt x="295740" y="93453"/>
                  </a:moveTo>
                  <a:cubicBezTo>
                    <a:pt x="295740" y="93453"/>
                    <a:pt x="262838" y="5789"/>
                    <a:pt x="150964" y="247"/>
                  </a:cubicBezTo>
                  <a:cubicBezTo>
                    <a:pt x="39090" y="-5242"/>
                    <a:pt x="11508" y="81368"/>
                    <a:pt x="1169" y="186660"/>
                  </a:cubicBezTo>
                  <a:cubicBezTo>
                    <a:pt x="-9170" y="291953"/>
                    <a:pt x="47867" y="420309"/>
                    <a:pt x="221159" y="493776"/>
                  </a:cubicBezTo>
                  <a:cubicBezTo>
                    <a:pt x="262838" y="378614"/>
                    <a:pt x="241684" y="250205"/>
                    <a:pt x="271610" y="188876"/>
                  </a:cubicBezTo>
                  <a:cubicBezTo>
                    <a:pt x="286984" y="157315"/>
                    <a:pt x="295740" y="93453"/>
                    <a:pt x="295740" y="934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4" name="Google Shape;1014;p34"/>
            <p:cNvGrpSpPr/>
            <p:nvPr/>
          </p:nvGrpSpPr>
          <p:grpSpPr>
            <a:xfrm>
              <a:off x="1722363" y="4290762"/>
              <a:ext cx="175164" cy="272674"/>
              <a:chOff x="6976988" y="5663185"/>
              <a:chExt cx="175164" cy="272674"/>
            </a:xfrm>
          </p:grpSpPr>
          <p:sp>
            <p:nvSpPr>
              <p:cNvPr id="1015" name="Google Shape;1015;p34"/>
              <p:cNvSpPr/>
              <p:nvPr/>
            </p:nvSpPr>
            <p:spPr>
              <a:xfrm>
                <a:off x="7084752" y="5877477"/>
                <a:ext cx="61650" cy="58382"/>
              </a:xfrm>
              <a:custGeom>
                <a:rect b="b" l="l" r="r" t="t"/>
                <a:pathLst>
                  <a:path extrusionOk="0" h="58382" w="61650">
                    <a:moveTo>
                      <a:pt x="3673" y="58382"/>
                    </a:moveTo>
                    <a:cubicBezTo>
                      <a:pt x="1958" y="58382"/>
                      <a:pt x="427" y="57168"/>
                      <a:pt x="73" y="55427"/>
                    </a:cubicBezTo>
                    <a:cubicBezTo>
                      <a:pt x="-328" y="53421"/>
                      <a:pt x="955" y="51468"/>
                      <a:pt x="2945" y="51099"/>
                    </a:cubicBezTo>
                    <a:cubicBezTo>
                      <a:pt x="30310" y="45557"/>
                      <a:pt x="50577" y="22282"/>
                      <a:pt x="54361" y="2965"/>
                    </a:cubicBezTo>
                    <a:cubicBezTo>
                      <a:pt x="54752" y="1012"/>
                      <a:pt x="56683" y="-307"/>
                      <a:pt x="58678" y="62"/>
                    </a:cubicBezTo>
                    <a:cubicBezTo>
                      <a:pt x="60668" y="484"/>
                      <a:pt x="61972" y="2385"/>
                      <a:pt x="61581" y="4390"/>
                    </a:cubicBezTo>
                    <a:cubicBezTo>
                      <a:pt x="57338" y="26029"/>
                      <a:pt x="34791" y="52154"/>
                      <a:pt x="4412" y="58276"/>
                    </a:cubicBezTo>
                    <a:cubicBezTo>
                      <a:pt x="4164" y="58329"/>
                      <a:pt x="3921" y="58382"/>
                      <a:pt x="3678" y="58382"/>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34"/>
              <p:cNvSpPr/>
              <p:nvPr/>
            </p:nvSpPr>
            <p:spPr>
              <a:xfrm>
                <a:off x="7045265" y="5786193"/>
                <a:ext cx="106887" cy="109765"/>
              </a:xfrm>
              <a:custGeom>
                <a:rect b="b" l="l" r="r" t="t"/>
                <a:pathLst>
                  <a:path extrusionOk="0" h="109765" w="106887">
                    <a:moveTo>
                      <a:pt x="3677" y="109766"/>
                    </a:moveTo>
                    <a:cubicBezTo>
                      <a:pt x="2168" y="109766"/>
                      <a:pt x="753" y="108816"/>
                      <a:pt x="215" y="107338"/>
                    </a:cubicBezTo>
                    <a:cubicBezTo>
                      <a:pt x="-466" y="105385"/>
                      <a:pt x="526" y="103327"/>
                      <a:pt x="2437" y="102641"/>
                    </a:cubicBezTo>
                    <a:cubicBezTo>
                      <a:pt x="41323" y="88707"/>
                      <a:pt x="88296" y="32182"/>
                      <a:pt x="99781" y="2362"/>
                    </a:cubicBezTo>
                    <a:cubicBezTo>
                      <a:pt x="100509" y="462"/>
                      <a:pt x="102631" y="-488"/>
                      <a:pt x="104531" y="251"/>
                    </a:cubicBezTo>
                    <a:cubicBezTo>
                      <a:pt x="106426" y="937"/>
                      <a:pt x="107370" y="3101"/>
                      <a:pt x="106642" y="5001"/>
                    </a:cubicBezTo>
                    <a:cubicBezTo>
                      <a:pt x="94403" y="36826"/>
                      <a:pt x="46295" y="94724"/>
                      <a:pt x="4917" y="109554"/>
                    </a:cubicBezTo>
                    <a:cubicBezTo>
                      <a:pt x="4511" y="109713"/>
                      <a:pt x="4088" y="109766"/>
                      <a:pt x="3677" y="109766"/>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34"/>
              <p:cNvSpPr/>
              <p:nvPr/>
            </p:nvSpPr>
            <p:spPr>
              <a:xfrm>
                <a:off x="7045263" y="5777944"/>
                <a:ext cx="46840" cy="41486"/>
              </a:xfrm>
              <a:custGeom>
                <a:rect b="b" l="l" r="r" t="t"/>
                <a:pathLst>
                  <a:path extrusionOk="0" h="41486" w="46840">
                    <a:moveTo>
                      <a:pt x="3678" y="41486"/>
                    </a:moveTo>
                    <a:cubicBezTo>
                      <a:pt x="2106" y="41486"/>
                      <a:pt x="649" y="40483"/>
                      <a:pt x="164" y="38900"/>
                    </a:cubicBezTo>
                    <a:cubicBezTo>
                      <a:pt x="-433" y="36947"/>
                      <a:pt x="654" y="34889"/>
                      <a:pt x="2596" y="34308"/>
                    </a:cubicBezTo>
                    <a:cubicBezTo>
                      <a:pt x="12176" y="31353"/>
                      <a:pt x="30490" y="18422"/>
                      <a:pt x="39969" y="1850"/>
                    </a:cubicBezTo>
                    <a:cubicBezTo>
                      <a:pt x="40971" y="108"/>
                      <a:pt x="43220" y="-525"/>
                      <a:pt x="44988" y="478"/>
                    </a:cubicBezTo>
                    <a:cubicBezTo>
                      <a:pt x="46751" y="1481"/>
                      <a:pt x="47363" y="3750"/>
                      <a:pt x="46355" y="5491"/>
                    </a:cubicBezTo>
                    <a:cubicBezTo>
                      <a:pt x="36491" y="22750"/>
                      <a:pt x="17084" y="37528"/>
                      <a:pt x="4761" y="41328"/>
                    </a:cubicBezTo>
                    <a:cubicBezTo>
                      <a:pt x="4401" y="41433"/>
                      <a:pt x="4037" y="41486"/>
                      <a:pt x="3678" y="41486"/>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34"/>
              <p:cNvSpPr/>
              <p:nvPr/>
            </p:nvSpPr>
            <p:spPr>
              <a:xfrm>
                <a:off x="7022637" y="5759875"/>
                <a:ext cx="49714" cy="29523"/>
              </a:xfrm>
              <a:custGeom>
                <a:rect b="b" l="l" r="r" t="t"/>
                <a:pathLst>
                  <a:path extrusionOk="0" h="29523" w="49714">
                    <a:moveTo>
                      <a:pt x="4561" y="29524"/>
                    </a:moveTo>
                    <a:cubicBezTo>
                      <a:pt x="4255" y="29524"/>
                      <a:pt x="3948" y="29524"/>
                      <a:pt x="3631" y="29524"/>
                    </a:cubicBezTo>
                    <a:cubicBezTo>
                      <a:pt x="1600" y="29524"/>
                      <a:pt x="-26" y="27835"/>
                      <a:pt x="0" y="25829"/>
                    </a:cubicBezTo>
                    <a:cubicBezTo>
                      <a:pt x="27" y="23824"/>
                      <a:pt x="1668" y="22188"/>
                      <a:pt x="3674" y="22188"/>
                    </a:cubicBezTo>
                    <a:lnTo>
                      <a:pt x="3721" y="22188"/>
                    </a:lnTo>
                    <a:cubicBezTo>
                      <a:pt x="3991" y="22188"/>
                      <a:pt x="4260" y="22188"/>
                      <a:pt x="4529" y="22188"/>
                    </a:cubicBezTo>
                    <a:cubicBezTo>
                      <a:pt x="33235" y="22188"/>
                      <a:pt x="42598" y="2343"/>
                      <a:pt x="42687" y="2132"/>
                    </a:cubicBezTo>
                    <a:cubicBezTo>
                      <a:pt x="43532" y="285"/>
                      <a:pt x="45707" y="-507"/>
                      <a:pt x="47559" y="337"/>
                    </a:cubicBezTo>
                    <a:cubicBezTo>
                      <a:pt x="49406" y="1129"/>
                      <a:pt x="50224" y="3346"/>
                      <a:pt x="49385" y="5193"/>
                    </a:cubicBezTo>
                    <a:cubicBezTo>
                      <a:pt x="48926" y="6196"/>
                      <a:pt x="37916" y="29524"/>
                      <a:pt x="4550" y="29524"/>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34"/>
              <p:cNvSpPr/>
              <p:nvPr/>
            </p:nvSpPr>
            <p:spPr>
              <a:xfrm>
                <a:off x="6976988" y="5692802"/>
                <a:ext cx="111821" cy="47249"/>
              </a:xfrm>
              <a:custGeom>
                <a:rect b="b" l="l" r="r" t="t"/>
                <a:pathLst>
                  <a:path extrusionOk="0" h="47249" w="111821">
                    <a:moveTo>
                      <a:pt x="3674" y="47250"/>
                    </a:moveTo>
                    <a:cubicBezTo>
                      <a:pt x="1800" y="47250"/>
                      <a:pt x="196" y="45825"/>
                      <a:pt x="16" y="43925"/>
                    </a:cubicBezTo>
                    <a:cubicBezTo>
                      <a:pt x="-173" y="41919"/>
                      <a:pt x="1310" y="40125"/>
                      <a:pt x="3331" y="39914"/>
                    </a:cubicBezTo>
                    <a:cubicBezTo>
                      <a:pt x="24205" y="37961"/>
                      <a:pt x="86926" y="19699"/>
                      <a:pt x="105546" y="1069"/>
                    </a:cubicBezTo>
                    <a:cubicBezTo>
                      <a:pt x="106977" y="-356"/>
                      <a:pt x="109309" y="-356"/>
                      <a:pt x="110745" y="1069"/>
                    </a:cubicBezTo>
                    <a:cubicBezTo>
                      <a:pt x="112181" y="2547"/>
                      <a:pt x="112181" y="4869"/>
                      <a:pt x="110745" y="6294"/>
                    </a:cubicBezTo>
                    <a:cubicBezTo>
                      <a:pt x="90236" y="26824"/>
                      <a:pt x="24965" y="45297"/>
                      <a:pt x="4022" y="47250"/>
                    </a:cubicBezTo>
                    <a:cubicBezTo>
                      <a:pt x="3906" y="47250"/>
                      <a:pt x="3785" y="47250"/>
                      <a:pt x="3674" y="47250"/>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34"/>
              <p:cNvSpPr/>
              <p:nvPr/>
            </p:nvSpPr>
            <p:spPr>
              <a:xfrm>
                <a:off x="7004955" y="5663185"/>
                <a:ext cx="46223" cy="15644"/>
              </a:xfrm>
              <a:custGeom>
                <a:rect b="b" l="l" r="r" t="t"/>
                <a:pathLst>
                  <a:path extrusionOk="0" h="15644" w="46223">
                    <a:moveTo>
                      <a:pt x="7211" y="15644"/>
                    </a:moveTo>
                    <a:cubicBezTo>
                      <a:pt x="6029" y="15644"/>
                      <a:pt x="4815" y="15644"/>
                      <a:pt x="3570" y="15591"/>
                    </a:cubicBezTo>
                    <a:cubicBezTo>
                      <a:pt x="1537" y="15538"/>
                      <a:pt x="-56" y="13850"/>
                      <a:pt x="2" y="11791"/>
                    </a:cubicBezTo>
                    <a:cubicBezTo>
                      <a:pt x="60" y="9786"/>
                      <a:pt x="1770" y="8149"/>
                      <a:pt x="3786" y="8255"/>
                    </a:cubicBezTo>
                    <a:cubicBezTo>
                      <a:pt x="29621" y="8994"/>
                      <a:pt x="40097" y="919"/>
                      <a:pt x="40197" y="866"/>
                    </a:cubicBezTo>
                    <a:cubicBezTo>
                      <a:pt x="41760" y="-453"/>
                      <a:pt x="44077" y="-242"/>
                      <a:pt x="45375" y="1341"/>
                    </a:cubicBezTo>
                    <a:cubicBezTo>
                      <a:pt x="46674" y="2925"/>
                      <a:pt x="46457" y="5194"/>
                      <a:pt x="44895" y="6514"/>
                    </a:cubicBezTo>
                    <a:cubicBezTo>
                      <a:pt x="44425" y="6883"/>
                      <a:pt x="33584" y="15644"/>
                      <a:pt x="7211" y="15644"/>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1" name="Google Shape;1021;p34"/>
            <p:cNvSpPr/>
            <p:nvPr/>
          </p:nvSpPr>
          <p:spPr>
            <a:xfrm>
              <a:off x="2004780" y="4513651"/>
              <a:ext cx="93217" cy="76067"/>
            </a:xfrm>
            <a:custGeom>
              <a:rect b="b" l="l" r="r" t="t"/>
              <a:pathLst>
                <a:path extrusionOk="0" h="76067" w="93217">
                  <a:moveTo>
                    <a:pt x="5574" y="542"/>
                  </a:moveTo>
                  <a:cubicBezTo>
                    <a:pt x="3832" y="-513"/>
                    <a:pt x="1573" y="15"/>
                    <a:pt x="528" y="1756"/>
                  </a:cubicBezTo>
                  <a:cubicBezTo>
                    <a:pt x="-522" y="3498"/>
                    <a:pt x="43" y="5768"/>
                    <a:pt x="1785" y="6823"/>
                  </a:cubicBezTo>
                  <a:cubicBezTo>
                    <a:pt x="30058" y="23817"/>
                    <a:pt x="56537" y="46090"/>
                    <a:pt x="80672" y="73007"/>
                  </a:cubicBezTo>
                  <a:cubicBezTo>
                    <a:pt x="87813" y="74643"/>
                    <a:pt x="92225" y="75804"/>
                    <a:pt x="93218" y="76068"/>
                  </a:cubicBezTo>
                  <a:cubicBezTo>
                    <a:pt x="66744" y="44982"/>
                    <a:pt x="37268" y="19595"/>
                    <a:pt x="5580" y="542"/>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34"/>
            <p:cNvSpPr/>
            <p:nvPr/>
          </p:nvSpPr>
          <p:spPr>
            <a:xfrm>
              <a:off x="2173206" y="4540635"/>
              <a:ext cx="216100" cy="73046"/>
            </a:xfrm>
            <a:custGeom>
              <a:rect b="b" l="l" r="r" t="t"/>
              <a:pathLst>
                <a:path extrusionOk="0" h="73046" w="216100">
                  <a:moveTo>
                    <a:pt x="75600" y="0"/>
                  </a:moveTo>
                  <a:cubicBezTo>
                    <a:pt x="100938" y="21428"/>
                    <a:pt x="128911" y="36153"/>
                    <a:pt x="216100" y="52092"/>
                  </a:cubicBezTo>
                  <a:cubicBezTo>
                    <a:pt x="171714" y="79009"/>
                    <a:pt x="65207" y="85448"/>
                    <a:pt x="0" y="38370"/>
                  </a:cubicBezTo>
                  <a:cubicBezTo>
                    <a:pt x="32068" y="16836"/>
                    <a:pt x="75600" y="0"/>
                    <a:pt x="75600"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34"/>
            <p:cNvSpPr/>
            <p:nvPr/>
          </p:nvSpPr>
          <p:spPr>
            <a:xfrm>
              <a:off x="2085677" y="4326787"/>
              <a:ext cx="20987" cy="24965"/>
            </a:xfrm>
            <a:custGeom>
              <a:rect b="b" l="l" r="r" t="t"/>
              <a:pathLst>
                <a:path extrusionOk="0" h="24965" w="20987">
                  <a:moveTo>
                    <a:pt x="3127" y="571"/>
                  </a:moveTo>
                  <a:cubicBezTo>
                    <a:pt x="-5456" y="3368"/>
                    <a:pt x="5185" y="28966"/>
                    <a:pt x="16289" y="24427"/>
                  </a:cubicBezTo>
                  <a:cubicBezTo>
                    <a:pt x="27394" y="19888"/>
                    <a:pt x="17113" y="-3967"/>
                    <a:pt x="3127" y="5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4" name="Google Shape;1024;p34"/>
            <p:cNvGrpSpPr/>
            <p:nvPr/>
          </p:nvGrpSpPr>
          <p:grpSpPr>
            <a:xfrm>
              <a:off x="1086619" y="4230444"/>
              <a:ext cx="586325" cy="294727"/>
              <a:chOff x="6341244" y="5602867"/>
              <a:chExt cx="586325" cy="294727"/>
            </a:xfrm>
          </p:grpSpPr>
          <p:sp>
            <p:nvSpPr>
              <p:cNvPr id="1025" name="Google Shape;1025;p34"/>
              <p:cNvSpPr/>
              <p:nvPr/>
            </p:nvSpPr>
            <p:spPr>
              <a:xfrm>
                <a:off x="6341244" y="5646201"/>
                <a:ext cx="43420" cy="208063"/>
              </a:xfrm>
              <a:custGeom>
                <a:rect b="b" l="l" r="r" t="t"/>
                <a:pathLst>
                  <a:path extrusionOk="0" h="208063" w="43420">
                    <a:moveTo>
                      <a:pt x="39747" y="208063"/>
                    </a:moveTo>
                    <a:cubicBezTo>
                      <a:pt x="38396" y="208063"/>
                      <a:pt x="37093" y="207324"/>
                      <a:pt x="36454" y="206004"/>
                    </a:cubicBezTo>
                    <a:cubicBezTo>
                      <a:pt x="-15052" y="102454"/>
                      <a:pt x="3045" y="3970"/>
                      <a:pt x="3230" y="2967"/>
                    </a:cubicBezTo>
                    <a:cubicBezTo>
                      <a:pt x="3610" y="961"/>
                      <a:pt x="5531" y="-305"/>
                      <a:pt x="7531" y="64"/>
                    </a:cubicBezTo>
                    <a:cubicBezTo>
                      <a:pt x="9527" y="433"/>
                      <a:pt x="10830" y="2386"/>
                      <a:pt x="10450" y="4339"/>
                    </a:cubicBezTo>
                    <a:cubicBezTo>
                      <a:pt x="10265" y="5342"/>
                      <a:pt x="-7326" y="101504"/>
                      <a:pt x="43035" y="202732"/>
                    </a:cubicBezTo>
                    <a:cubicBezTo>
                      <a:pt x="43938" y="204579"/>
                      <a:pt x="43199" y="206796"/>
                      <a:pt x="41378" y="207693"/>
                    </a:cubicBezTo>
                    <a:cubicBezTo>
                      <a:pt x="40850" y="207957"/>
                      <a:pt x="40291" y="208063"/>
                      <a:pt x="39742" y="208063"/>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34"/>
              <p:cNvSpPr/>
              <p:nvPr/>
            </p:nvSpPr>
            <p:spPr>
              <a:xfrm>
                <a:off x="6721708" y="5629744"/>
                <a:ext cx="115391" cy="234969"/>
              </a:xfrm>
              <a:custGeom>
                <a:rect b="b" l="l" r="r" t="t"/>
                <a:pathLst>
                  <a:path extrusionOk="0" h="234969" w="115391">
                    <a:moveTo>
                      <a:pt x="3682" y="234970"/>
                    </a:moveTo>
                    <a:cubicBezTo>
                      <a:pt x="2342" y="234970"/>
                      <a:pt x="1049" y="234230"/>
                      <a:pt x="400" y="232911"/>
                    </a:cubicBezTo>
                    <a:cubicBezTo>
                      <a:pt x="-519" y="231117"/>
                      <a:pt x="199" y="228900"/>
                      <a:pt x="2009" y="228003"/>
                    </a:cubicBezTo>
                    <a:cubicBezTo>
                      <a:pt x="65861" y="195544"/>
                      <a:pt x="76685" y="136908"/>
                      <a:pt x="87156" y="80277"/>
                    </a:cubicBezTo>
                    <a:cubicBezTo>
                      <a:pt x="92371" y="52040"/>
                      <a:pt x="97295" y="25387"/>
                      <a:pt x="108394" y="2112"/>
                    </a:cubicBezTo>
                    <a:cubicBezTo>
                      <a:pt x="109271" y="265"/>
                      <a:pt x="111461" y="-527"/>
                      <a:pt x="113298" y="370"/>
                    </a:cubicBezTo>
                    <a:cubicBezTo>
                      <a:pt x="115129" y="1215"/>
                      <a:pt x="115905" y="3431"/>
                      <a:pt x="115034" y="5279"/>
                    </a:cubicBezTo>
                    <a:cubicBezTo>
                      <a:pt x="104352" y="27657"/>
                      <a:pt x="99517" y="53888"/>
                      <a:pt x="94392" y="81596"/>
                    </a:cubicBezTo>
                    <a:cubicBezTo>
                      <a:pt x="83599" y="140021"/>
                      <a:pt x="72437" y="200452"/>
                      <a:pt x="5345" y="234547"/>
                    </a:cubicBezTo>
                    <a:cubicBezTo>
                      <a:pt x="4812" y="234811"/>
                      <a:pt x="4242" y="234970"/>
                      <a:pt x="3682" y="234970"/>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34"/>
              <p:cNvSpPr/>
              <p:nvPr/>
            </p:nvSpPr>
            <p:spPr>
              <a:xfrm>
                <a:off x="6816576" y="5700466"/>
                <a:ext cx="40978" cy="81385"/>
              </a:xfrm>
              <a:custGeom>
                <a:rect b="b" l="l" r="r" t="t"/>
                <a:pathLst>
                  <a:path extrusionOk="0" h="81385" w="40978">
                    <a:moveTo>
                      <a:pt x="3683" y="81385"/>
                    </a:moveTo>
                    <a:cubicBezTo>
                      <a:pt x="2570" y="81385"/>
                      <a:pt x="1472" y="80910"/>
                      <a:pt x="743" y="79960"/>
                    </a:cubicBezTo>
                    <a:cubicBezTo>
                      <a:pt x="-481" y="78324"/>
                      <a:pt x="-159" y="76002"/>
                      <a:pt x="1461" y="74788"/>
                    </a:cubicBezTo>
                    <a:cubicBezTo>
                      <a:pt x="24056" y="57741"/>
                      <a:pt x="35118" y="33199"/>
                      <a:pt x="33461" y="3907"/>
                    </a:cubicBezTo>
                    <a:cubicBezTo>
                      <a:pt x="33344" y="1902"/>
                      <a:pt x="34896" y="160"/>
                      <a:pt x="36923" y="1"/>
                    </a:cubicBezTo>
                    <a:cubicBezTo>
                      <a:pt x="38918" y="-51"/>
                      <a:pt x="40686" y="1479"/>
                      <a:pt x="40802" y="3485"/>
                    </a:cubicBezTo>
                    <a:cubicBezTo>
                      <a:pt x="42607" y="35363"/>
                      <a:pt x="30537" y="62069"/>
                      <a:pt x="5894" y="80646"/>
                    </a:cubicBezTo>
                    <a:cubicBezTo>
                      <a:pt x="5230" y="81174"/>
                      <a:pt x="4454" y="81385"/>
                      <a:pt x="3683" y="81385"/>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34"/>
              <p:cNvSpPr/>
              <p:nvPr/>
            </p:nvSpPr>
            <p:spPr>
              <a:xfrm>
                <a:off x="6800127" y="5602867"/>
                <a:ext cx="101678" cy="239891"/>
              </a:xfrm>
              <a:custGeom>
                <a:rect b="b" l="l" r="r" t="t"/>
                <a:pathLst>
                  <a:path extrusionOk="0" h="239891" w="101678">
                    <a:moveTo>
                      <a:pt x="3681" y="239892"/>
                    </a:moveTo>
                    <a:cubicBezTo>
                      <a:pt x="2177" y="239892"/>
                      <a:pt x="773" y="238941"/>
                      <a:pt x="224" y="237463"/>
                    </a:cubicBezTo>
                    <a:cubicBezTo>
                      <a:pt x="-472" y="235564"/>
                      <a:pt x="509" y="233452"/>
                      <a:pt x="2420" y="232766"/>
                    </a:cubicBezTo>
                    <a:cubicBezTo>
                      <a:pt x="61114" y="211338"/>
                      <a:pt x="69158" y="142832"/>
                      <a:pt x="76257" y="82349"/>
                    </a:cubicBezTo>
                    <a:cubicBezTo>
                      <a:pt x="80025" y="50312"/>
                      <a:pt x="83582" y="19965"/>
                      <a:pt x="94876" y="1756"/>
                    </a:cubicBezTo>
                    <a:cubicBezTo>
                      <a:pt x="95948" y="15"/>
                      <a:pt x="98212" y="-513"/>
                      <a:pt x="99938" y="542"/>
                    </a:cubicBezTo>
                    <a:cubicBezTo>
                      <a:pt x="101664" y="1650"/>
                      <a:pt x="102197" y="3867"/>
                      <a:pt x="101126" y="5609"/>
                    </a:cubicBezTo>
                    <a:cubicBezTo>
                      <a:pt x="90691" y="22445"/>
                      <a:pt x="87223" y="51948"/>
                      <a:pt x="83556" y="83193"/>
                    </a:cubicBezTo>
                    <a:cubicBezTo>
                      <a:pt x="76573" y="142674"/>
                      <a:pt x="67886" y="216722"/>
                      <a:pt x="4932" y="239680"/>
                    </a:cubicBezTo>
                    <a:cubicBezTo>
                      <a:pt x="4515" y="239786"/>
                      <a:pt x="4093" y="239892"/>
                      <a:pt x="3671" y="239892"/>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34"/>
              <p:cNvSpPr/>
              <p:nvPr/>
            </p:nvSpPr>
            <p:spPr>
              <a:xfrm>
                <a:off x="6829742" y="5685679"/>
                <a:ext cx="97827" cy="211915"/>
              </a:xfrm>
              <a:custGeom>
                <a:rect b="b" l="l" r="r" t="t"/>
                <a:pathLst>
                  <a:path extrusionOk="0" h="211915" w="97827">
                    <a:moveTo>
                      <a:pt x="3680" y="211915"/>
                    </a:moveTo>
                    <a:cubicBezTo>
                      <a:pt x="2624" y="211915"/>
                      <a:pt x="1579" y="211441"/>
                      <a:pt x="851" y="210596"/>
                    </a:cubicBezTo>
                    <a:cubicBezTo>
                      <a:pt x="-448" y="209013"/>
                      <a:pt x="-236" y="206691"/>
                      <a:pt x="1326" y="205424"/>
                    </a:cubicBezTo>
                    <a:cubicBezTo>
                      <a:pt x="80899" y="139187"/>
                      <a:pt x="90389" y="4814"/>
                      <a:pt x="90479" y="3441"/>
                    </a:cubicBezTo>
                    <a:cubicBezTo>
                      <a:pt x="90611" y="1436"/>
                      <a:pt x="92410" y="-147"/>
                      <a:pt x="94384" y="11"/>
                    </a:cubicBezTo>
                    <a:cubicBezTo>
                      <a:pt x="96411" y="169"/>
                      <a:pt x="97947" y="1911"/>
                      <a:pt x="97820" y="3917"/>
                    </a:cubicBezTo>
                    <a:cubicBezTo>
                      <a:pt x="97730" y="5289"/>
                      <a:pt x="88014" y="142829"/>
                      <a:pt x="6033" y="211071"/>
                    </a:cubicBezTo>
                    <a:cubicBezTo>
                      <a:pt x="5347" y="211652"/>
                      <a:pt x="4514" y="211915"/>
                      <a:pt x="3685" y="211915"/>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34"/>
              <p:cNvSpPr/>
              <p:nvPr/>
            </p:nvSpPr>
            <p:spPr>
              <a:xfrm>
                <a:off x="6864292" y="5851856"/>
                <a:ext cx="37512" cy="34761"/>
              </a:xfrm>
              <a:custGeom>
                <a:rect b="b" l="l" r="r" t="t"/>
                <a:pathLst>
                  <a:path extrusionOk="0" h="34761" w="37512">
                    <a:moveTo>
                      <a:pt x="3679" y="34761"/>
                    </a:moveTo>
                    <a:cubicBezTo>
                      <a:pt x="2264" y="34761"/>
                      <a:pt x="913" y="33969"/>
                      <a:pt x="311" y="32544"/>
                    </a:cubicBezTo>
                    <a:cubicBezTo>
                      <a:pt x="-507" y="30697"/>
                      <a:pt x="343" y="28533"/>
                      <a:pt x="2201" y="27742"/>
                    </a:cubicBezTo>
                    <a:cubicBezTo>
                      <a:pt x="22980" y="18611"/>
                      <a:pt x="30405" y="2355"/>
                      <a:pt x="30474" y="2197"/>
                    </a:cubicBezTo>
                    <a:cubicBezTo>
                      <a:pt x="31298" y="350"/>
                      <a:pt x="33472" y="-495"/>
                      <a:pt x="35319" y="297"/>
                    </a:cubicBezTo>
                    <a:cubicBezTo>
                      <a:pt x="37172" y="1141"/>
                      <a:pt x="38016" y="3305"/>
                      <a:pt x="37204" y="5153"/>
                    </a:cubicBezTo>
                    <a:cubicBezTo>
                      <a:pt x="36866" y="5891"/>
                      <a:pt x="28680" y="24100"/>
                      <a:pt x="5151" y="34445"/>
                    </a:cubicBezTo>
                    <a:cubicBezTo>
                      <a:pt x="4671" y="34655"/>
                      <a:pt x="4169" y="34761"/>
                      <a:pt x="3673" y="34761"/>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31" name="Google Shape;1031;p34"/>
            <p:cNvSpPr/>
            <p:nvPr/>
          </p:nvSpPr>
          <p:spPr>
            <a:xfrm>
              <a:off x="2424641" y="4399143"/>
              <a:ext cx="26345" cy="34743"/>
            </a:xfrm>
            <a:custGeom>
              <a:rect b="b" l="l" r="r" t="t"/>
              <a:pathLst>
                <a:path extrusionOk="0" h="34743" w="26345">
                  <a:moveTo>
                    <a:pt x="4302" y="997"/>
                  </a:moveTo>
                  <a:cubicBezTo>
                    <a:pt x="-7837" y="7752"/>
                    <a:pt x="8208" y="40264"/>
                    <a:pt x="21561" y="33930"/>
                  </a:cubicBezTo>
                  <a:cubicBezTo>
                    <a:pt x="34966" y="27544"/>
                    <a:pt x="17285" y="-6181"/>
                    <a:pt x="4302" y="99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2" name="Google Shape;1032;p34"/>
            <p:cNvGrpSpPr/>
            <p:nvPr/>
          </p:nvGrpSpPr>
          <p:grpSpPr>
            <a:xfrm>
              <a:off x="1034828" y="4517164"/>
              <a:ext cx="905715" cy="631690"/>
              <a:chOff x="6289453" y="5889587"/>
              <a:chExt cx="905715" cy="631690"/>
            </a:xfrm>
          </p:grpSpPr>
          <p:sp>
            <p:nvSpPr>
              <p:cNvPr id="1033" name="Google Shape;1033;p34"/>
              <p:cNvSpPr/>
              <p:nvPr/>
            </p:nvSpPr>
            <p:spPr>
              <a:xfrm>
                <a:off x="6846159" y="6205620"/>
                <a:ext cx="142937" cy="261028"/>
              </a:xfrm>
              <a:custGeom>
                <a:rect b="b" l="l" r="r" t="t"/>
                <a:pathLst>
                  <a:path extrusionOk="0" h="261028" w="142937">
                    <a:moveTo>
                      <a:pt x="142932" y="11652"/>
                    </a:moveTo>
                    <a:cubicBezTo>
                      <a:pt x="142932" y="11652"/>
                      <a:pt x="110104" y="204873"/>
                      <a:pt x="99685" y="231737"/>
                    </a:cubicBezTo>
                    <a:cubicBezTo>
                      <a:pt x="109555" y="246567"/>
                      <a:pt x="121309" y="260817"/>
                      <a:pt x="121309" y="260817"/>
                    </a:cubicBezTo>
                    <a:cubicBezTo>
                      <a:pt x="121309" y="260817"/>
                      <a:pt x="56291" y="262665"/>
                      <a:pt x="21780" y="255434"/>
                    </a:cubicBezTo>
                    <a:cubicBezTo>
                      <a:pt x="-12183" y="244351"/>
                      <a:pt x="3719" y="202128"/>
                      <a:pt x="3719" y="202128"/>
                    </a:cubicBezTo>
                    <a:cubicBezTo>
                      <a:pt x="3719" y="202128"/>
                      <a:pt x="57463" y="15135"/>
                      <a:pt x="88175" y="3629"/>
                    </a:cubicBezTo>
                    <a:cubicBezTo>
                      <a:pt x="118886" y="-7876"/>
                      <a:pt x="142937" y="11652"/>
                      <a:pt x="142937" y="1165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34"/>
              <p:cNvSpPr/>
              <p:nvPr/>
            </p:nvSpPr>
            <p:spPr>
              <a:xfrm>
                <a:off x="6795575" y="5927384"/>
                <a:ext cx="399592" cy="593893"/>
              </a:xfrm>
              <a:custGeom>
                <a:rect b="b" l="l" r="r" t="t"/>
                <a:pathLst>
                  <a:path extrusionOk="0" h="593893" w="399592">
                    <a:moveTo>
                      <a:pt x="250074" y="21353"/>
                    </a:moveTo>
                    <a:cubicBezTo>
                      <a:pt x="343301" y="59775"/>
                      <a:pt x="387170" y="148021"/>
                      <a:pt x="395398" y="242388"/>
                    </a:cubicBezTo>
                    <a:cubicBezTo>
                      <a:pt x="403626" y="336703"/>
                      <a:pt x="397589" y="359186"/>
                      <a:pt x="395398" y="438723"/>
                    </a:cubicBezTo>
                    <a:cubicBezTo>
                      <a:pt x="393203" y="518207"/>
                      <a:pt x="411849" y="593363"/>
                      <a:pt x="354269" y="593891"/>
                    </a:cubicBezTo>
                    <a:cubicBezTo>
                      <a:pt x="296687" y="594419"/>
                      <a:pt x="309301" y="529713"/>
                      <a:pt x="345492" y="531401"/>
                    </a:cubicBezTo>
                    <a:cubicBezTo>
                      <a:pt x="331780" y="456245"/>
                      <a:pt x="320812" y="356758"/>
                      <a:pt x="314231" y="308466"/>
                    </a:cubicBezTo>
                    <a:cubicBezTo>
                      <a:pt x="310241" y="279227"/>
                      <a:pt x="300414" y="248299"/>
                      <a:pt x="286211" y="218849"/>
                    </a:cubicBezTo>
                    <a:lnTo>
                      <a:pt x="286200" y="218849"/>
                    </a:lnTo>
                    <a:cubicBezTo>
                      <a:pt x="286200" y="218849"/>
                      <a:pt x="241619" y="240435"/>
                      <a:pt x="207181" y="244552"/>
                    </a:cubicBezTo>
                    <a:lnTo>
                      <a:pt x="99534" y="287988"/>
                    </a:lnTo>
                    <a:lnTo>
                      <a:pt x="0" y="56978"/>
                    </a:lnTo>
                    <a:cubicBezTo>
                      <a:pt x="61418" y="10322"/>
                      <a:pt x="141488" y="-24142"/>
                      <a:pt x="250068" y="213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34"/>
              <p:cNvSpPr/>
              <p:nvPr/>
            </p:nvSpPr>
            <p:spPr>
              <a:xfrm>
                <a:off x="6484575" y="6294604"/>
                <a:ext cx="156897" cy="157191"/>
              </a:xfrm>
              <a:custGeom>
                <a:rect b="b" l="l" r="r" t="t"/>
                <a:pathLst>
                  <a:path extrusionOk="0" h="157191" w="156897">
                    <a:moveTo>
                      <a:pt x="156898" y="675"/>
                    </a:moveTo>
                    <a:cubicBezTo>
                      <a:pt x="126741" y="40786"/>
                      <a:pt x="92741" y="125759"/>
                      <a:pt x="92741" y="125759"/>
                    </a:cubicBezTo>
                    <a:cubicBezTo>
                      <a:pt x="92741" y="125759"/>
                      <a:pt x="107002" y="140590"/>
                      <a:pt x="112485" y="156476"/>
                    </a:cubicBezTo>
                    <a:cubicBezTo>
                      <a:pt x="57094" y="159801"/>
                      <a:pt x="62" y="150459"/>
                      <a:pt x="62" y="150459"/>
                    </a:cubicBezTo>
                    <a:cubicBezTo>
                      <a:pt x="62" y="150459"/>
                      <a:pt x="-1774" y="89078"/>
                      <a:pt x="14497" y="50656"/>
                    </a:cubicBezTo>
                    <a:cubicBezTo>
                      <a:pt x="57643" y="-9670"/>
                      <a:pt x="156898" y="675"/>
                      <a:pt x="156898" y="67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34"/>
              <p:cNvSpPr/>
              <p:nvPr/>
            </p:nvSpPr>
            <p:spPr>
              <a:xfrm>
                <a:off x="6289453" y="5890522"/>
                <a:ext cx="284284" cy="387161"/>
              </a:xfrm>
              <a:custGeom>
                <a:rect b="b" l="l" r="r" t="t"/>
                <a:pathLst>
                  <a:path extrusionOk="0" h="387161" w="284284">
                    <a:moveTo>
                      <a:pt x="11748" y="359156"/>
                    </a:moveTo>
                    <a:cubicBezTo>
                      <a:pt x="12572" y="340630"/>
                      <a:pt x="21206" y="337358"/>
                      <a:pt x="52055" y="320100"/>
                    </a:cubicBezTo>
                    <a:cubicBezTo>
                      <a:pt x="77964" y="292972"/>
                      <a:pt x="93597" y="227527"/>
                      <a:pt x="98120" y="176965"/>
                    </a:cubicBezTo>
                    <a:cubicBezTo>
                      <a:pt x="102643" y="126351"/>
                      <a:pt x="110460" y="90989"/>
                      <a:pt x="134727" y="54414"/>
                    </a:cubicBezTo>
                    <a:cubicBezTo>
                      <a:pt x="152672" y="27339"/>
                      <a:pt x="225015" y="4803"/>
                      <a:pt x="284284" y="0"/>
                    </a:cubicBezTo>
                    <a:cubicBezTo>
                      <a:pt x="248839" y="28764"/>
                      <a:pt x="220592" y="40797"/>
                      <a:pt x="196024" y="59692"/>
                    </a:cubicBezTo>
                    <a:cubicBezTo>
                      <a:pt x="196024" y="59692"/>
                      <a:pt x="145029" y="110570"/>
                      <a:pt x="124741" y="191796"/>
                    </a:cubicBezTo>
                    <a:cubicBezTo>
                      <a:pt x="125997" y="204779"/>
                      <a:pt x="121052" y="210849"/>
                      <a:pt x="115985" y="230166"/>
                    </a:cubicBezTo>
                    <a:lnTo>
                      <a:pt x="116344" y="230218"/>
                    </a:lnTo>
                    <a:lnTo>
                      <a:pt x="116344" y="230166"/>
                    </a:lnTo>
                    <a:cubicBezTo>
                      <a:pt x="116344" y="230693"/>
                      <a:pt x="93808" y="300888"/>
                      <a:pt x="50778" y="333822"/>
                    </a:cubicBezTo>
                    <a:cubicBezTo>
                      <a:pt x="29804" y="390347"/>
                      <a:pt x="0" y="387128"/>
                      <a:pt x="0" y="387128"/>
                    </a:cubicBezTo>
                    <a:cubicBezTo>
                      <a:pt x="0" y="387128"/>
                      <a:pt x="10920" y="377681"/>
                      <a:pt x="11743" y="3591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34"/>
              <p:cNvSpPr/>
              <p:nvPr/>
            </p:nvSpPr>
            <p:spPr>
              <a:xfrm>
                <a:off x="6316834" y="5889587"/>
                <a:ext cx="607060" cy="607685"/>
              </a:xfrm>
              <a:custGeom>
                <a:rect b="b" l="l" r="r" t="t"/>
                <a:pathLst>
                  <a:path extrusionOk="0" h="607685" w="607060">
                    <a:moveTo>
                      <a:pt x="88224" y="231153"/>
                    </a:moveTo>
                    <a:lnTo>
                      <a:pt x="88235" y="231101"/>
                    </a:lnTo>
                    <a:cubicBezTo>
                      <a:pt x="87686" y="219384"/>
                      <a:pt x="86799" y="207087"/>
                      <a:pt x="85548" y="194050"/>
                    </a:cubicBezTo>
                    <a:cubicBezTo>
                      <a:pt x="73483" y="115094"/>
                      <a:pt x="151906" y="49280"/>
                      <a:pt x="151906" y="49280"/>
                    </a:cubicBezTo>
                    <a:cubicBezTo>
                      <a:pt x="176475" y="30385"/>
                      <a:pt x="207677" y="6213"/>
                      <a:pt x="256909" y="935"/>
                    </a:cubicBezTo>
                    <a:cubicBezTo>
                      <a:pt x="277798" y="-754"/>
                      <a:pt x="297083" y="-226"/>
                      <a:pt x="311766" y="3099"/>
                    </a:cubicBezTo>
                    <a:cubicBezTo>
                      <a:pt x="368112" y="15871"/>
                      <a:pt x="412947" y="15871"/>
                      <a:pt x="453254" y="13391"/>
                    </a:cubicBezTo>
                    <a:cubicBezTo>
                      <a:pt x="493561" y="10910"/>
                      <a:pt x="519886" y="34766"/>
                      <a:pt x="575890" y="44899"/>
                    </a:cubicBezTo>
                    <a:lnTo>
                      <a:pt x="607060" y="343096"/>
                    </a:lnTo>
                    <a:cubicBezTo>
                      <a:pt x="607060" y="343096"/>
                      <a:pt x="545658" y="529720"/>
                      <a:pt x="546207" y="565873"/>
                    </a:cubicBezTo>
                    <a:cubicBezTo>
                      <a:pt x="563207" y="585084"/>
                      <a:pt x="576634" y="602079"/>
                      <a:pt x="576634" y="602079"/>
                    </a:cubicBezTo>
                    <a:cubicBezTo>
                      <a:pt x="576634" y="602079"/>
                      <a:pt x="523175" y="614693"/>
                      <a:pt x="486431" y="602079"/>
                    </a:cubicBezTo>
                    <a:cubicBezTo>
                      <a:pt x="459561" y="530248"/>
                      <a:pt x="437621" y="395927"/>
                      <a:pt x="437621" y="395927"/>
                    </a:cubicBezTo>
                    <a:cubicBezTo>
                      <a:pt x="437621" y="395927"/>
                      <a:pt x="280231" y="397510"/>
                      <a:pt x="204553" y="441950"/>
                    </a:cubicBezTo>
                    <a:cubicBezTo>
                      <a:pt x="128874" y="486389"/>
                      <a:pt x="78967" y="537900"/>
                      <a:pt x="78967" y="537900"/>
                    </a:cubicBezTo>
                    <a:cubicBezTo>
                      <a:pt x="78967" y="537900"/>
                      <a:pt x="84451" y="564237"/>
                      <a:pt x="78967" y="578487"/>
                    </a:cubicBezTo>
                    <a:cubicBezTo>
                      <a:pt x="33451" y="554367"/>
                      <a:pt x="9321" y="507764"/>
                      <a:pt x="0" y="482536"/>
                    </a:cubicBezTo>
                    <a:cubicBezTo>
                      <a:pt x="41843" y="432028"/>
                      <a:pt x="95545" y="388063"/>
                      <a:pt x="88229" y="23115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34"/>
              <p:cNvSpPr/>
              <p:nvPr/>
            </p:nvSpPr>
            <p:spPr>
              <a:xfrm>
                <a:off x="6735521" y="6001673"/>
                <a:ext cx="281616" cy="232188"/>
              </a:xfrm>
              <a:custGeom>
                <a:rect b="b" l="l" r="r" t="t"/>
                <a:pathLst>
                  <a:path extrusionOk="0" h="232188" w="281616">
                    <a:moveTo>
                      <a:pt x="1544" y="80592"/>
                    </a:moveTo>
                    <a:cubicBezTo>
                      <a:pt x="-5507" y="123131"/>
                      <a:pt x="10970" y="169154"/>
                      <a:pt x="63901" y="203196"/>
                    </a:cubicBezTo>
                    <a:cubicBezTo>
                      <a:pt x="165352" y="268430"/>
                      <a:pt x="281617" y="203196"/>
                      <a:pt x="281617" y="203196"/>
                    </a:cubicBezTo>
                    <a:cubicBezTo>
                      <a:pt x="281617" y="203196"/>
                      <a:pt x="265166" y="174116"/>
                      <a:pt x="244323" y="100648"/>
                    </a:cubicBezTo>
                    <a:cubicBezTo>
                      <a:pt x="223487" y="27128"/>
                      <a:pt x="160417" y="0"/>
                      <a:pt x="160417" y="0"/>
                    </a:cubicBezTo>
                    <a:cubicBezTo>
                      <a:pt x="160417" y="0"/>
                      <a:pt x="141359" y="11400"/>
                      <a:pt x="98207" y="11769"/>
                    </a:cubicBezTo>
                    <a:cubicBezTo>
                      <a:pt x="42811" y="12297"/>
                      <a:pt x="7941" y="42011"/>
                      <a:pt x="1544" y="8059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34"/>
              <p:cNvSpPr/>
              <p:nvPr/>
            </p:nvSpPr>
            <p:spPr>
              <a:xfrm>
                <a:off x="6977148" y="6019146"/>
                <a:ext cx="20613" cy="24059"/>
              </a:xfrm>
              <a:custGeom>
                <a:rect b="b" l="l" r="r" t="t"/>
                <a:pathLst>
                  <a:path extrusionOk="0" h="24059" w="20613">
                    <a:moveTo>
                      <a:pt x="3520" y="1633"/>
                    </a:moveTo>
                    <a:cubicBezTo>
                      <a:pt x="-6967" y="9655"/>
                      <a:pt x="8455" y="28602"/>
                      <a:pt x="17501" y="23060"/>
                    </a:cubicBezTo>
                    <a:cubicBezTo>
                      <a:pt x="26553" y="17466"/>
                      <a:pt x="14007" y="-6390"/>
                      <a:pt x="3520" y="163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0" name="Google Shape;1040;p34"/>
              <p:cNvGrpSpPr/>
              <p:nvPr/>
            </p:nvGrpSpPr>
            <p:grpSpPr>
              <a:xfrm>
                <a:off x="6761190" y="6059415"/>
                <a:ext cx="171974" cy="155957"/>
                <a:chOff x="6761190" y="6059415"/>
                <a:chExt cx="171974" cy="155957"/>
              </a:xfrm>
            </p:grpSpPr>
            <p:sp>
              <p:nvSpPr>
                <p:cNvPr id="1041" name="Google Shape;1041;p34"/>
                <p:cNvSpPr/>
                <p:nvPr/>
              </p:nvSpPr>
              <p:spPr>
                <a:xfrm>
                  <a:off x="6921325" y="6151294"/>
                  <a:ext cx="11839" cy="61649"/>
                </a:xfrm>
                <a:custGeom>
                  <a:rect b="b" l="l" r="r" t="t"/>
                  <a:pathLst>
                    <a:path extrusionOk="0" h="61649" w="11839">
                      <a:moveTo>
                        <a:pt x="3683" y="61650"/>
                      </a:moveTo>
                      <a:cubicBezTo>
                        <a:pt x="3387" y="61650"/>
                        <a:pt x="3087" y="61597"/>
                        <a:pt x="2786" y="61492"/>
                      </a:cubicBezTo>
                      <a:cubicBezTo>
                        <a:pt x="817" y="61016"/>
                        <a:pt x="-381" y="59011"/>
                        <a:pt x="110" y="57058"/>
                      </a:cubicBezTo>
                      <a:cubicBezTo>
                        <a:pt x="5409" y="35842"/>
                        <a:pt x="4401" y="4122"/>
                        <a:pt x="4390" y="3805"/>
                      </a:cubicBezTo>
                      <a:cubicBezTo>
                        <a:pt x="4322" y="1747"/>
                        <a:pt x="5910" y="58"/>
                        <a:pt x="7942" y="5"/>
                      </a:cubicBezTo>
                      <a:cubicBezTo>
                        <a:pt x="9953" y="-101"/>
                        <a:pt x="11674" y="1483"/>
                        <a:pt x="11742" y="3541"/>
                      </a:cubicBezTo>
                      <a:cubicBezTo>
                        <a:pt x="11785" y="4861"/>
                        <a:pt x="12793" y="36633"/>
                        <a:pt x="7246" y="58853"/>
                      </a:cubicBezTo>
                      <a:cubicBezTo>
                        <a:pt x="6829" y="60489"/>
                        <a:pt x="5330" y="61650"/>
                        <a:pt x="3683" y="61650"/>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34"/>
                <p:cNvSpPr/>
                <p:nvPr/>
              </p:nvSpPr>
              <p:spPr>
                <a:xfrm>
                  <a:off x="6876625" y="6105774"/>
                  <a:ext cx="36967" cy="109598"/>
                </a:xfrm>
                <a:custGeom>
                  <a:rect b="b" l="l" r="r" t="t"/>
                  <a:pathLst>
                    <a:path extrusionOk="0" h="109598" w="36967">
                      <a:moveTo>
                        <a:pt x="3679" y="109599"/>
                      </a:moveTo>
                      <a:cubicBezTo>
                        <a:pt x="3109" y="109599"/>
                        <a:pt x="2534" y="109493"/>
                        <a:pt x="1990" y="109229"/>
                      </a:cubicBezTo>
                      <a:cubicBezTo>
                        <a:pt x="185" y="108279"/>
                        <a:pt x="-522" y="106062"/>
                        <a:pt x="412" y="104268"/>
                      </a:cubicBezTo>
                      <a:cubicBezTo>
                        <a:pt x="12662" y="80571"/>
                        <a:pt x="29530" y="3673"/>
                        <a:pt x="29699" y="2881"/>
                      </a:cubicBezTo>
                      <a:cubicBezTo>
                        <a:pt x="30132" y="875"/>
                        <a:pt x="32095" y="-339"/>
                        <a:pt x="34074" y="84"/>
                      </a:cubicBezTo>
                      <a:cubicBezTo>
                        <a:pt x="36059" y="506"/>
                        <a:pt x="37315" y="2459"/>
                        <a:pt x="36882" y="4464"/>
                      </a:cubicBezTo>
                      <a:cubicBezTo>
                        <a:pt x="36185" y="7631"/>
                        <a:pt x="19634" y="83051"/>
                        <a:pt x="6947" y="107646"/>
                      </a:cubicBezTo>
                      <a:cubicBezTo>
                        <a:pt x="6292" y="108912"/>
                        <a:pt x="5009" y="109599"/>
                        <a:pt x="3679" y="109599"/>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34"/>
                <p:cNvSpPr/>
                <p:nvPr/>
              </p:nvSpPr>
              <p:spPr>
                <a:xfrm>
                  <a:off x="6849483" y="6146341"/>
                  <a:ext cx="26003" cy="35041"/>
                </a:xfrm>
                <a:custGeom>
                  <a:rect b="b" l="l" r="r" t="t"/>
                  <a:pathLst>
                    <a:path extrusionOk="0" h="35041" w="26003">
                      <a:moveTo>
                        <a:pt x="3672" y="35042"/>
                      </a:moveTo>
                      <a:cubicBezTo>
                        <a:pt x="3060" y="35042"/>
                        <a:pt x="2432" y="34883"/>
                        <a:pt x="1862" y="34566"/>
                      </a:cubicBezTo>
                      <a:cubicBezTo>
                        <a:pt x="99" y="33564"/>
                        <a:pt x="-523" y="31347"/>
                        <a:pt x="479" y="29552"/>
                      </a:cubicBezTo>
                      <a:cubicBezTo>
                        <a:pt x="7372" y="17413"/>
                        <a:pt x="18899" y="2108"/>
                        <a:pt x="19390" y="1475"/>
                      </a:cubicBezTo>
                      <a:cubicBezTo>
                        <a:pt x="20614" y="-162"/>
                        <a:pt x="22915" y="-478"/>
                        <a:pt x="24541" y="736"/>
                      </a:cubicBezTo>
                      <a:cubicBezTo>
                        <a:pt x="26161" y="1950"/>
                        <a:pt x="26483" y="4272"/>
                        <a:pt x="25264" y="5908"/>
                      </a:cubicBezTo>
                      <a:cubicBezTo>
                        <a:pt x="25148" y="6066"/>
                        <a:pt x="13537" y="21478"/>
                        <a:pt x="6876" y="33194"/>
                      </a:cubicBezTo>
                      <a:cubicBezTo>
                        <a:pt x="6200" y="34408"/>
                        <a:pt x="4955" y="35042"/>
                        <a:pt x="3672" y="35042"/>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34"/>
                <p:cNvSpPr/>
                <p:nvPr/>
              </p:nvSpPr>
              <p:spPr>
                <a:xfrm>
                  <a:off x="6825627" y="6136472"/>
                  <a:ext cx="21885" cy="31083"/>
                </a:xfrm>
                <a:custGeom>
                  <a:rect b="b" l="l" r="r" t="t"/>
                  <a:pathLst>
                    <a:path extrusionOk="0" h="31083" w="21885">
                      <a:moveTo>
                        <a:pt x="3678" y="31083"/>
                      </a:moveTo>
                      <a:cubicBezTo>
                        <a:pt x="3219" y="31083"/>
                        <a:pt x="2749" y="30978"/>
                        <a:pt x="2295" y="30819"/>
                      </a:cubicBezTo>
                      <a:cubicBezTo>
                        <a:pt x="417" y="30028"/>
                        <a:pt x="-492" y="27917"/>
                        <a:pt x="269" y="26017"/>
                      </a:cubicBezTo>
                      <a:cubicBezTo>
                        <a:pt x="4243" y="16200"/>
                        <a:pt x="14819" y="2055"/>
                        <a:pt x="15268" y="1475"/>
                      </a:cubicBezTo>
                      <a:cubicBezTo>
                        <a:pt x="16487" y="-162"/>
                        <a:pt x="18789" y="-478"/>
                        <a:pt x="20414" y="736"/>
                      </a:cubicBezTo>
                      <a:cubicBezTo>
                        <a:pt x="22040" y="1950"/>
                        <a:pt x="22367" y="4272"/>
                        <a:pt x="21153" y="5908"/>
                      </a:cubicBezTo>
                      <a:cubicBezTo>
                        <a:pt x="21048" y="6014"/>
                        <a:pt x="10698" y="19894"/>
                        <a:pt x="7088" y="28761"/>
                      </a:cubicBezTo>
                      <a:cubicBezTo>
                        <a:pt x="6507" y="30239"/>
                        <a:pt x="5130" y="31083"/>
                        <a:pt x="3678" y="31083"/>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 name="Google Shape;1045;p34"/>
                <p:cNvSpPr/>
                <p:nvPr/>
              </p:nvSpPr>
              <p:spPr>
                <a:xfrm>
                  <a:off x="6771613" y="6062699"/>
                  <a:ext cx="71245" cy="77306"/>
                </a:xfrm>
                <a:custGeom>
                  <a:rect b="b" l="l" r="r" t="t"/>
                  <a:pathLst>
                    <a:path extrusionOk="0" h="77306" w="71245">
                      <a:moveTo>
                        <a:pt x="3679" y="77306"/>
                      </a:moveTo>
                      <a:cubicBezTo>
                        <a:pt x="3399" y="77306"/>
                        <a:pt x="3114" y="77253"/>
                        <a:pt x="2829" y="77201"/>
                      </a:cubicBezTo>
                      <a:cubicBezTo>
                        <a:pt x="855" y="76726"/>
                        <a:pt x="-369" y="74720"/>
                        <a:pt x="100" y="72767"/>
                      </a:cubicBezTo>
                      <a:cubicBezTo>
                        <a:pt x="6075" y="47592"/>
                        <a:pt x="22964" y="35453"/>
                        <a:pt x="39293" y="23736"/>
                      </a:cubicBezTo>
                      <a:cubicBezTo>
                        <a:pt x="48852" y="16875"/>
                        <a:pt x="57876" y="10383"/>
                        <a:pt x="64638" y="1464"/>
                      </a:cubicBezTo>
                      <a:cubicBezTo>
                        <a:pt x="65867" y="-172"/>
                        <a:pt x="68168" y="-489"/>
                        <a:pt x="69789" y="778"/>
                      </a:cubicBezTo>
                      <a:cubicBezTo>
                        <a:pt x="71409" y="1992"/>
                        <a:pt x="71726" y="4314"/>
                        <a:pt x="70496" y="5897"/>
                      </a:cubicBezTo>
                      <a:cubicBezTo>
                        <a:pt x="63070" y="15714"/>
                        <a:pt x="53164" y="22839"/>
                        <a:pt x="43584" y="29700"/>
                      </a:cubicBezTo>
                      <a:cubicBezTo>
                        <a:pt x="27645" y="41153"/>
                        <a:pt x="12593" y="51972"/>
                        <a:pt x="7252" y="74456"/>
                      </a:cubicBezTo>
                      <a:cubicBezTo>
                        <a:pt x="6851" y="76145"/>
                        <a:pt x="5341" y="77253"/>
                        <a:pt x="3679" y="77253"/>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34"/>
                <p:cNvSpPr/>
                <p:nvPr/>
              </p:nvSpPr>
              <p:spPr>
                <a:xfrm>
                  <a:off x="6761193" y="6081909"/>
                  <a:ext cx="39714" cy="36139"/>
                </a:xfrm>
                <a:custGeom>
                  <a:rect b="b" l="l" r="r" t="t"/>
                  <a:pathLst>
                    <a:path extrusionOk="0" h="36139" w="39714">
                      <a:moveTo>
                        <a:pt x="3675" y="36140"/>
                      </a:moveTo>
                      <a:cubicBezTo>
                        <a:pt x="2941" y="36140"/>
                        <a:pt x="2203" y="35928"/>
                        <a:pt x="1558" y="35454"/>
                      </a:cubicBezTo>
                      <a:cubicBezTo>
                        <a:pt x="-99" y="34292"/>
                        <a:pt x="-500" y="32023"/>
                        <a:pt x="672" y="30334"/>
                      </a:cubicBezTo>
                      <a:cubicBezTo>
                        <a:pt x="9439" y="17879"/>
                        <a:pt x="32925" y="1359"/>
                        <a:pt x="33922" y="673"/>
                      </a:cubicBezTo>
                      <a:cubicBezTo>
                        <a:pt x="35585" y="-489"/>
                        <a:pt x="37875" y="-119"/>
                        <a:pt x="39047" y="1570"/>
                      </a:cubicBezTo>
                      <a:cubicBezTo>
                        <a:pt x="40213" y="3206"/>
                        <a:pt x="39812" y="5528"/>
                        <a:pt x="38150" y="6690"/>
                      </a:cubicBezTo>
                      <a:cubicBezTo>
                        <a:pt x="37913" y="6848"/>
                        <a:pt x="14716" y="23157"/>
                        <a:pt x="6689" y="34556"/>
                      </a:cubicBezTo>
                      <a:cubicBezTo>
                        <a:pt x="5971" y="35612"/>
                        <a:pt x="4836" y="36140"/>
                        <a:pt x="3680" y="36140"/>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34"/>
                <p:cNvSpPr/>
                <p:nvPr/>
              </p:nvSpPr>
              <p:spPr>
                <a:xfrm>
                  <a:off x="6761190" y="6059415"/>
                  <a:ext cx="32583" cy="26545"/>
                </a:xfrm>
                <a:custGeom>
                  <a:rect b="b" l="l" r="r" t="t"/>
                  <a:pathLst>
                    <a:path extrusionOk="0" h="26545" w="32583">
                      <a:moveTo>
                        <a:pt x="3678" y="26545"/>
                      </a:moveTo>
                      <a:cubicBezTo>
                        <a:pt x="3050" y="26545"/>
                        <a:pt x="2411" y="26387"/>
                        <a:pt x="1831" y="26070"/>
                      </a:cubicBezTo>
                      <a:cubicBezTo>
                        <a:pt x="73" y="25014"/>
                        <a:pt x="-523" y="22798"/>
                        <a:pt x="501" y="21056"/>
                      </a:cubicBezTo>
                      <a:cubicBezTo>
                        <a:pt x="9948" y="4800"/>
                        <a:pt x="27280" y="314"/>
                        <a:pt x="28014" y="103"/>
                      </a:cubicBezTo>
                      <a:cubicBezTo>
                        <a:pt x="29983" y="-372"/>
                        <a:pt x="31983" y="842"/>
                        <a:pt x="32474" y="2795"/>
                      </a:cubicBezTo>
                      <a:cubicBezTo>
                        <a:pt x="32964" y="4748"/>
                        <a:pt x="31772" y="6753"/>
                        <a:pt x="29809" y="7228"/>
                      </a:cubicBezTo>
                      <a:lnTo>
                        <a:pt x="29809" y="7228"/>
                      </a:lnTo>
                      <a:cubicBezTo>
                        <a:pt x="29655" y="7281"/>
                        <a:pt x="14708" y="11239"/>
                        <a:pt x="6855" y="24750"/>
                      </a:cubicBezTo>
                      <a:cubicBezTo>
                        <a:pt x="6174" y="25912"/>
                        <a:pt x="4939" y="26545"/>
                        <a:pt x="3672" y="26545"/>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8" name="Google Shape;1048;p34"/>
              <p:cNvSpPr/>
              <p:nvPr/>
            </p:nvSpPr>
            <p:spPr>
              <a:xfrm>
                <a:off x="6745055" y="6244717"/>
                <a:ext cx="9352" cy="40955"/>
              </a:xfrm>
              <a:custGeom>
                <a:rect b="b" l="l" r="r" t="t"/>
                <a:pathLst>
                  <a:path extrusionOk="0" h="40955" w="9352">
                    <a:moveTo>
                      <a:pt x="7400" y="3800"/>
                    </a:moveTo>
                    <a:cubicBezTo>
                      <a:pt x="7447" y="1742"/>
                      <a:pt x="5843" y="53"/>
                      <a:pt x="3811" y="0"/>
                    </a:cubicBezTo>
                    <a:cubicBezTo>
                      <a:pt x="3785" y="0"/>
                      <a:pt x="3753" y="0"/>
                      <a:pt x="3722" y="0"/>
                    </a:cubicBezTo>
                    <a:cubicBezTo>
                      <a:pt x="1732" y="0"/>
                      <a:pt x="96" y="1583"/>
                      <a:pt x="48" y="3589"/>
                    </a:cubicBezTo>
                    <a:cubicBezTo>
                      <a:pt x="27" y="4486"/>
                      <a:pt x="-427" y="24648"/>
                      <a:pt x="1943" y="40956"/>
                    </a:cubicBezTo>
                    <a:cubicBezTo>
                      <a:pt x="6503" y="40851"/>
                      <a:pt x="9120" y="40797"/>
                      <a:pt x="9353" y="40797"/>
                    </a:cubicBezTo>
                    <a:cubicBezTo>
                      <a:pt x="6925" y="24964"/>
                      <a:pt x="7395" y="4011"/>
                      <a:pt x="7400" y="3800"/>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9" name="Google Shape;1049;p34"/>
              <p:cNvGrpSpPr/>
              <p:nvPr/>
            </p:nvGrpSpPr>
            <p:grpSpPr>
              <a:xfrm>
                <a:off x="6447508" y="6009790"/>
                <a:ext cx="299653" cy="305702"/>
                <a:chOff x="6447508" y="6009790"/>
                <a:chExt cx="299653" cy="305702"/>
              </a:xfrm>
            </p:grpSpPr>
            <p:sp>
              <p:nvSpPr>
                <p:cNvPr id="1050" name="Google Shape;1050;p34"/>
                <p:cNvSpPr/>
                <p:nvPr/>
              </p:nvSpPr>
              <p:spPr>
                <a:xfrm>
                  <a:off x="6598321" y="6009790"/>
                  <a:ext cx="148840" cy="211968"/>
                </a:xfrm>
                <a:custGeom>
                  <a:rect b="b" l="l" r="r" t="t"/>
                  <a:pathLst>
                    <a:path extrusionOk="0" h="211968" w="148840">
                      <a:moveTo>
                        <a:pt x="3679" y="211968"/>
                      </a:moveTo>
                      <a:cubicBezTo>
                        <a:pt x="2402" y="211968"/>
                        <a:pt x="1161" y="211282"/>
                        <a:pt x="486" y="210121"/>
                      </a:cubicBezTo>
                      <a:cubicBezTo>
                        <a:pt x="-522" y="208380"/>
                        <a:pt x="90" y="206110"/>
                        <a:pt x="1848" y="205107"/>
                      </a:cubicBezTo>
                      <a:cubicBezTo>
                        <a:pt x="38650" y="183996"/>
                        <a:pt x="64590" y="134437"/>
                        <a:pt x="89681" y="86514"/>
                      </a:cubicBezTo>
                      <a:cubicBezTo>
                        <a:pt x="106908" y="53581"/>
                        <a:pt x="123180" y="22495"/>
                        <a:pt x="142438" y="1225"/>
                      </a:cubicBezTo>
                      <a:cubicBezTo>
                        <a:pt x="143800" y="-306"/>
                        <a:pt x="146127" y="-411"/>
                        <a:pt x="147632" y="961"/>
                      </a:cubicBezTo>
                      <a:cubicBezTo>
                        <a:pt x="149136" y="2333"/>
                        <a:pt x="149252" y="4656"/>
                        <a:pt x="147890" y="6133"/>
                      </a:cubicBezTo>
                      <a:cubicBezTo>
                        <a:pt x="129259" y="26717"/>
                        <a:pt x="113199" y="57434"/>
                        <a:pt x="96199" y="89892"/>
                      </a:cubicBezTo>
                      <a:cubicBezTo>
                        <a:pt x="70623" y="138765"/>
                        <a:pt x="44176" y="189326"/>
                        <a:pt x="5505" y="211493"/>
                      </a:cubicBezTo>
                      <a:cubicBezTo>
                        <a:pt x="4930" y="211810"/>
                        <a:pt x="4302" y="211968"/>
                        <a:pt x="3679" y="211968"/>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34"/>
                <p:cNvSpPr/>
                <p:nvPr/>
              </p:nvSpPr>
              <p:spPr>
                <a:xfrm>
                  <a:off x="6447508" y="6055295"/>
                  <a:ext cx="222329" cy="260197"/>
                </a:xfrm>
                <a:custGeom>
                  <a:rect b="b" l="l" r="r" t="t"/>
                  <a:pathLst>
                    <a:path extrusionOk="0" h="260197" w="222329">
                      <a:moveTo>
                        <a:pt x="3679" y="260197"/>
                      </a:moveTo>
                      <a:cubicBezTo>
                        <a:pt x="2264" y="260197"/>
                        <a:pt x="913" y="259353"/>
                        <a:pt x="311" y="257981"/>
                      </a:cubicBezTo>
                      <a:cubicBezTo>
                        <a:pt x="-507" y="256134"/>
                        <a:pt x="343" y="253970"/>
                        <a:pt x="2206" y="253125"/>
                      </a:cubicBezTo>
                      <a:cubicBezTo>
                        <a:pt x="79753" y="219136"/>
                        <a:pt x="151463" y="134691"/>
                        <a:pt x="215340" y="2112"/>
                      </a:cubicBezTo>
                      <a:cubicBezTo>
                        <a:pt x="216222" y="265"/>
                        <a:pt x="218428" y="-527"/>
                        <a:pt x="220249" y="370"/>
                      </a:cubicBezTo>
                      <a:cubicBezTo>
                        <a:pt x="222080" y="1268"/>
                        <a:pt x="222846" y="3431"/>
                        <a:pt x="221964" y="5279"/>
                      </a:cubicBezTo>
                      <a:cubicBezTo>
                        <a:pt x="157300" y="139494"/>
                        <a:pt x="84355" y="225153"/>
                        <a:pt x="5156" y="259881"/>
                      </a:cubicBezTo>
                      <a:cubicBezTo>
                        <a:pt x="4676" y="260092"/>
                        <a:pt x="4175" y="260197"/>
                        <a:pt x="3684" y="260197"/>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34"/>
                <p:cNvSpPr/>
                <p:nvPr/>
              </p:nvSpPr>
              <p:spPr>
                <a:xfrm>
                  <a:off x="6590640" y="6129322"/>
                  <a:ext cx="100581" cy="135608"/>
                </a:xfrm>
                <a:custGeom>
                  <a:rect b="b" l="l" r="r" t="t"/>
                  <a:pathLst>
                    <a:path extrusionOk="0" h="135608" w="100581">
                      <a:moveTo>
                        <a:pt x="3681" y="135609"/>
                      </a:moveTo>
                      <a:cubicBezTo>
                        <a:pt x="2520" y="135609"/>
                        <a:pt x="1380" y="135028"/>
                        <a:pt x="662" y="134026"/>
                      </a:cubicBezTo>
                      <a:cubicBezTo>
                        <a:pt x="-499" y="132336"/>
                        <a:pt x="-93" y="130067"/>
                        <a:pt x="1569" y="128906"/>
                      </a:cubicBezTo>
                      <a:cubicBezTo>
                        <a:pt x="23826" y="113336"/>
                        <a:pt x="45951" y="77606"/>
                        <a:pt x="67342" y="42983"/>
                      </a:cubicBezTo>
                      <a:cubicBezTo>
                        <a:pt x="76499" y="28205"/>
                        <a:pt x="85149" y="14219"/>
                        <a:pt x="93879" y="1605"/>
                      </a:cubicBezTo>
                      <a:cubicBezTo>
                        <a:pt x="95034" y="-84"/>
                        <a:pt x="97320" y="-506"/>
                        <a:pt x="98998" y="655"/>
                      </a:cubicBezTo>
                      <a:cubicBezTo>
                        <a:pt x="100666" y="1816"/>
                        <a:pt x="101083" y="4139"/>
                        <a:pt x="99927" y="5774"/>
                      </a:cubicBezTo>
                      <a:cubicBezTo>
                        <a:pt x="91303" y="18230"/>
                        <a:pt x="82706" y="32164"/>
                        <a:pt x="73596" y="46889"/>
                      </a:cubicBezTo>
                      <a:cubicBezTo>
                        <a:pt x="51809" y="82092"/>
                        <a:pt x="29278" y="118509"/>
                        <a:pt x="5781" y="134923"/>
                      </a:cubicBezTo>
                      <a:cubicBezTo>
                        <a:pt x="5143" y="135398"/>
                        <a:pt x="4404" y="135609"/>
                        <a:pt x="3681" y="135609"/>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34"/>
                <p:cNvSpPr/>
                <p:nvPr/>
              </p:nvSpPr>
              <p:spPr>
                <a:xfrm>
                  <a:off x="6649317" y="6151267"/>
                  <a:ext cx="51224" cy="113663"/>
                </a:xfrm>
                <a:custGeom>
                  <a:rect b="b" l="l" r="r" t="t"/>
                  <a:pathLst>
                    <a:path extrusionOk="0" h="113663" w="51224">
                      <a:moveTo>
                        <a:pt x="3677" y="113664"/>
                      </a:moveTo>
                      <a:cubicBezTo>
                        <a:pt x="2828" y="113664"/>
                        <a:pt x="1978" y="113347"/>
                        <a:pt x="1287" y="112766"/>
                      </a:cubicBezTo>
                      <a:cubicBezTo>
                        <a:pt x="-254" y="111447"/>
                        <a:pt x="-439" y="109125"/>
                        <a:pt x="885" y="107594"/>
                      </a:cubicBezTo>
                      <a:cubicBezTo>
                        <a:pt x="11531" y="95139"/>
                        <a:pt x="20836" y="67800"/>
                        <a:pt x="29829" y="41411"/>
                      </a:cubicBezTo>
                      <a:cubicBezTo>
                        <a:pt x="34732" y="27002"/>
                        <a:pt x="39366" y="13385"/>
                        <a:pt x="44169" y="2249"/>
                      </a:cubicBezTo>
                      <a:cubicBezTo>
                        <a:pt x="44976" y="349"/>
                        <a:pt x="47140" y="-496"/>
                        <a:pt x="49003" y="296"/>
                      </a:cubicBezTo>
                      <a:cubicBezTo>
                        <a:pt x="50866" y="1088"/>
                        <a:pt x="51726" y="3305"/>
                        <a:pt x="50924" y="5152"/>
                      </a:cubicBezTo>
                      <a:cubicBezTo>
                        <a:pt x="46227" y="16024"/>
                        <a:pt x="41646" y="29482"/>
                        <a:pt x="36790" y="43786"/>
                      </a:cubicBezTo>
                      <a:cubicBezTo>
                        <a:pt x="27570" y="70861"/>
                        <a:pt x="18038" y="98833"/>
                        <a:pt x="6469" y="112344"/>
                      </a:cubicBezTo>
                      <a:cubicBezTo>
                        <a:pt x="5741" y="113189"/>
                        <a:pt x="4712" y="113664"/>
                        <a:pt x="3677" y="113664"/>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34"/>
                <p:cNvSpPr/>
                <p:nvPr/>
              </p:nvSpPr>
              <p:spPr>
                <a:xfrm>
                  <a:off x="6693191" y="6112098"/>
                  <a:ext cx="35326" cy="132618"/>
                </a:xfrm>
                <a:custGeom>
                  <a:rect b="b" l="l" r="r" t="t"/>
                  <a:pathLst>
                    <a:path extrusionOk="0" h="132618" w="35326">
                      <a:moveTo>
                        <a:pt x="3678" y="132619"/>
                      </a:moveTo>
                      <a:cubicBezTo>
                        <a:pt x="3134" y="132619"/>
                        <a:pt x="2580" y="132513"/>
                        <a:pt x="2057" y="132249"/>
                      </a:cubicBezTo>
                      <a:cubicBezTo>
                        <a:pt x="231" y="131352"/>
                        <a:pt x="-518" y="129135"/>
                        <a:pt x="379" y="127341"/>
                      </a:cubicBezTo>
                      <a:cubicBezTo>
                        <a:pt x="8639" y="110557"/>
                        <a:pt x="11504" y="89129"/>
                        <a:pt x="14545" y="66434"/>
                      </a:cubicBezTo>
                      <a:cubicBezTo>
                        <a:pt x="17421" y="44901"/>
                        <a:pt x="20398" y="22682"/>
                        <a:pt x="28220" y="2362"/>
                      </a:cubicBezTo>
                      <a:cubicBezTo>
                        <a:pt x="28948" y="462"/>
                        <a:pt x="31069" y="-488"/>
                        <a:pt x="32970" y="251"/>
                      </a:cubicBezTo>
                      <a:cubicBezTo>
                        <a:pt x="34864" y="990"/>
                        <a:pt x="35809" y="3101"/>
                        <a:pt x="35081" y="5001"/>
                      </a:cubicBezTo>
                      <a:cubicBezTo>
                        <a:pt x="27570" y="24529"/>
                        <a:pt x="24657" y="46326"/>
                        <a:pt x="21833" y="67385"/>
                      </a:cubicBezTo>
                      <a:cubicBezTo>
                        <a:pt x="18714" y="90712"/>
                        <a:pt x="15769" y="112721"/>
                        <a:pt x="6982" y="130560"/>
                      </a:cubicBezTo>
                      <a:cubicBezTo>
                        <a:pt x="6343" y="131879"/>
                        <a:pt x="5034" y="132619"/>
                        <a:pt x="3678" y="132619"/>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 name="Google Shape;1055;p34"/>
                <p:cNvSpPr/>
                <p:nvPr/>
              </p:nvSpPr>
              <p:spPr>
                <a:xfrm>
                  <a:off x="6689353" y="6201921"/>
                  <a:ext cx="42996" cy="76257"/>
                </a:xfrm>
                <a:custGeom>
                  <a:rect b="b" l="l" r="r" t="t"/>
                  <a:pathLst>
                    <a:path extrusionOk="0" h="76257" w="42996">
                      <a:moveTo>
                        <a:pt x="3674" y="76257"/>
                      </a:moveTo>
                      <a:cubicBezTo>
                        <a:pt x="2850" y="76257"/>
                        <a:pt x="2022" y="75993"/>
                        <a:pt x="1341" y="75413"/>
                      </a:cubicBezTo>
                      <a:cubicBezTo>
                        <a:pt x="-227" y="74146"/>
                        <a:pt x="-454" y="71824"/>
                        <a:pt x="839" y="70240"/>
                      </a:cubicBezTo>
                      <a:cubicBezTo>
                        <a:pt x="13612" y="54723"/>
                        <a:pt x="31118" y="30921"/>
                        <a:pt x="35694" y="3106"/>
                      </a:cubicBezTo>
                      <a:cubicBezTo>
                        <a:pt x="36022" y="1101"/>
                        <a:pt x="37905" y="-271"/>
                        <a:pt x="39916" y="45"/>
                      </a:cubicBezTo>
                      <a:cubicBezTo>
                        <a:pt x="41922" y="415"/>
                        <a:pt x="43279" y="2262"/>
                        <a:pt x="42946" y="4268"/>
                      </a:cubicBezTo>
                      <a:cubicBezTo>
                        <a:pt x="38080" y="33823"/>
                        <a:pt x="19824" y="58735"/>
                        <a:pt x="6508" y="74938"/>
                      </a:cubicBezTo>
                      <a:cubicBezTo>
                        <a:pt x="5780" y="75782"/>
                        <a:pt x="4729" y="76257"/>
                        <a:pt x="3669" y="76257"/>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6" name="Google Shape;1056;p34"/>
              <p:cNvGrpSpPr/>
              <p:nvPr/>
            </p:nvGrpSpPr>
            <p:grpSpPr>
              <a:xfrm>
                <a:off x="7043116" y="6099570"/>
                <a:ext cx="152052" cy="400962"/>
                <a:chOff x="7043116" y="6099570"/>
                <a:chExt cx="152052" cy="400962"/>
              </a:xfrm>
            </p:grpSpPr>
            <p:sp>
              <p:nvSpPr>
                <p:cNvPr id="1057" name="Google Shape;1057;p34"/>
                <p:cNvSpPr/>
                <p:nvPr/>
              </p:nvSpPr>
              <p:spPr>
                <a:xfrm>
                  <a:off x="7147602" y="6371905"/>
                  <a:ext cx="43234" cy="16474"/>
                </a:xfrm>
                <a:custGeom>
                  <a:rect b="b" l="l" r="r" t="t"/>
                  <a:pathLst>
                    <a:path extrusionOk="0" h="16474" w="43234">
                      <a:moveTo>
                        <a:pt x="2833" y="1590"/>
                      </a:moveTo>
                      <a:cubicBezTo>
                        <a:pt x="859" y="2013"/>
                        <a:pt x="-366" y="4018"/>
                        <a:pt x="98" y="5971"/>
                      </a:cubicBezTo>
                      <a:cubicBezTo>
                        <a:pt x="558" y="7976"/>
                        <a:pt x="2537" y="9191"/>
                        <a:pt x="4516" y="8716"/>
                      </a:cubicBezTo>
                      <a:cubicBezTo>
                        <a:pt x="4780" y="8663"/>
                        <a:pt x="30567" y="2857"/>
                        <a:pt x="42474" y="15841"/>
                      </a:cubicBezTo>
                      <a:cubicBezTo>
                        <a:pt x="42701" y="16105"/>
                        <a:pt x="42960" y="16316"/>
                        <a:pt x="43234" y="16474"/>
                      </a:cubicBezTo>
                      <a:cubicBezTo>
                        <a:pt x="43197" y="13254"/>
                        <a:pt x="43192" y="10035"/>
                        <a:pt x="43202" y="6763"/>
                      </a:cubicBezTo>
                      <a:cubicBezTo>
                        <a:pt x="27686" y="-4109"/>
                        <a:pt x="3946" y="1327"/>
                        <a:pt x="2838" y="1590"/>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34"/>
                <p:cNvSpPr/>
                <p:nvPr/>
              </p:nvSpPr>
              <p:spPr>
                <a:xfrm>
                  <a:off x="7141566" y="6332509"/>
                  <a:ext cx="50124" cy="22144"/>
                </a:xfrm>
                <a:custGeom>
                  <a:rect b="b" l="l" r="r" t="t"/>
                  <a:pathLst>
                    <a:path extrusionOk="0" h="22144" w="50124">
                      <a:moveTo>
                        <a:pt x="2645" y="1508"/>
                      </a:moveTo>
                      <a:cubicBezTo>
                        <a:pt x="698" y="2088"/>
                        <a:pt x="-421" y="4147"/>
                        <a:pt x="149" y="6100"/>
                      </a:cubicBezTo>
                      <a:cubicBezTo>
                        <a:pt x="719" y="8052"/>
                        <a:pt x="2756" y="9161"/>
                        <a:pt x="4709" y="8580"/>
                      </a:cubicBezTo>
                      <a:cubicBezTo>
                        <a:pt x="17170" y="4939"/>
                        <a:pt x="38962" y="9636"/>
                        <a:pt x="48377" y="21089"/>
                      </a:cubicBezTo>
                      <a:cubicBezTo>
                        <a:pt x="48763" y="21564"/>
                        <a:pt x="49248" y="21933"/>
                        <a:pt x="49771" y="22144"/>
                      </a:cubicBezTo>
                      <a:cubicBezTo>
                        <a:pt x="49887" y="18819"/>
                        <a:pt x="50003" y="15547"/>
                        <a:pt x="50125" y="12433"/>
                      </a:cubicBezTo>
                      <a:cubicBezTo>
                        <a:pt x="37463" y="1297"/>
                        <a:pt x="16098" y="-2398"/>
                        <a:pt x="2651" y="1508"/>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34"/>
                <p:cNvSpPr/>
                <p:nvPr/>
              </p:nvSpPr>
              <p:spPr>
                <a:xfrm>
                  <a:off x="7146797" y="6281836"/>
                  <a:ext cx="47469" cy="18034"/>
                </a:xfrm>
                <a:custGeom>
                  <a:rect b="b" l="l" r="r" t="t"/>
                  <a:pathLst>
                    <a:path extrusionOk="0" h="18034" w="47469">
                      <a:moveTo>
                        <a:pt x="1990" y="5843"/>
                      </a:moveTo>
                      <a:cubicBezTo>
                        <a:pt x="185" y="6792"/>
                        <a:pt x="-522" y="9009"/>
                        <a:pt x="412" y="10803"/>
                      </a:cubicBezTo>
                      <a:cubicBezTo>
                        <a:pt x="1346" y="12598"/>
                        <a:pt x="3568" y="13337"/>
                        <a:pt x="5368" y="12387"/>
                      </a:cubicBezTo>
                      <a:cubicBezTo>
                        <a:pt x="20969" y="4312"/>
                        <a:pt x="36723" y="6106"/>
                        <a:pt x="45511" y="16926"/>
                      </a:cubicBezTo>
                      <a:cubicBezTo>
                        <a:pt x="45923" y="17454"/>
                        <a:pt x="46451" y="17770"/>
                        <a:pt x="47020" y="18034"/>
                      </a:cubicBezTo>
                      <a:cubicBezTo>
                        <a:pt x="47179" y="14762"/>
                        <a:pt x="47326" y="11595"/>
                        <a:pt x="47469" y="8428"/>
                      </a:cubicBezTo>
                      <a:cubicBezTo>
                        <a:pt x="36090" y="-1705"/>
                        <a:pt x="18847" y="-2866"/>
                        <a:pt x="1990" y="5843"/>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34"/>
                <p:cNvSpPr/>
                <p:nvPr/>
              </p:nvSpPr>
              <p:spPr>
                <a:xfrm>
                  <a:off x="7142328" y="6251946"/>
                  <a:ext cx="52840" cy="18579"/>
                </a:xfrm>
                <a:custGeom>
                  <a:rect b="b" l="l" r="r" t="t"/>
                  <a:pathLst>
                    <a:path extrusionOk="0" h="18579" w="52840">
                      <a:moveTo>
                        <a:pt x="1620" y="11824"/>
                      </a:moveTo>
                      <a:cubicBezTo>
                        <a:pt x="-64" y="12985"/>
                        <a:pt x="-507" y="15254"/>
                        <a:pt x="633" y="16943"/>
                      </a:cubicBezTo>
                      <a:cubicBezTo>
                        <a:pt x="1345" y="17999"/>
                        <a:pt x="2506" y="18580"/>
                        <a:pt x="3683" y="18580"/>
                      </a:cubicBezTo>
                      <a:cubicBezTo>
                        <a:pt x="4391" y="18580"/>
                        <a:pt x="5108" y="18369"/>
                        <a:pt x="5736" y="17946"/>
                      </a:cubicBezTo>
                      <a:cubicBezTo>
                        <a:pt x="24657" y="5121"/>
                        <a:pt x="52218" y="7549"/>
                        <a:pt x="52498" y="7549"/>
                      </a:cubicBezTo>
                      <a:cubicBezTo>
                        <a:pt x="52603" y="7602"/>
                        <a:pt x="52704" y="7549"/>
                        <a:pt x="52809" y="7549"/>
                      </a:cubicBezTo>
                      <a:cubicBezTo>
                        <a:pt x="52830" y="5174"/>
                        <a:pt x="52841" y="2693"/>
                        <a:pt x="52841" y="213"/>
                      </a:cubicBezTo>
                      <a:cubicBezTo>
                        <a:pt x="49342" y="-51"/>
                        <a:pt x="21813" y="-1793"/>
                        <a:pt x="1620" y="11824"/>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34"/>
                <p:cNvSpPr/>
                <p:nvPr/>
              </p:nvSpPr>
              <p:spPr>
                <a:xfrm>
                  <a:off x="7130158" y="6211917"/>
                  <a:ext cx="64546" cy="16107"/>
                </a:xfrm>
                <a:custGeom>
                  <a:rect b="b" l="l" r="r" t="t"/>
                  <a:pathLst>
                    <a:path extrusionOk="0" h="16107" w="64546">
                      <a:moveTo>
                        <a:pt x="1439" y="9524"/>
                      </a:moveTo>
                      <a:cubicBezTo>
                        <a:pt x="-171" y="10738"/>
                        <a:pt x="-477" y="13060"/>
                        <a:pt x="758" y="14643"/>
                      </a:cubicBezTo>
                      <a:cubicBezTo>
                        <a:pt x="1999" y="16280"/>
                        <a:pt x="4305" y="16596"/>
                        <a:pt x="5915" y="15330"/>
                      </a:cubicBezTo>
                      <a:cubicBezTo>
                        <a:pt x="19933" y="4616"/>
                        <a:pt x="47562" y="4669"/>
                        <a:pt x="63886" y="15488"/>
                      </a:cubicBezTo>
                      <a:cubicBezTo>
                        <a:pt x="64097" y="15646"/>
                        <a:pt x="64325" y="15699"/>
                        <a:pt x="64546" y="15805"/>
                      </a:cubicBezTo>
                      <a:cubicBezTo>
                        <a:pt x="64446" y="13007"/>
                        <a:pt x="64330" y="10105"/>
                        <a:pt x="64193" y="7149"/>
                      </a:cubicBezTo>
                      <a:cubicBezTo>
                        <a:pt x="45108" y="-3142"/>
                        <a:pt x="16877" y="-2298"/>
                        <a:pt x="1439" y="9524"/>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34"/>
                <p:cNvSpPr/>
                <p:nvPr/>
              </p:nvSpPr>
              <p:spPr>
                <a:xfrm>
                  <a:off x="7137120" y="6163486"/>
                  <a:ext cx="54517" cy="14466"/>
                </a:xfrm>
                <a:custGeom>
                  <a:rect b="b" l="l" r="r" t="t"/>
                  <a:pathLst>
                    <a:path extrusionOk="0" h="14466" w="54517">
                      <a:moveTo>
                        <a:pt x="1518" y="7816"/>
                      </a:moveTo>
                      <a:cubicBezTo>
                        <a:pt x="-123" y="9030"/>
                        <a:pt x="-493" y="11299"/>
                        <a:pt x="700" y="12935"/>
                      </a:cubicBezTo>
                      <a:cubicBezTo>
                        <a:pt x="1418" y="13938"/>
                        <a:pt x="2542" y="14466"/>
                        <a:pt x="3682" y="14466"/>
                      </a:cubicBezTo>
                      <a:cubicBezTo>
                        <a:pt x="4432" y="14466"/>
                        <a:pt x="5186" y="14255"/>
                        <a:pt x="5836" y="13780"/>
                      </a:cubicBezTo>
                      <a:cubicBezTo>
                        <a:pt x="25638" y="-576"/>
                        <a:pt x="54169" y="13886"/>
                        <a:pt x="54460" y="14044"/>
                      </a:cubicBezTo>
                      <a:cubicBezTo>
                        <a:pt x="54481" y="14044"/>
                        <a:pt x="54497" y="14044"/>
                        <a:pt x="54518" y="14096"/>
                      </a:cubicBezTo>
                      <a:cubicBezTo>
                        <a:pt x="54307" y="11511"/>
                        <a:pt x="54091" y="8924"/>
                        <a:pt x="53858" y="6285"/>
                      </a:cubicBezTo>
                      <a:cubicBezTo>
                        <a:pt x="53843" y="6074"/>
                        <a:pt x="53816" y="5863"/>
                        <a:pt x="53800" y="5705"/>
                      </a:cubicBezTo>
                      <a:cubicBezTo>
                        <a:pt x="44353" y="1747"/>
                        <a:pt x="20376" y="-5854"/>
                        <a:pt x="1523" y="7816"/>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34"/>
                <p:cNvSpPr/>
                <p:nvPr/>
              </p:nvSpPr>
              <p:spPr>
                <a:xfrm>
                  <a:off x="7140913" y="6457888"/>
                  <a:ext cx="121" cy="686"/>
                </a:xfrm>
                <a:custGeom>
                  <a:rect b="b" l="l" r="r" t="t"/>
                  <a:pathLst>
                    <a:path extrusionOk="0" h="686" w="121">
                      <a:moveTo>
                        <a:pt x="0" y="0"/>
                      </a:moveTo>
                      <a:cubicBezTo>
                        <a:pt x="37" y="211"/>
                        <a:pt x="79" y="422"/>
                        <a:pt x="121" y="686"/>
                      </a:cubicBezTo>
                      <a:cubicBezTo>
                        <a:pt x="111" y="580"/>
                        <a:pt x="111" y="528"/>
                        <a:pt x="100" y="422"/>
                      </a:cubicBezTo>
                      <a:cubicBezTo>
                        <a:pt x="79" y="264"/>
                        <a:pt x="37" y="158"/>
                        <a:pt x="0" y="0"/>
                      </a:cubicBezTo>
                      <a:close/>
                    </a:path>
                  </a:pathLst>
                </a:custGeom>
                <a:solidFill>
                  <a:srgbClr val="E8CAA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34"/>
                <p:cNvSpPr/>
                <p:nvPr/>
              </p:nvSpPr>
              <p:spPr>
                <a:xfrm>
                  <a:off x="7121350" y="6458709"/>
                  <a:ext cx="20185" cy="41823"/>
                </a:xfrm>
                <a:custGeom>
                  <a:rect b="b" l="l" r="r" t="t"/>
                  <a:pathLst>
                    <a:path extrusionOk="0" h="41823" w="20185">
                      <a:moveTo>
                        <a:pt x="1323" y="35332"/>
                      </a:moveTo>
                      <a:cubicBezTo>
                        <a:pt x="-234" y="36651"/>
                        <a:pt x="-450" y="38973"/>
                        <a:pt x="853" y="40504"/>
                      </a:cubicBezTo>
                      <a:cubicBezTo>
                        <a:pt x="1582" y="41401"/>
                        <a:pt x="2627" y="41823"/>
                        <a:pt x="3682" y="41823"/>
                      </a:cubicBezTo>
                      <a:cubicBezTo>
                        <a:pt x="4511" y="41823"/>
                        <a:pt x="5345" y="41560"/>
                        <a:pt x="6036" y="40979"/>
                      </a:cubicBezTo>
                      <a:cubicBezTo>
                        <a:pt x="10189" y="37548"/>
                        <a:pt x="22772" y="26992"/>
                        <a:pt x="19711" y="23"/>
                      </a:cubicBezTo>
                      <a:cubicBezTo>
                        <a:pt x="17141" y="-83"/>
                        <a:pt x="14702" y="181"/>
                        <a:pt x="12385" y="709"/>
                      </a:cubicBezTo>
                      <a:cubicBezTo>
                        <a:pt x="15082" y="23879"/>
                        <a:pt x="4732" y="32482"/>
                        <a:pt x="1328" y="35332"/>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34"/>
                <p:cNvSpPr/>
                <p:nvPr/>
              </p:nvSpPr>
              <p:spPr>
                <a:xfrm>
                  <a:off x="7043116" y="6099570"/>
                  <a:ext cx="40179" cy="49934"/>
                </a:xfrm>
                <a:custGeom>
                  <a:rect b="b" l="l" r="r" t="t"/>
                  <a:pathLst>
                    <a:path extrusionOk="0" h="49934" w="40179">
                      <a:moveTo>
                        <a:pt x="6259" y="1062"/>
                      </a:moveTo>
                      <a:cubicBezTo>
                        <a:pt x="4813" y="-363"/>
                        <a:pt x="2480" y="-363"/>
                        <a:pt x="1055" y="1115"/>
                      </a:cubicBezTo>
                      <a:cubicBezTo>
                        <a:pt x="-370" y="2540"/>
                        <a:pt x="-349" y="4862"/>
                        <a:pt x="1103" y="6288"/>
                      </a:cubicBezTo>
                      <a:cubicBezTo>
                        <a:pt x="12376" y="17371"/>
                        <a:pt x="22773" y="31990"/>
                        <a:pt x="32046" y="49724"/>
                      </a:cubicBezTo>
                      <a:cubicBezTo>
                        <a:pt x="36210" y="47877"/>
                        <a:pt x="38665" y="46663"/>
                        <a:pt x="38665" y="46663"/>
                      </a:cubicBezTo>
                      <a:lnTo>
                        <a:pt x="38675" y="46663"/>
                      </a:lnTo>
                      <a:cubicBezTo>
                        <a:pt x="39198" y="47771"/>
                        <a:pt x="39673" y="48827"/>
                        <a:pt x="40180" y="49935"/>
                      </a:cubicBezTo>
                      <a:cubicBezTo>
                        <a:pt x="40132" y="49513"/>
                        <a:pt x="40021" y="49038"/>
                        <a:pt x="39805" y="48668"/>
                      </a:cubicBezTo>
                      <a:cubicBezTo>
                        <a:pt x="29872" y="29193"/>
                        <a:pt x="18588" y="13149"/>
                        <a:pt x="6259" y="1062"/>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66" name="Google Shape;1066;p34"/>
            <p:cNvSpPr/>
            <p:nvPr/>
          </p:nvSpPr>
          <p:spPr>
            <a:xfrm>
              <a:off x="2359487" y="4541047"/>
              <a:ext cx="347385" cy="124236"/>
            </a:xfrm>
            <a:custGeom>
              <a:rect b="b" l="l" r="r" t="t"/>
              <a:pathLst>
                <a:path extrusionOk="0" h="124236" w="347385">
                  <a:moveTo>
                    <a:pt x="84128" y="9511"/>
                  </a:moveTo>
                  <a:cubicBezTo>
                    <a:pt x="84128" y="9511"/>
                    <a:pt x="163665" y="69731"/>
                    <a:pt x="223410" y="78809"/>
                  </a:cubicBezTo>
                  <a:cubicBezTo>
                    <a:pt x="304055" y="90103"/>
                    <a:pt x="347386" y="78809"/>
                    <a:pt x="347386" y="78809"/>
                  </a:cubicBezTo>
                  <a:cubicBezTo>
                    <a:pt x="347386" y="78809"/>
                    <a:pt x="328703" y="116440"/>
                    <a:pt x="250327" y="123565"/>
                  </a:cubicBezTo>
                  <a:cubicBezTo>
                    <a:pt x="171898" y="130690"/>
                    <a:pt x="50772" y="80181"/>
                    <a:pt x="0" y="14947"/>
                  </a:cubicBezTo>
                  <a:cubicBezTo>
                    <a:pt x="28711" y="5183"/>
                    <a:pt x="61856" y="-10122"/>
                    <a:pt x="84128" y="95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34"/>
            <p:cNvSpPr/>
            <p:nvPr/>
          </p:nvSpPr>
          <p:spPr>
            <a:xfrm>
              <a:off x="2126803" y="4370854"/>
              <a:ext cx="140153" cy="225568"/>
            </a:xfrm>
            <a:custGeom>
              <a:rect b="b" l="l" r="r" t="t"/>
              <a:pathLst>
                <a:path extrusionOk="0" h="225568" w="140153">
                  <a:moveTo>
                    <a:pt x="16942" y="225568"/>
                  </a:moveTo>
                  <a:cubicBezTo>
                    <a:pt x="11337" y="225568"/>
                    <a:pt x="7822" y="222349"/>
                    <a:pt x="4007" y="216649"/>
                  </a:cubicBezTo>
                  <a:cubicBezTo>
                    <a:pt x="3036" y="215171"/>
                    <a:pt x="2033" y="213693"/>
                    <a:pt x="819" y="212215"/>
                  </a:cubicBezTo>
                  <a:cubicBezTo>
                    <a:pt x="-458" y="210632"/>
                    <a:pt x="-216" y="208309"/>
                    <a:pt x="1368" y="207043"/>
                  </a:cubicBezTo>
                  <a:cubicBezTo>
                    <a:pt x="2946" y="205724"/>
                    <a:pt x="5263" y="205988"/>
                    <a:pt x="6540" y="207571"/>
                  </a:cubicBezTo>
                  <a:cubicBezTo>
                    <a:pt x="7960" y="209312"/>
                    <a:pt x="9105" y="211054"/>
                    <a:pt x="10118" y="212532"/>
                  </a:cubicBezTo>
                  <a:cubicBezTo>
                    <a:pt x="14911" y="219710"/>
                    <a:pt x="17095" y="222929"/>
                    <a:pt x="49385" y="201871"/>
                  </a:cubicBezTo>
                  <a:cubicBezTo>
                    <a:pt x="66829" y="190471"/>
                    <a:pt x="79447" y="186090"/>
                    <a:pt x="90573" y="182184"/>
                  </a:cubicBezTo>
                  <a:cubicBezTo>
                    <a:pt x="104771" y="177276"/>
                    <a:pt x="115258" y="173635"/>
                    <a:pt x="129313" y="156956"/>
                  </a:cubicBezTo>
                  <a:cubicBezTo>
                    <a:pt x="44540" y="100695"/>
                    <a:pt x="6134" y="6011"/>
                    <a:pt x="5748" y="5008"/>
                  </a:cubicBezTo>
                  <a:cubicBezTo>
                    <a:pt x="4999" y="3161"/>
                    <a:pt x="5922" y="997"/>
                    <a:pt x="7807" y="258"/>
                  </a:cubicBezTo>
                  <a:cubicBezTo>
                    <a:pt x="9691" y="-481"/>
                    <a:pt x="11828" y="416"/>
                    <a:pt x="12583" y="2316"/>
                  </a:cubicBezTo>
                  <a:cubicBezTo>
                    <a:pt x="12963" y="3266"/>
                    <a:pt x="51591" y="98426"/>
                    <a:pt x="136733" y="152998"/>
                  </a:cubicBezTo>
                  <a:lnTo>
                    <a:pt x="140153" y="155215"/>
                  </a:lnTo>
                  <a:lnTo>
                    <a:pt x="137625" y="158381"/>
                  </a:lnTo>
                  <a:cubicBezTo>
                    <a:pt x="120921" y="179440"/>
                    <a:pt x="108592" y="183715"/>
                    <a:pt x="92980" y="189151"/>
                  </a:cubicBezTo>
                  <a:cubicBezTo>
                    <a:pt x="82250" y="192899"/>
                    <a:pt x="70085" y="197121"/>
                    <a:pt x="53396" y="207993"/>
                  </a:cubicBezTo>
                  <a:cubicBezTo>
                    <a:pt x="34581" y="220290"/>
                    <a:pt x="24067" y="225568"/>
                    <a:pt x="16937" y="225568"/>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8" name="Google Shape;1068;p34"/>
            <p:cNvGrpSpPr/>
            <p:nvPr/>
          </p:nvGrpSpPr>
          <p:grpSpPr>
            <a:xfrm>
              <a:off x="2214002" y="4652010"/>
              <a:ext cx="187232" cy="352440"/>
              <a:chOff x="7468627" y="6024433"/>
              <a:chExt cx="187232" cy="352440"/>
            </a:xfrm>
          </p:grpSpPr>
          <p:sp>
            <p:nvSpPr>
              <p:cNvPr id="1069" name="Google Shape;1069;p34"/>
              <p:cNvSpPr/>
              <p:nvPr/>
            </p:nvSpPr>
            <p:spPr>
              <a:xfrm>
                <a:off x="7468627" y="6024433"/>
                <a:ext cx="83259" cy="38779"/>
              </a:xfrm>
              <a:custGeom>
                <a:rect b="b" l="l" r="r" t="t"/>
                <a:pathLst>
                  <a:path extrusionOk="0" h="38779" w="83259">
                    <a:moveTo>
                      <a:pt x="930" y="32657"/>
                    </a:moveTo>
                    <a:cubicBezTo>
                      <a:pt x="-420" y="34188"/>
                      <a:pt x="-283" y="36510"/>
                      <a:pt x="1231" y="37829"/>
                    </a:cubicBezTo>
                    <a:cubicBezTo>
                      <a:pt x="1933" y="38463"/>
                      <a:pt x="2804" y="38779"/>
                      <a:pt x="3675" y="38779"/>
                    </a:cubicBezTo>
                    <a:cubicBezTo>
                      <a:pt x="4688" y="38779"/>
                      <a:pt x="5696" y="38357"/>
                      <a:pt x="6425" y="37566"/>
                    </a:cubicBezTo>
                    <a:cubicBezTo>
                      <a:pt x="36049" y="4315"/>
                      <a:pt x="81887" y="7482"/>
                      <a:pt x="82362" y="7482"/>
                    </a:cubicBezTo>
                    <a:cubicBezTo>
                      <a:pt x="82679" y="7535"/>
                      <a:pt x="82943" y="7482"/>
                      <a:pt x="83259" y="7482"/>
                    </a:cubicBezTo>
                    <a:cubicBezTo>
                      <a:pt x="82837" y="4949"/>
                      <a:pt x="82415" y="2521"/>
                      <a:pt x="82045" y="93"/>
                    </a:cubicBezTo>
                    <a:cubicBezTo>
                      <a:pt x="74973" y="-277"/>
                      <a:pt x="31014" y="-1121"/>
                      <a:pt x="930" y="32657"/>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34"/>
              <p:cNvSpPr/>
              <p:nvPr/>
            </p:nvSpPr>
            <p:spPr>
              <a:xfrm>
                <a:off x="7497142" y="6055326"/>
                <a:ext cx="60127" cy="31478"/>
              </a:xfrm>
              <a:custGeom>
                <a:rect b="b" l="l" r="r" t="t"/>
                <a:pathLst>
                  <a:path extrusionOk="0" h="31478" w="60127">
                    <a:moveTo>
                      <a:pt x="799" y="25515"/>
                    </a:moveTo>
                    <a:cubicBezTo>
                      <a:pt x="-462" y="27098"/>
                      <a:pt x="-204" y="29420"/>
                      <a:pt x="1385" y="30687"/>
                    </a:cubicBezTo>
                    <a:cubicBezTo>
                      <a:pt x="2060" y="31214"/>
                      <a:pt x="2873" y="31478"/>
                      <a:pt x="3676" y="31478"/>
                    </a:cubicBezTo>
                    <a:cubicBezTo>
                      <a:pt x="4758" y="31478"/>
                      <a:pt x="5829" y="31004"/>
                      <a:pt x="6552" y="30106"/>
                    </a:cubicBezTo>
                    <a:cubicBezTo>
                      <a:pt x="28407" y="2662"/>
                      <a:pt x="57594" y="7623"/>
                      <a:pt x="58808" y="7834"/>
                    </a:cubicBezTo>
                    <a:cubicBezTo>
                      <a:pt x="59282" y="7886"/>
                      <a:pt x="59705" y="7886"/>
                      <a:pt x="60127" y="7834"/>
                    </a:cubicBezTo>
                    <a:cubicBezTo>
                      <a:pt x="59705" y="5301"/>
                      <a:pt x="59230" y="2820"/>
                      <a:pt x="58808" y="392"/>
                    </a:cubicBezTo>
                    <a:cubicBezTo>
                      <a:pt x="52211" y="-452"/>
                      <a:pt x="23013" y="-2405"/>
                      <a:pt x="804" y="25515"/>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34"/>
              <p:cNvSpPr/>
              <p:nvPr/>
            </p:nvSpPr>
            <p:spPr>
              <a:xfrm>
                <a:off x="7514695" y="6095217"/>
                <a:ext cx="49858" cy="25048"/>
              </a:xfrm>
              <a:custGeom>
                <a:rect b="b" l="l" r="r" t="t"/>
                <a:pathLst>
                  <a:path extrusionOk="0" h="25048" w="49858">
                    <a:moveTo>
                      <a:pt x="790" y="19085"/>
                    </a:moveTo>
                    <a:cubicBezTo>
                      <a:pt x="-466" y="20668"/>
                      <a:pt x="-197" y="22990"/>
                      <a:pt x="1397" y="24257"/>
                    </a:cubicBezTo>
                    <a:cubicBezTo>
                      <a:pt x="2073" y="24785"/>
                      <a:pt x="2875" y="25049"/>
                      <a:pt x="3672" y="25049"/>
                    </a:cubicBezTo>
                    <a:cubicBezTo>
                      <a:pt x="4759" y="25049"/>
                      <a:pt x="5836" y="24521"/>
                      <a:pt x="6559" y="23623"/>
                    </a:cubicBezTo>
                    <a:cubicBezTo>
                      <a:pt x="21464" y="4729"/>
                      <a:pt x="48327" y="7526"/>
                      <a:pt x="48750" y="7526"/>
                    </a:cubicBezTo>
                    <a:cubicBezTo>
                      <a:pt x="49172" y="7579"/>
                      <a:pt x="49542" y="7579"/>
                      <a:pt x="49858" y="7526"/>
                    </a:cubicBezTo>
                    <a:cubicBezTo>
                      <a:pt x="49436" y="5045"/>
                      <a:pt x="48961" y="2565"/>
                      <a:pt x="48486" y="137"/>
                    </a:cubicBezTo>
                    <a:cubicBezTo>
                      <a:pt x="42681" y="-285"/>
                      <a:pt x="16608" y="-971"/>
                      <a:pt x="790" y="19085"/>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34"/>
              <p:cNvSpPr/>
              <p:nvPr/>
            </p:nvSpPr>
            <p:spPr>
              <a:xfrm>
                <a:off x="7532200" y="6179089"/>
                <a:ext cx="50561" cy="31110"/>
              </a:xfrm>
              <a:custGeom>
                <a:rect b="b" l="l" r="r" t="t"/>
                <a:pathLst>
                  <a:path extrusionOk="0" h="31110" w="50561">
                    <a:moveTo>
                      <a:pt x="528" y="25517"/>
                    </a:moveTo>
                    <a:cubicBezTo>
                      <a:pt x="-528" y="27258"/>
                      <a:pt x="53" y="29528"/>
                      <a:pt x="1794" y="30583"/>
                    </a:cubicBezTo>
                    <a:cubicBezTo>
                      <a:pt x="2375" y="30900"/>
                      <a:pt x="3061" y="31111"/>
                      <a:pt x="3695" y="31111"/>
                    </a:cubicBezTo>
                    <a:cubicBezTo>
                      <a:pt x="4908" y="31111"/>
                      <a:pt x="6175" y="30478"/>
                      <a:pt x="6861" y="29317"/>
                    </a:cubicBezTo>
                    <a:cubicBezTo>
                      <a:pt x="24120" y="605"/>
                      <a:pt x="47501" y="7942"/>
                      <a:pt x="48556" y="8311"/>
                    </a:cubicBezTo>
                    <a:cubicBezTo>
                      <a:pt x="49242" y="8522"/>
                      <a:pt x="49928" y="8522"/>
                      <a:pt x="50562" y="8364"/>
                    </a:cubicBezTo>
                    <a:cubicBezTo>
                      <a:pt x="49981" y="5883"/>
                      <a:pt x="49348" y="3350"/>
                      <a:pt x="48767" y="817"/>
                    </a:cubicBezTo>
                    <a:cubicBezTo>
                      <a:pt x="41589" y="-714"/>
                      <a:pt x="17787" y="-3142"/>
                      <a:pt x="528" y="25517"/>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34"/>
              <p:cNvSpPr/>
              <p:nvPr/>
            </p:nvSpPr>
            <p:spPr>
              <a:xfrm>
                <a:off x="7543215" y="6238462"/>
                <a:ext cx="55696" cy="32063"/>
              </a:xfrm>
              <a:custGeom>
                <a:rect b="b" l="l" r="r" t="t"/>
                <a:pathLst>
                  <a:path extrusionOk="0" h="32063" w="55696">
                    <a:moveTo>
                      <a:pt x="596" y="26417"/>
                    </a:moveTo>
                    <a:cubicBezTo>
                      <a:pt x="-512" y="28106"/>
                      <a:pt x="-37" y="30375"/>
                      <a:pt x="1705" y="31483"/>
                    </a:cubicBezTo>
                    <a:cubicBezTo>
                      <a:pt x="2338" y="31853"/>
                      <a:pt x="2971" y="32064"/>
                      <a:pt x="3657" y="32064"/>
                    </a:cubicBezTo>
                    <a:cubicBezTo>
                      <a:pt x="4871" y="32064"/>
                      <a:pt x="6085" y="31431"/>
                      <a:pt x="6772" y="30322"/>
                    </a:cubicBezTo>
                    <a:cubicBezTo>
                      <a:pt x="24347" y="2719"/>
                      <a:pt x="52689" y="7469"/>
                      <a:pt x="53902" y="7680"/>
                    </a:cubicBezTo>
                    <a:cubicBezTo>
                      <a:pt x="54536" y="7786"/>
                      <a:pt x="55116" y="7733"/>
                      <a:pt x="55697" y="7522"/>
                    </a:cubicBezTo>
                    <a:cubicBezTo>
                      <a:pt x="54958" y="5147"/>
                      <a:pt x="54166" y="2719"/>
                      <a:pt x="53427" y="238"/>
                    </a:cubicBezTo>
                    <a:cubicBezTo>
                      <a:pt x="46038" y="-500"/>
                      <a:pt x="18171" y="-1239"/>
                      <a:pt x="596" y="26417"/>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34"/>
              <p:cNvSpPr/>
              <p:nvPr/>
            </p:nvSpPr>
            <p:spPr>
              <a:xfrm>
                <a:off x="7594109" y="6314331"/>
                <a:ext cx="41114" cy="40639"/>
              </a:xfrm>
              <a:custGeom>
                <a:rect b="b" l="l" r="r" t="t"/>
                <a:pathLst>
                  <a:path extrusionOk="0" h="40639" w="41114">
                    <a:moveTo>
                      <a:pt x="34939" y="2005"/>
                    </a:moveTo>
                    <a:cubicBezTo>
                      <a:pt x="34886" y="2164"/>
                      <a:pt x="30348" y="16572"/>
                      <a:pt x="1795" y="33778"/>
                    </a:cubicBezTo>
                    <a:cubicBezTo>
                      <a:pt x="53" y="34834"/>
                      <a:pt x="-528" y="37103"/>
                      <a:pt x="528" y="38845"/>
                    </a:cubicBezTo>
                    <a:cubicBezTo>
                      <a:pt x="1214" y="40006"/>
                      <a:pt x="2428" y="40639"/>
                      <a:pt x="3695" y="40639"/>
                    </a:cubicBezTo>
                    <a:cubicBezTo>
                      <a:pt x="4328" y="40639"/>
                      <a:pt x="5014" y="40428"/>
                      <a:pt x="5594" y="40111"/>
                    </a:cubicBezTo>
                    <a:cubicBezTo>
                      <a:pt x="30559" y="25017"/>
                      <a:pt x="38687" y="11611"/>
                      <a:pt x="41115" y="6280"/>
                    </a:cubicBezTo>
                    <a:cubicBezTo>
                      <a:pt x="39478" y="4275"/>
                      <a:pt x="37895" y="2164"/>
                      <a:pt x="36311" y="0"/>
                    </a:cubicBezTo>
                    <a:cubicBezTo>
                      <a:pt x="35678" y="475"/>
                      <a:pt x="35150" y="1161"/>
                      <a:pt x="34939" y="2005"/>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34"/>
              <p:cNvSpPr/>
              <p:nvPr/>
            </p:nvSpPr>
            <p:spPr>
              <a:xfrm>
                <a:off x="7611520" y="6336920"/>
                <a:ext cx="44339" cy="39953"/>
              </a:xfrm>
              <a:custGeom>
                <a:rect b="b" l="l" r="r" t="t"/>
                <a:pathLst>
                  <a:path extrusionOk="0" h="39953" w="44339">
                    <a:moveTo>
                      <a:pt x="1958" y="33039"/>
                    </a:moveTo>
                    <a:cubicBezTo>
                      <a:pt x="164" y="34042"/>
                      <a:pt x="-522" y="36259"/>
                      <a:pt x="428" y="38053"/>
                    </a:cubicBezTo>
                    <a:cubicBezTo>
                      <a:pt x="1114" y="39267"/>
                      <a:pt x="2380" y="39953"/>
                      <a:pt x="3700" y="39953"/>
                    </a:cubicBezTo>
                    <a:cubicBezTo>
                      <a:pt x="4280" y="39953"/>
                      <a:pt x="4861" y="39848"/>
                      <a:pt x="5442" y="39531"/>
                    </a:cubicBezTo>
                    <a:cubicBezTo>
                      <a:pt x="32306" y="25017"/>
                      <a:pt x="42228" y="8867"/>
                      <a:pt x="44339" y="4908"/>
                    </a:cubicBezTo>
                    <a:cubicBezTo>
                      <a:pt x="42492" y="3325"/>
                      <a:pt x="40592" y="1689"/>
                      <a:pt x="38797" y="0"/>
                    </a:cubicBezTo>
                    <a:cubicBezTo>
                      <a:pt x="38534" y="264"/>
                      <a:pt x="38322" y="580"/>
                      <a:pt x="38164" y="897"/>
                    </a:cubicBezTo>
                    <a:cubicBezTo>
                      <a:pt x="38111" y="1056"/>
                      <a:pt x="29773" y="17997"/>
                      <a:pt x="1958" y="33039"/>
                    </a:cubicBezTo>
                    <a:close/>
                  </a:path>
                </a:pathLst>
              </a:custGeom>
              <a:solidFill>
                <a:srgbClr val="333333">
                  <a:alpha val="3797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6" name="Google Shape;1076;p34"/>
            <p:cNvGrpSpPr/>
            <p:nvPr/>
          </p:nvGrpSpPr>
          <p:grpSpPr>
            <a:xfrm>
              <a:off x="1912025" y="4620362"/>
              <a:ext cx="174872" cy="147219"/>
              <a:chOff x="7166650" y="5992785"/>
              <a:chExt cx="174872" cy="147219"/>
            </a:xfrm>
          </p:grpSpPr>
          <p:sp>
            <p:nvSpPr>
              <p:cNvPr id="1077" name="Google Shape;1077;p34"/>
              <p:cNvSpPr/>
              <p:nvPr/>
            </p:nvSpPr>
            <p:spPr>
              <a:xfrm>
                <a:off x="7299089" y="5992785"/>
                <a:ext cx="42433" cy="147219"/>
              </a:xfrm>
              <a:custGeom>
                <a:rect b="b" l="l" r="r" t="t"/>
                <a:pathLst>
                  <a:path extrusionOk="0" h="147219" w="42433">
                    <a:moveTo>
                      <a:pt x="3198" y="21"/>
                    </a:moveTo>
                    <a:cubicBezTo>
                      <a:pt x="1187" y="285"/>
                      <a:pt x="-232" y="2133"/>
                      <a:pt x="32" y="4138"/>
                    </a:cubicBezTo>
                    <a:cubicBezTo>
                      <a:pt x="105" y="4718"/>
                      <a:pt x="6069" y="49105"/>
                      <a:pt x="24278" y="112967"/>
                    </a:cubicBezTo>
                    <a:cubicBezTo>
                      <a:pt x="30648" y="122836"/>
                      <a:pt x="36712" y="134448"/>
                      <a:pt x="42434" y="147220"/>
                    </a:cubicBezTo>
                    <a:cubicBezTo>
                      <a:pt x="15659" y="65044"/>
                      <a:pt x="7410" y="3874"/>
                      <a:pt x="7320" y="3188"/>
                    </a:cubicBezTo>
                    <a:cubicBezTo>
                      <a:pt x="7056" y="1183"/>
                      <a:pt x="5215" y="-190"/>
                      <a:pt x="3198" y="21"/>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900">
                  <a:solidFill>
                    <a:srgbClr val="000000"/>
                  </a:solidFill>
                  <a:latin typeface="Calibri"/>
                  <a:ea typeface="Calibri"/>
                  <a:cs typeface="Calibri"/>
                  <a:sym typeface="Calibri"/>
                </a:endParaRPr>
              </a:p>
            </p:txBody>
          </p:sp>
          <p:sp>
            <p:nvSpPr>
              <p:cNvPr id="1078" name="Google Shape;1078;p34"/>
              <p:cNvSpPr/>
              <p:nvPr/>
            </p:nvSpPr>
            <p:spPr>
              <a:xfrm>
                <a:off x="7166650" y="6024454"/>
                <a:ext cx="47671" cy="24930"/>
              </a:xfrm>
              <a:custGeom>
                <a:rect b="b" l="l" r="r" t="t"/>
                <a:pathLst>
                  <a:path extrusionOk="0" h="24930" w="47671">
                    <a:moveTo>
                      <a:pt x="6410" y="1233"/>
                    </a:moveTo>
                    <a:cubicBezTo>
                      <a:pt x="5054" y="-298"/>
                      <a:pt x="2731" y="-403"/>
                      <a:pt x="1222" y="916"/>
                    </a:cubicBezTo>
                    <a:cubicBezTo>
                      <a:pt x="-293" y="2288"/>
                      <a:pt x="-414" y="4611"/>
                      <a:pt x="942" y="6141"/>
                    </a:cubicBezTo>
                    <a:cubicBezTo>
                      <a:pt x="7407" y="13319"/>
                      <a:pt x="16670" y="19178"/>
                      <a:pt x="25452" y="23611"/>
                    </a:cubicBezTo>
                    <a:cubicBezTo>
                      <a:pt x="32667" y="23980"/>
                      <a:pt x="40109" y="24350"/>
                      <a:pt x="47672" y="24931"/>
                    </a:cubicBezTo>
                    <a:cubicBezTo>
                      <a:pt x="38188" y="21658"/>
                      <a:pt x="17346" y="13372"/>
                      <a:pt x="6415" y="1233"/>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900">
                  <a:solidFill>
                    <a:srgbClr val="000000"/>
                  </a:solidFill>
                  <a:latin typeface="Calibri"/>
                  <a:ea typeface="Calibri"/>
                  <a:cs typeface="Calibri"/>
                  <a:sym typeface="Calibri"/>
                </a:endParaRPr>
              </a:p>
            </p:txBody>
          </p:sp>
        </p:grpSp>
        <p:grpSp>
          <p:nvGrpSpPr>
            <p:cNvPr id="1079" name="Google Shape;1079;p34"/>
            <p:cNvGrpSpPr/>
            <p:nvPr/>
          </p:nvGrpSpPr>
          <p:grpSpPr>
            <a:xfrm>
              <a:off x="2466258" y="4400826"/>
              <a:ext cx="323739" cy="415259"/>
              <a:chOff x="7720883" y="5773249"/>
              <a:chExt cx="323739" cy="415259"/>
            </a:xfrm>
          </p:grpSpPr>
          <p:sp>
            <p:nvSpPr>
              <p:cNvPr id="1080" name="Google Shape;1080;p34"/>
              <p:cNvSpPr/>
              <p:nvPr/>
            </p:nvSpPr>
            <p:spPr>
              <a:xfrm>
                <a:off x="7720883" y="5773249"/>
                <a:ext cx="57633" cy="83495"/>
              </a:xfrm>
              <a:custGeom>
                <a:rect b="b" l="l" r="r" t="t"/>
                <a:pathLst>
                  <a:path extrusionOk="0" h="83495" w="57633">
                    <a:moveTo>
                      <a:pt x="51141" y="1847"/>
                    </a:moveTo>
                    <a:cubicBezTo>
                      <a:pt x="45705" y="23275"/>
                      <a:pt x="25227" y="68612"/>
                      <a:pt x="2480" y="76317"/>
                    </a:cubicBezTo>
                    <a:cubicBezTo>
                      <a:pt x="580" y="77003"/>
                      <a:pt x="-476" y="79062"/>
                      <a:pt x="210" y="81015"/>
                    </a:cubicBezTo>
                    <a:cubicBezTo>
                      <a:pt x="738" y="82545"/>
                      <a:pt x="2163" y="83495"/>
                      <a:pt x="3694" y="83495"/>
                    </a:cubicBezTo>
                    <a:cubicBezTo>
                      <a:pt x="4063" y="83495"/>
                      <a:pt x="4485" y="83442"/>
                      <a:pt x="4855" y="83284"/>
                    </a:cubicBezTo>
                    <a:cubicBezTo>
                      <a:pt x="31455" y="74206"/>
                      <a:pt x="51933" y="25861"/>
                      <a:pt x="57633" y="6069"/>
                    </a:cubicBezTo>
                    <a:cubicBezTo>
                      <a:pt x="55839" y="4011"/>
                      <a:pt x="54044" y="2005"/>
                      <a:pt x="52302" y="0"/>
                    </a:cubicBezTo>
                    <a:cubicBezTo>
                      <a:pt x="51722" y="475"/>
                      <a:pt x="51352" y="1108"/>
                      <a:pt x="51141" y="1847"/>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 name="Google Shape;1081;p34"/>
              <p:cNvSpPr/>
              <p:nvPr/>
            </p:nvSpPr>
            <p:spPr>
              <a:xfrm>
                <a:off x="7776552" y="5806130"/>
                <a:ext cx="31888" cy="37156"/>
              </a:xfrm>
              <a:custGeom>
                <a:rect b="b" l="l" r="r" t="t"/>
                <a:pathLst>
                  <a:path extrusionOk="0" h="37156" w="31888">
                    <a:moveTo>
                      <a:pt x="25503" y="1531"/>
                    </a:moveTo>
                    <a:cubicBezTo>
                      <a:pt x="25450" y="1742"/>
                      <a:pt x="18853" y="21956"/>
                      <a:pt x="2069" y="30189"/>
                    </a:cubicBezTo>
                    <a:cubicBezTo>
                      <a:pt x="222" y="31087"/>
                      <a:pt x="-517" y="33303"/>
                      <a:pt x="381" y="35098"/>
                    </a:cubicBezTo>
                    <a:cubicBezTo>
                      <a:pt x="1014" y="36417"/>
                      <a:pt x="2333" y="37156"/>
                      <a:pt x="3706" y="37156"/>
                    </a:cubicBezTo>
                    <a:cubicBezTo>
                      <a:pt x="4234" y="37156"/>
                      <a:pt x="4761" y="37050"/>
                      <a:pt x="5289" y="36787"/>
                    </a:cubicBezTo>
                    <a:cubicBezTo>
                      <a:pt x="21914" y="28606"/>
                      <a:pt x="29725" y="11242"/>
                      <a:pt x="31889" y="5594"/>
                    </a:cubicBezTo>
                    <a:cubicBezTo>
                      <a:pt x="30042" y="3694"/>
                      <a:pt x="28300" y="1847"/>
                      <a:pt x="26506" y="0"/>
                    </a:cubicBezTo>
                    <a:cubicBezTo>
                      <a:pt x="26083" y="422"/>
                      <a:pt x="25714" y="897"/>
                      <a:pt x="25503" y="1531"/>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34"/>
              <p:cNvSpPr/>
              <p:nvPr/>
            </p:nvSpPr>
            <p:spPr>
              <a:xfrm>
                <a:off x="7794919" y="5837849"/>
                <a:ext cx="44820" cy="38633"/>
              </a:xfrm>
              <a:custGeom>
                <a:rect b="b" l="l" r="r" t="t"/>
                <a:pathLst>
                  <a:path extrusionOk="0" h="38633" w="44820">
                    <a:moveTo>
                      <a:pt x="2914" y="31350"/>
                    </a:moveTo>
                    <a:cubicBezTo>
                      <a:pt x="961" y="31773"/>
                      <a:pt x="-305" y="33725"/>
                      <a:pt x="64" y="35678"/>
                    </a:cubicBezTo>
                    <a:cubicBezTo>
                      <a:pt x="433" y="37420"/>
                      <a:pt x="1964" y="38634"/>
                      <a:pt x="3706" y="38634"/>
                    </a:cubicBezTo>
                    <a:cubicBezTo>
                      <a:pt x="3917" y="38634"/>
                      <a:pt x="4181" y="38581"/>
                      <a:pt x="4445" y="38528"/>
                    </a:cubicBezTo>
                    <a:cubicBezTo>
                      <a:pt x="29356" y="33409"/>
                      <a:pt x="41917" y="11189"/>
                      <a:pt x="44820" y="5383"/>
                    </a:cubicBezTo>
                    <a:cubicBezTo>
                      <a:pt x="43078" y="3589"/>
                      <a:pt x="41231" y="1795"/>
                      <a:pt x="39489" y="0"/>
                    </a:cubicBezTo>
                    <a:cubicBezTo>
                      <a:pt x="39173" y="317"/>
                      <a:pt x="38909" y="687"/>
                      <a:pt x="38698" y="1109"/>
                    </a:cubicBezTo>
                    <a:cubicBezTo>
                      <a:pt x="38592" y="1373"/>
                      <a:pt x="27403" y="26284"/>
                      <a:pt x="2967" y="31350"/>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34"/>
              <p:cNvSpPr/>
              <p:nvPr/>
            </p:nvSpPr>
            <p:spPr>
              <a:xfrm>
                <a:off x="7801896" y="5873053"/>
                <a:ext cx="70353" cy="62911"/>
              </a:xfrm>
              <a:custGeom>
                <a:rect b="b" l="l" r="r" t="t"/>
                <a:pathLst>
                  <a:path extrusionOk="0" h="62911" w="70353">
                    <a:moveTo>
                      <a:pt x="64179" y="1531"/>
                    </a:moveTo>
                    <a:cubicBezTo>
                      <a:pt x="64020" y="1953"/>
                      <a:pt x="48820" y="43753"/>
                      <a:pt x="2745" y="55681"/>
                    </a:cubicBezTo>
                    <a:cubicBezTo>
                      <a:pt x="792" y="56209"/>
                      <a:pt x="-369" y="58214"/>
                      <a:pt x="106" y="60167"/>
                    </a:cubicBezTo>
                    <a:cubicBezTo>
                      <a:pt x="528" y="61804"/>
                      <a:pt x="2059" y="62912"/>
                      <a:pt x="3695" y="62912"/>
                    </a:cubicBezTo>
                    <a:cubicBezTo>
                      <a:pt x="4012" y="62912"/>
                      <a:pt x="4275" y="62912"/>
                      <a:pt x="4592" y="62806"/>
                    </a:cubicBezTo>
                    <a:cubicBezTo>
                      <a:pt x="49190" y="51248"/>
                      <a:pt x="66607" y="15042"/>
                      <a:pt x="70354" y="5964"/>
                    </a:cubicBezTo>
                    <a:cubicBezTo>
                      <a:pt x="68612" y="3958"/>
                      <a:pt x="66976" y="1953"/>
                      <a:pt x="65234" y="0"/>
                    </a:cubicBezTo>
                    <a:cubicBezTo>
                      <a:pt x="64760" y="370"/>
                      <a:pt x="64390" y="897"/>
                      <a:pt x="64179" y="1531"/>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 name="Google Shape;1084;p34"/>
              <p:cNvSpPr/>
              <p:nvPr/>
            </p:nvSpPr>
            <p:spPr>
              <a:xfrm>
                <a:off x="7833869" y="5913274"/>
                <a:ext cx="48488" cy="30079"/>
              </a:xfrm>
              <a:custGeom>
                <a:rect b="b" l="l" r="r" t="t"/>
                <a:pathLst>
                  <a:path extrusionOk="0" h="30079" w="48488">
                    <a:moveTo>
                      <a:pt x="41970" y="1315"/>
                    </a:moveTo>
                    <a:cubicBezTo>
                      <a:pt x="41812" y="1527"/>
                      <a:pt x="22232" y="24326"/>
                      <a:pt x="4023" y="22691"/>
                    </a:cubicBezTo>
                    <a:cubicBezTo>
                      <a:pt x="2017" y="22479"/>
                      <a:pt x="223" y="24010"/>
                      <a:pt x="12" y="26015"/>
                    </a:cubicBezTo>
                    <a:cubicBezTo>
                      <a:pt x="-147" y="28021"/>
                      <a:pt x="1331" y="29816"/>
                      <a:pt x="3390" y="29974"/>
                    </a:cubicBezTo>
                    <a:cubicBezTo>
                      <a:pt x="4234" y="30079"/>
                      <a:pt x="5026" y="30079"/>
                      <a:pt x="5870" y="30079"/>
                    </a:cubicBezTo>
                    <a:cubicBezTo>
                      <a:pt x="26928" y="30079"/>
                      <a:pt x="46720" y="7068"/>
                      <a:pt x="47618" y="6065"/>
                    </a:cubicBezTo>
                    <a:cubicBezTo>
                      <a:pt x="48937" y="4482"/>
                      <a:pt x="48726" y="2213"/>
                      <a:pt x="47196" y="893"/>
                    </a:cubicBezTo>
                    <a:cubicBezTo>
                      <a:pt x="45612" y="-426"/>
                      <a:pt x="43343" y="-268"/>
                      <a:pt x="42023" y="1263"/>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 name="Google Shape;1085;p34"/>
              <p:cNvSpPr/>
              <p:nvPr/>
            </p:nvSpPr>
            <p:spPr>
              <a:xfrm>
                <a:off x="7938587" y="6064321"/>
                <a:ext cx="52677" cy="53200"/>
              </a:xfrm>
              <a:custGeom>
                <a:rect b="b" l="l" r="r" t="t"/>
                <a:pathLst>
                  <a:path extrusionOk="0" h="53200" w="52677">
                    <a:moveTo>
                      <a:pt x="46028" y="3377"/>
                    </a:moveTo>
                    <a:cubicBezTo>
                      <a:pt x="46028" y="4961"/>
                      <a:pt x="45658" y="42750"/>
                      <a:pt x="3436" y="45811"/>
                    </a:cubicBezTo>
                    <a:cubicBezTo>
                      <a:pt x="1377" y="45970"/>
                      <a:pt x="-100" y="47764"/>
                      <a:pt x="5" y="49770"/>
                    </a:cubicBezTo>
                    <a:cubicBezTo>
                      <a:pt x="164" y="51723"/>
                      <a:pt x="1799" y="53200"/>
                      <a:pt x="3700" y="53200"/>
                    </a:cubicBezTo>
                    <a:cubicBezTo>
                      <a:pt x="3752" y="53200"/>
                      <a:pt x="3858" y="53200"/>
                      <a:pt x="3964" y="53148"/>
                    </a:cubicBezTo>
                    <a:cubicBezTo>
                      <a:pt x="41383" y="50456"/>
                      <a:pt x="50461" y="23275"/>
                      <a:pt x="52678" y="10239"/>
                    </a:cubicBezTo>
                    <a:cubicBezTo>
                      <a:pt x="51200" y="6808"/>
                      <a:pt x="49722" y="3431"/>
                      <a:pt x="48192" y="0"/>
                    </a:cubicBezTo>
                    <a:cubicBezTo>
                      <a:pt x="46925" y="580"/>
                      <a:pt x="46028" y="1847"/>
                      <a:pt x="46028" y="3377"/>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 name="Google Shape;1086;p34"/>
              <p:cNvSpPr/>
              <p:nvPr/>
            </p:nvSpPr>
            <p:spPr>
              <a:xfrm>
                <a:off x="7966296" y="6098152"/>
                <a:ext cx="40696" cy="39636"/>
              </a:xfrm>
              <a:custGeom>
                <a:rect b="b" l="l" r="r" t="t"/>
                <a:pathLst>
                  <a:path extrusionOk="0" h="39636" w="40696">
                    <a:moveTo>
                      <a:pt x="34522" y="2533"/>
                    </a:moveTo>
                    <a:cubicBezTo>
                      <a:pt x="34469" y="2797"/>
                      <a:pt x="28558" y="30823"/>
                      <a:pt x="3436" y="32300"/>
                    </a:cubicBezTo>
                    <a:cubicBezTo>
                      <a:pt x="1430" y="32406"/>
                      <a:pt x="-101" y="34148"/>
                      <a:pt x="5" y="36153"/>
                    </a:cubicBezTo>
                    <a:cubicBezTo>
                      <a:pt x="111" y="38106"/>
                      <a:pt x="1747" y="39637"/>
                      <a:pt x="3700" y="39637"/>
                    </a:cubicBezTo>
                    <a:cubicBezTo>
                      <a:pt x="3752" y="39637"/>
                      <a:pt x="3805" y="39637"/>
                      <a:pt x="3910" y="39637"/>
                    </a:cubicBezTo>
                    <a:cubicBezTo>
                      <a:pt x="28452" y="38212"/>
                      <a:pt x="37900" y="16467"/>
                      <a:pt x="40697" y="7653"/>
                    </a:cubicBezTo>
                    <a:cubicBezTo>
                      <a:pt x="39219" y="5120"/>
                      <a:pt x="37742" y="2586"/>
                      <a:pt x="36369" y="0"/>
                    </a:cubicBezTo>
                    <a:cubicBezTo>
                      <a:pt x="35419" y="528"/>
                      <a:pt x="34733" y="1425"/>
                      <a:pt x="34522" y="2533"/>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 name="Google Shape;1087;p34"/>
              <p:cNvSpPr/>
              <p:nvPr/>
            </p:nvSpPr>
            <p:spPr>
              <a:xfrm>
                <a:off x="7991524" y="6123327"/>
                <a:ext cx="31408" cy="26547"/>
              </a:xfrm>
              <a:custGeom>
                <a:rect b="b" l="l" r="r" t="t"/>
                <a:pathLst>
                  <a:path extrusionOk="0" h="26547" w="31408">
                    <a:moveTo>
                      <a:pt x="25022" y="2428"/>
                    </a:moveTo>
                    <a:cubicBezTo>
                      <a:pt x="24916" y="3061"/>
                      <a:pt x="22224" y="18261"/>
                      <a:pt x="3488" y="19158"/>
                    </a:cubicBezTo>
                    <a:cubicBezTo>
                      <a:pt x="1483" y="19264"/>
                      <a:pt x="-101" y="21006"/>
                      <a:pt x="5" y="23011"/>
                    </a:cubicBezTo>
                    <a:cubicBezTo>
                      <a:pt x="111" y="25017"/>
                      <a:pt x="1747" y="26547"/>
                      <a:pt x="3699" y="26547"/>
                    </a:cubicBezTo>
                    <a:cubicBezTo>
                      <a:pt x="3752" y="26547"/>
                      <a:pt x="3805" y="26547"/>
                      <a:pt x="3858" y="26495"/>
                    </a:cubicBezTo>
                    <a:cubicBezTo>
                      <a:pt x="20905" y="25650"/>
                      <a:pt x="28822" y="14778"/>
                      <a:pt x="31408" y="6967"/>
                    </a:cubicBezTo>
                    <a:cubicBezTo>
                      <a:pt x="29772" y="4644"/>
                      <a:pt x="28189" y="2322"/>
                      <a:pt x="26605" y="0"/>
                    </a:cubicBezTo>
                    <a:cubicBezTo>
                      <a:pt x="25761" y="528"/>
                      <a:pt x="25180" y="1372"/>
                      <a:pt x="25022" y="2428"/>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 name="Google Shape;1088;p34"/>
              <p:cNvSpPr/>
              <p:nvPr/>
            </p:nvSpPr>
            <p:spPr>
              <a:xfrm>
                <a:off x="8016496" y="6152883"/>
                <a:ext cx="28126" cy="35625"/>
              </a:xfrm>
              <a:custGeom>
                <a:rect b="b" l="l" r="r" t="t"/>
                <a:pathLst>
                  <a:path extrusionOk="0" h="35625" w="28126">
                    <a:moveTo>
                      <a:pt x="21635" y="2269"/>
                    </a:moveTo>
                    <a:cubicBezTo>
                      <a:pt x="21583" y="2481"/>
                      <a:pt x="17255" y="23962"/>
                      <a:pt x="2583" y="28448"/>
                    </a:cubicBezTo>
                    <a:cubicBezTo>
                      <a:pt x="682" y="29028"/>
                      <a:pt x="-426" y="31087"/>
                      <a:pt x="154" y="33039"/>
                    </a:cubicBezTo>
                    <a:cubicBezTo>
                      <a:pt x="630" y="34622"/>
                      <a:pt x="2107" y="35625"/>
                      <a:pt x="3691" y="35625"/>
                    </a:cubicBezTo>
                    <a:cubicBezTo>
                      <a:pt x="4060" y="35625"/>
                      <a:pt x="4377" y="35573"/>
                      <a:pt x="4746" y="35467"/>
                    </a:cubicBezTo>
                    <a:cubicBezTo>
                      <a:pt x="19999" y="30823"/>
                      <a:pt x="26175" y="13775"/>
                      <a:pt x="28127" y="6703"/>
                    </a:cubicBezTo>
                    <a:cubicBezTo>
                      <a:pt x="26385" y="4486"/>
                      <a:pt x="24696" y="2269"/>
                      <a:pt x="23008" y="0"/>
                    </a:cubicBezTo>
                    <a:cubicBezTo>
                      <a:pt x="22321" y="528"/>
                      <a:pt x="21794" y="1319"/>
                      <a:pt x="21635" y="2269"/>
                    </a:cubicBezTo>
                    <a:close/>
                  </a:path>
                </a:pathLst>
              </a:custGeom>
              <a:solidFill>
                <a:srgbClr val="FFFFFF">
                  <a:alpha val="240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9" name="Google Shape;1089;p34"/>
          <p:cNvGrpSpPr/>
          <p:nvPr/>
        </p:nvGrpSpPr>
        <p:grpSpPr>
          <a:xfrm>
            <a:off x="6427626" y="3946270"/>
            <a:ext cx="1868125" cy="1157365"/>
            <a:chOff x="2341351" y="944370"/>
            <a:chExt cx="1868125" cy="1157365"/>
          </a:xfrm>
        </p:grpSpPr>
        <p:sp>
          <p:nvSpPr>
            <p:cNvPr id="1090" name="Google Shape;1090;p34"/>
            <p:cNvSpPr/>
            <p:nvPr/>
          </p:nvSpPr>
          <p:spPr>
            <a:xfrm>
              <a:off x="2479806" y="1213296"/>
              <a:ext cx="1522250" cy="888439"/>
            </a:xfrm>
            <a:custGeom>
              <a:rect b="b" l="l" r="r" t="t"/>
              <a:pathLst>
                <a:path extrusionOk="0" h="888439" w="1522250">
                  <a:moveTo>
                    <a:pt x="5" y="107889"/>
                  </a:moveTo>
                  <a:cubicBezTo>
                    <a:pt x="17364" y="140913"/>
                    <a:pt x="113938" y="222730"/>
                    <a:pt x="234647" y="253578"/>
                  </a:cubicBezTo>
                  <a:cubicBezTo>
                    <a:pt x="355361" y="284427"/>
                    <a:pt x="537768" y="303501"/>
                    <a:pt x="582033" y="425408"/>
                  </a:cubicBezTo>
                  <a:cubicBezTo>
                    <a:pt x="626293" y="547316"/>
                    <a:pt x="627633" y="881285"/>
                    <a:pt x="627633" y="881285"/>
                  </a:cubicBezTo>
                  <a:cubicBezTo>
                    <a:pt x="627633" y="881285"/>
                    <a:pt x="677261" y="897383"/>
                    <a:pt x="718839" y="881285"/>
                  </a:cubicBezTo>
                  <a:cubicBezTo>
                    <a:pt x="702747" y="729722"/>
                    <a:pt x="692012" y="556705"/>
                    <a:pt x="736277" y="461472"/>
                  </a:cubicBezTo>
                  <a:cubicBezTo>
                    <a:pt x="780537" y="366244"/>
                    <a:pt x="887840" y="311249"/>
                    <a:pt x="1028668" y="275038"/>
                  </a:cubicBezTo>
                  <a:cubicBezTo>
                    <a:pt x="1169502" y="238822"/>
                    <a:pt x="1491401" y="109768"/>
                    <a:pt x="1522250" y="79067"/>
                  </a:cubicBezTo>
                  <a:cubicBezTo>
                    <a:pt x="1502131" y="59096"/>
                    <a:pt x="1448482" y="79067"/>
                    <a:pt x="1448482" y="79067"/>
                  </a:cubicBezTo>
                  <a:cubicBezTo>
                    <a:pt x="1448482" y="79067"/>
                    <a:pt x="1318379" y="150302"/>
                    <a:pt x="1205718" y="182491"/>
                  </a:cubicBezTo>
                  <a:cubicBezTo>
                    <a:pt x="1267416" y="126161"/>
                    <a:pt x="1292887" y="78450"/>
                    <a:pt x="1292887" y="78450"/>
                  </a:cubicBezTo>
                  <a:cubicBezTo>
                    <a:pt x="1292887" y="78450"/>
                    <a:pt x="1238916" y="53048"/>
                    <a:pt x="1222987" y="73504"/>
                  </a:cubicBezTo>
                  <a:cubicBezTo>
                    <a:pt x="1208399" y="107378"/>
                    <a:pt x="1157431" y="203946"/>
                    <a:pt x="1051474" y="224065"/>
                  </a:cubicBezTo>
                  <a:cubicBezTo>
                    <a:pt x="945516" y="244184"/>
                    <a:pt x="848943" y="277714"/>
                    <a:pt x="736277" y="368920"/>
                  </a:cubicBezTo>
                  <a:cubicBezTo>
                    <a:pt x="623611" y="460126"/>
                    <a:pt x="639709" y="417207"/>
                    <a:pt x="663850" y="338071"/>
                  </a:cubicBezTo>
                  <a:cubicBezTo>
                    <a:pt x="687990" y="258935"/>
                    <a:pt x="718839" y="162367"/>
                    <a:pt x="781877" y="157000"/>
                  </a:cubicBezTo>
                  <a:cubicBezTo>
                    <a:pt x="844916" y="151632"/>
                    <a:pt x="931023" y="49306"/>
                    <a:pt x="992589" y="17311"/>
                  </a:cubicBezTo>
                  <a:cubicBezTo>
                    <a:pt x="970992" y="-18704"/>
                    <a:pt x="903885" y="12651"/>
                    <a:pt x="903885" y="12651"/>
                  </a:cubicBezTo>
                  <a:cubicBezTo>
                    <a:pt x="903885" y="12651"/>
                    <a:pt x="835606" y="115421"/>
                    <a:pt x="761125" y="128832"/>
                  </a:cubicBezTo>
                  <a:cubicBezTo>
                    <a:pt x="686650" y="142243"/>
                    <a:pt x="665148" y="152508"/>
                    <a:pt x="675899" y="13923"/>
                  </a:cubicBezTo>
                  <a:cubicBezTo>
                    <a:pt x="655801" y="-2607"/>
                    <a:pt x="643783" y="14625"/>
                    <a:pt x="643783" y="14625"/>
                  </a:cubicBezTo>
                  <a:cubicBezTo>
                    <a:pt x="643783" y="14625"/>
                    <a:pt x="622271" y="75183"/>
                    <a:pt x="642385" y="104691"/>
                  </a:cubicBezTo>
                  <a:cubicBezTo>
                    <a:pt x="662504" y="134199"/>
                    <a:pt x="591417" y="96642"/>
                    <a:pt x="584714" y="65794"/>
                  </a:cubicBezTo>
                  <a:cubicBezTo>
                    <a:pt x="578006" y="34945"/>
                    <a:pt x="592784" y="15813"/>
                    <a:pt x="592784" y="15813"/>
                  </a:cubicBezTo>
                  <a:cubicBezTo>
                    <a:pt x="592784" y="15813"/>
                    <a:pt x="567244" y="-10365"/>
                    <a:pt x="548482" y="16984"/>
                  </a:cubicBezTo>
                  <a:cubicBezTo>
                    <a:pt x="529719" y="44334"/>
                    <a:pt x="539108" y="99566"/>
                    <a:pt x="583368" y="120240"/>
                  </a:cubicBezTo>
                  <a:cubicBezTo>
                    <a:pt x="627628" y="140908"/>
                    <a:pt x="662504" y="157005"/>
                    <a:pt x="649088" y="211995"/>
                  </a:cubicBezTo>
                  <a:cubicBezTo>
                    <a:pt x="635677" y="266984"/>
                    <a:pt x="627628" y="403790"/>
                    <a:pt x="592757" y="364898"/>
                  </a:cubicBezTo>
                  <a:cubicBezTo>
                    <a:pt x="557887" y="326001"/>
                    <a:pt x="466681" y="259210"/>
                    <a:pt x="305728" y="236943"/>
                  </a:cubicBezTo>
                  <a:cubicBezTo>
                    <a:pt x="258782" y="229432"/>
                    <a:pt x="297680" y="205825"/>
                    <a:pt x="328529" y="182755"/>
                  </a:cubicBezTo>
                  <a:cubicBezTo>
                    <a:pt x="359377" y="159686"/>
                    <a:pt x="405368" y="95914"/>
                    <a:pt x="386141" y="26395"/>
                  </a:cubicBezTo>
                  <a:cubicBezTo>
                    <a:pt x="370107" y="13485"/>
                    <a:pt x="361911" y="30042"/>
                    <a:pt x="361911" y="30042"/>
                  </a:cubicBezTo>
                  <a:cubicBezTo>
                    <a:pt x="361911" y="30042"/>
                    <a:pt x="366085" y="107372"/>
                    <a:pt x="324507" y="144929"/>
                  </a:cubicBezTo>
                  <a:cubicBezTo>
                    <a:pt x="282928" y="182486"/>
                    <a:pt x="264086" y="215758"/>
                    <a:pt x="254729" y="58959"/>
                  </a:cubicBezTo>
                  <a:cubicBezTo>
                    <a:pt x="237328" y="49702"/>
                    <a:pt x="215377" y="68311"/>
                    <a:pt x="215377" y="68311"/>
                  </a:cubicBezTo>
                  <a:cubicBezTo>
                    <a:pt x="215377" y="68311"/>
                    <a:pt x="231960" y="146275"/>
                    <a:pt x="230620" y="179805"/>
                  </a:cubicBezTo>
                  <a:cubicBezTo>
                    <a:pt x="229279" y="213335"/>
                    <a:pt x="229279" y="230773"/>
                    <a:pt x="147462" y="194562"/>
                  </a:cubicBezTo>
                  <a:cubicBezTo>
                    <a:pt x="65646" y="158345"/>
                    <a:pt x="44022" y="101007"/>
                    <a:pt x="44022" y="101007"/>
                  </a:cubicBezTo>
                  <a:cubicBezTo>
                    <a:pt x="44022" y="101007"/>
                    <a:pt x="17512" y="66823"/>
                    <a:pt x="0" y="10788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 name="Google Shape;1091;p34"/>
            <p:cNvSpPr/>
            <p:nvPr/>
          </p:nvSpPr>
          <p:spPr>
            <a:xfrm>
              <a:off x="3113597" y="1213307"/>
              <a:ext cx="358797" cy="306013"/>
            </a:xfrm>
            <a:custGeom>
              <a:rect b="b" l="l" r="r" t="t"/>
              <a:pathLst>
                <a:path extrusionOk="0" h="306013" w="358797">
                  <a:moveTo>
                    <a:pt x="4497" y="114698"/>
                  </a:moveTo>
                  <a:cubicBezTo>
                    <a:pt x="48842" y="138232"/>
                    <a:pt x="55513" y="145146"/>
                    <a:pt x="40044" y="306014"/>
                  </a:cubicBezTo>
                  <a:cubicBezTo>
                    <a:pt x="62918" y="234990"/>
                    <a:pt x="93381" y="161655"/>
                    <a:pt x="148086" y="157000"/>
                  </a:cubicBezTo>
                  <a:cubicBezTo>
                    <a:pt x="211124" y="151632"/>
                    <a:pt x="297232" y="49306"/>
                    <a:pt x="358798" y="17311"/>
                  </a:cubicBezTo>
                  <a:cubicBezTo>
                    <a:pt x="337201" y="-18704"/>
                    <a:pt x="270093" y="12651"/>
                    <a:pt x="270093" y="12651"/>
                  </a:cubicBezTo>
                  <a:cubicBezTo>
                    <a:pt x="270093" y="12651"/>
                    <a:pt x="201814" y="115421"/>
                    <a:pt x="127333" y="128832"/>
                  </a:cubicBezTo>
                  <a:cubicBezTo>
                    <a:pt x="52858" y="142243"/>
                    <a:pt x="31356" y="152508"/>
                    <a:pt x="42107" y="13923"/>
                  </a:cubicBezTo>
                  <a:cubicBezTo>
                    <a:pt x="22009" y="-2607"/>
                    <a:pt x="9992" y="14625"/>
                    <a:pt x="9992" y="14625"/>
                  </a:cubicBezTo>
                  <a:cubicBezTo>
                    <a:pt x="9992" y="14625"/>
                    <a:pt x="-11526" y="75183"/>
                    <a:pt x="8593" y="104691"/>
                  </a:cubicBezTo>
                  <a:cubicBezTo>
                    <a:pt x="15175" y="114350"/>
                    <a:pt x="11992" y="116820"/>
                    <a:pt x="4492" y="11469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 name="Google Shape;1092;p34"/>
            <p:cNvSpPr/>
            <p:nvPr/>
          </p:nvSpPr>
          <p:spPr>
            <a:xfrm>
              <a:off x="3015246" y="1572436"/>
              <a:ext cx="180443" cy="493333"/>
            </a:xfrm>
            <a:custGeom>
              <a:rect b="b" l="l" r="r" t="t"/>
              <a:pathLst>
                <a:path extrusionOk="0" h="493333" w="180443">
                  <a:moveTo>
                    <a:pt x="180443" y="493334"/>
                  </a:moveTo>
                  <a:cubicBezTo>
                    <a:pt x="170658" y="394459"/>
                    <a:pt x="164383" y="289298"/>
                    <a:pt x="174775" y="204188"/>
                  </a:cubicBezTo>
                  <a:cubicBezTo>
                    <a:pt x="103129" y="32506"/>
                    <a:pt x="5" y="5"/>
                    <a:pt x="0" y="0"/>
                  </a:cubicBezTo>
                  <a:cubicBezTo>
                    <a:pt x="20715" y="17992"/>
                    <a:pt x="36939" y="39684"/>
                    <a:pt x="46593" y="66263"/>
                  </a:cubicBezTo>
                  <a:cubicBezTo>
                    <a:pt x="75916" y="147024"/>
                    <a:pt x="86398" y="320849"/>
                    <a:pt x="90140" y="428992"/>
                  </a:cubicBezTo>
                  <a:cubicBezTo>
                    <a:pt x="121247" y="457487"/>
                    <a:pt x="154371" y="482968"/>
                    <a:pt x="180443" y="49332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34"/>
            <p:cNvSpPr/>
            <p:nvPr/>
          </p:nvSpPr>
          <p:spPr>
            <a:xfrm>
              <a:off x="2479811" y="1300961"/>
              <a:ext cx="326934" cy="187098"/>
            </a:xfrm>
            <a:custGeom>
              <a:rect b="b" l="l" r="r" t="t"/>
              <a:pathLst>
                <a:path extrusionOk="0" h="187098" w="326934">
                  <a:moveTo>
                    <a:pt x="326935" y="187099"/>
                  </a:moveTo>
                  <a:cubicBezTo>
                    <a:pt x="274478" y="148011"/>
                    <a:pt x="224080" y="122773"/>
                    <a:pt x="223906" y="122683"/>
                  </a:cubicBezTo>
                  <a:cubicBezTo>
                    <a:pt x="215515" y="130948"/>
                    <a:pt x="195723" y="128256"/>
                    <a:pt x="147462" y="106897"/>
                  </a:cubicBezTo>
                  <a:cubicBezTo>
                    <a:pt x="65646" y="70680"/>
                    <a:pt x="44022" y="13342"/>
                    <a:pt x="44022" y="13342"/>
                  </a:cubicBezTo>
                  <a:cubicBezTo>
                    <a:pt x="44022" y="13342"/>
                    <a:pt x="17512" y="-20842"/>
                    <a:pt x="0" y="20225"/>
                  </a:cubicBezTo>
                  <a:cubicBezTo>
                    <a:pt x="17359" y="53248"/>
                    <a:pt x="113932" y="135065"/>
                    <a:pt x="234641" y="165914"/>
                  </a:cubicBezTo>
                  <a:cubicBezTo>
                    <a:pt x="262883" y="173128"/>
                    <a:pt x="294497" y="179704"/>
                    <a:pt x="326935" y="1870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 name="Google Shape;1094;p34"/>
            <p:cNvSpPr/>
            <p:nvPr/>
          </p:nvSpPr>
          <p:spPr>
            <a:xfrm>
              <a:off x="3069502" y="1663410"/>
              <a:ext cx="129142" cy="438325"/>
            </a:xfrm>
            <a:custGeom>
              <a:rect b="b" l="l" r="r" t="t"/>
              <a:pathLst>
                <a:path extrusionOk="0" h="438325" w="129142">
                  <a:moveTo>
                    <a:pt x="5" y="0"/>
                  </a:moveTo>
                  <a:cubicBezTo>
                    <a:pt x="36755" y="136917"/>
                    <a:pt x="37937" y="431172"/>
                    <a:pt x="37937" y="431172"/>
                  </a:cubicBezTo>
                  <a:cubicBezTo>
                    <a:pt x="37937" y="431172"/>
                    <a:pt x="87564" y="447269"/>
                    <a:pt x="129143" y="431172"/>
                  </a:cubicBezTo>
                  <a:cubicBezTo>
                    <a:pt x="125924" y="400829"/>
                    <a:pt x="122915" y="369632"/>
                    <a:pt x="120519" y="338366"/>
                  </a:cubicBezTo>
                  <a:cubicBezTo>
                    <a:pt x="90451" y="82218"/>
                    <a:pt x="84" y="74"/>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 name="Google Shape;1095;p34"/>
            <p:cNvSpPr/>
            <p:nvPr/>
          </p:nvSpPr>
          <p:spPr>
            <a:xfrm>
              <a:off x="2341351" y="944370"/>
              <a:ext cx="1868125" cy="389163"/>
            </a:xfrm>
            <a:custGeom>
              <a:rect b="b" l="l" r="r" t="t"/>
              <a:pathLst>
                <a:path extrusionOk="0" h="389163" w="1868125">
                  <a:moveTo>
                    <a:pt x="683" y="385757"/>
                  </a:moveTo>
                  <a:cubicBezTo>
                    <a:pt x="-15325" y="362809"/>
                    <a:pt x="254625" y="144270"/>
                    <a:pt x="338680" y="106713"/>
                  </a:cubicBezTo>
                  <a:cubicBezTo>
                    <a:pt x="422734" y="69156"/>
                    <a:pt x="671309" y="47697"/>
                    <a:pt x="807223" y="13718"/>
                  </a:cubicBezTo>
                  <a:cubicBezTo>
                    <a:pt x="943138" y="-20261"/>
                    <a:pt x="1118393" y="11876"/>
                    <a:pt x="1322265" y="77173"/>
                  </a:cubicBezTo>
                  <a:cubicBezTo>
                    <a:pt x="1526137" y="142476"/>
                    <a:pt x="1882015" y="299554"/>
                    <a:pt x="1867707" y="347989"/>
                  </a:cubicBezTo>
                  <a:cubicBezTo>
                    <a:pt x="1862344" y="376748"/>
                    <a:pt x="1728214" y="347841"/>
                    <a:pt x="1527920" y="347989"/>
                  </a:cubicBezTo>
                  <a:cubicBezTo>
                    <a:pt x="1327627" y="348136"/>
                    <a:pt x="1366968" y="344558"/>
                    <a:pt x="1263248" y="310580"/>
                  </a:cubicBezTo>
                  <a:cubicBezTo>
                    <a:pt x="1159523" y="276601"/>
                    <a:pt x="1011095" y="278390"/>
                    <a:pt x="773245" y="283752"/>
                  </a:cubicBezTo>
                  <a:cubicBezTo>
                    <a:pt x="535395" y="289120"/>
                    <a:pt x="504994" y="292693"/>
                    <a:pt x="422729" y="319520"/>
                  </a:cubicBezTo>
                  <a:cubicBezTo>
                    <a:pt x="340464" y="346342"/>
                    <a:pt x="13202" y="403691"/>
                    <a:pt x="683" y="3857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34"/>
            <p:cNvSpPr/>
            <p:nvPr/>
          </p:nvSpPr>
          <p:spPr>
            <a:xfrm>
              <a:off x="2346852" y="1073039"/>
              <a:ext cx="1862623" cy="260495"/>
            </a:xfrm>
            <a:custGeom>
              <a:rect b="b" l="l" r="r" t="t"/>
              <a:pathLst>
                <a:path extrusionOk="0" h="260495" w="1862623">
                  <a:moveTo>
                    <a:pt x="1522419" y="219325"/>
                  </a:moveTo>
                  <a:cubicBezTo>
                    <a:pt x="1722712" y="219177"/>
                    <a:pt x="1856838" y="248084"/>
                    <a:pt x="1862205" y="219325"/>
                  </a:cubicBezTo>
                  <a:cubicBezTo>
                    <a:pt x="1869953" y="193094"/>
                    <a:pt x="1769099" y="134985"/>
                    <a:pt x="1642621" y="76850"/>
                  </a:cubicBezTo>
                  <a:lnTo>
                    <a:pt x="1642616" y="76850"/>
                  </a:lnTo>
                  <a:cubicBezTo>
                    <a:pt x="1640753" y="142126"/>
                    <a:pt x="1413780" y="84002"/>
                    <a:pt x="1250152" y="43764"/>
                  </a:cubicBezTo>
                  <a:cubicBezTo>
                    <a:pt x="1086519" y="3525"/>
                    <a:pt x="961783" y="-25983"/>
                    <a:pt x="784738" y="34374"/>
                  </a:cubicBezTo>
                  <a:cubicBezTo>
                    <a:pt x="607694" y="94731"/>
                    <a:pt x="381022" y="102780"/>
                    <a:pt x="242875" y="151062"/>
                  </a:cubicBezTo>
                  <a:cubicBezTo>
                    <a:pt x="104728" y="199348"/>
                    <a:pt x="8154" y="218122"/>
                    <a:pt x="10835" y="257082"/>
                  </a:cubicBezTo>
                  <a:cubicBezTo>
                    <a:pt x="10835" y="257082"/>
                    <a:pt x="6555" y="257747"/>
                    <a:pt x="0" y="259373"/>
                  </a:cubicBezTo>
                  <a:cubicBezTo>
                    <a:pt x="42882" y="268826"/>
                    <a:pt x="339485" y="216206"/>
                    <a:pt x="417238" y="190856"/>
                  </a:cubicBezTo>
                  <a:cubicBezTo>
                    <a:pt x="499503" y="164029"/>
                    <a:pt x="529904" y="160456"/>
                    <a:pt x="767754" y="155089"/>
                  </a:cubicBezTo>
                  <a:cubicBezTo>
                    <a:pt x="1005604" y="149721"/>
                    <a:pt x="1154032" y="147937"/>
                    <a:pt x="1257757" y="181916"/>
                  </a:cubicBezTo>
                  <a:cubicBezTo>
                    <a:pt x="1361482" y="215894"/>
                    <a:pt x="1322136" y="219467"/>
                    <a:pt x="1522430" y="219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 name="Shape 1100"/>
        <p:cNvGrpSpPr/>
        <p:nvPr/>
      </p:nvGrpSpPr>
      <p:grpSpPr>
        <a:xfrm>
          <a:off x="0" y="0"/>
          <a:ext cx="0" cy="0"/>
          <a:chOff x="0" y="0"/>
          <a:chExt cx="0" cy="0"/>
        </a:xfrm>
      </p:grpSpPr>
      <p:sp>
        <p:nvSpPr>
          <p:cNvPr id="1101" name="Google Shape;1101;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Experiment 1: Observing change</a:t>
            </a:r>
            <a:endParaRPr/>
          </a:p>
          <a:p>
            <a:pPr indent="0" lvl="0" marL="0" rtl="0" algn="ctr">
              <a:spcBef>
                <a:spcPts val="0"/>
              </a:spcBef>
              <a:spcAft>
                <a:spcPts val="0"/>
              </a:spcAft>
              <a:buNone/>
            </a:pPr>
            <a:r>
              <a:t/>
            </a:r>
            <a:endParaRPr/>
          </a:p>
        </p:txBody>
      </p:sp>
      <p:sp>
        <p:nvSpPr>
          <p:cNvPr id="1102" name="Google Shape;1102;p35"/>
          <p:cNvSpPr txBox="1"/>
          <p:nvPr>
            <p:ph idx="4294967295" type="body"/>
          </p:nvPr>
        </p:nvSpPr>
        <p:spPr>
          <a:xfrm>
            <a:off x="726450" y="1128250"/>
            <a:ext cx="77040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the materials to the students and ask them to place them into water and observe any changes. </a:t>
            </a:r>
            <a:r>
              <a:rPr b="1" lang="en"/>
              <a:t>Students should document observations </a:t>
            </a:r>
            <a:r>
              <a:rPr lang="en"/>
              <a:t>and discuss them together</a:t>
            </a:r>
            <a:endParaRPr/>
          </a:p>
        </p:txBody>
      </p:sp>
      <p:pic>
        <p:nvPicPr>
          <p:cNvPr id="1103" name="Google Shape;1103;p35"/>
          <p:cNvPicPr preferRelativeResize="0"/>
          <p:nvPr/>
        </p:nvPicPr>
        <p:blipFill rotWithShape="1">
          <a:blip r:embed="rId3">
            <a:alphaModFix/>
          </a:blip>
          <a:srcRect b="0" l="1512" r="1512" t="0"/>
          <a:stretch/>
        </p:blipFill>
        <p:spPr>
          <a:xfrm>
            <a:off x="713225" y="1861575"/>
            <a:ext cx="2127078" cy="2742426"/>
          </a:xfrm>
          <a:prstGeom prst="rect">
            <a:avLst/>
          </a:prstGeom>
          <a:noFill/>
          <a:ln>
            <a:noFill/>
          </a:ln>
        </p:spPr>
      </p:pic>
      <p:sp>
        <p:nvSpPr>
          <p:cNvPr id="1104" name="Google Shape;1104;p35"/>
          <p:cNvSpPr txBox="1"/>
          <p:nvPr/>
        </p:nvSpPr>
        <p:spPr>
          <a:xfrm>
            <a:off x="3206050" y="1861575"/>
            <a:ext cx="5218200" cy="441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Asap"/>
                <a:ea typeface="Asap"/>
                <a:cs typeface="Asap"/>
                <a:sym typeface="Asap"/>
              </a:rPr>
              <a:t>What items were placed into the water?</a:t>
            </a:r>
            <a:endParaRPr b="1">
              <a:solidFill>
                <a:schemeClr val="dk1"/>
              </a:solidFill>
              <a:latin typeface="Asap"/>
              <a:ea typeface="Asap"/>
              <a:cs typeface="Asap"/>
              <a:sym typeface="Asap"/>
            </a:endParaRPr>
          </a:p>
        </p:txBody>
      </p:sp>
      <p:graphicFrame>
        <p:nvGraphicFramePr>
          <p:cNvPr id="1105" name="Google Shape;1105;p35"/>
          <p:cNvGraphicFramePr/>
          <p:nvPr/>
        </p:nvGraphicFramePr>
        <p:xfrm>
          <a:off x="3205900" y="2303475"/>
          <a:ext cx="3000000" cy="3000000"/>
        </p:xfrm>
        <a:graphic>
          <a:graphicData uri="http://schemas.openxmlformats.org/drawingml/2006/table">
            <a:tbl>
              <a:tblPr>
                <a:noFill/>
                <a:tableStyleId>{9CB99960-544E-4C8D-A7A3-990DD37A908C}</a:tableStyleId>
              </a:tblPr>
              <a:tblGrid>
                <a:gridCol w="5218200"/>
              </a:tblGrid>
              <a:tr h="458775">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2"/>
                    </a:solidFill>
                  </a:tcPr>
                </a:tc>
              </a:tr>
            </a:tbl>
          </a:graphicData>
        </a:graphic>
      </p:graphicFrame>
      <p:sp>
        <p:nvSpPr>
          <p:cNvPr id="1106" name="Google Shape;1106;p35"/>
          <p:cNvSpPr txBox="1"/>
          <p:nvPr/>
        </p:nvSpPr>
        <p:spPr>
          <a:xfrm>
            <a:off x="3206050" y="2782450"/>
            <a:ext cx="5218200" cy="441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Asap"/>
                <a:ea typeface="Asap"/>
                <a:cs typeface="Asap"/>
                <a:sym typeface="Asap"/>
              </a:rPr>
              <a:t>What happened when they were placed in water?</a:t>
            </a:r>
            <a:endParaRPr b="1">
              <a:solidFill>
                <a:schemeClr val="dk1"/>
              </a:solidFill>
              <a:latin typeface="Asap"/>
              <a:ea typeface="Asap"/>
              <a:cs typeface="Asap"/>
              <a:sym typeface="Asap"/>
            </a:endParaRPr>
          </a:p>
        </p:txBody>
      </p:sp>
      <p:graphicFrame>
        <p:nvGraphicFramePr>
          <p:cNvPr id="1107" name="Google Shape;1107;p35"/>
          <p:cNvGraphicFramePr/>
          <p:nvPr/>
        </p:nvGraphicFramePr>
        <p:xfrm>
          <a:off x="3205900" y="3224350"/>
          <a:ext cx="3000000" cy="3000000"/>
        </p:xfrm>
        <a:graphic>
          <a:graphicData uri="http://schemas.openxmlformats.org/drawingml/2006/table">
            <a:tbl>
              <a:tblPr>
                <a:noFill/>
                <a:tableStyleId>{9CB99960-544E-4C8D-A7A3-990DD37A908C}</a:tableStyleId>
              </a:tblPr>
              <a:tblGrid>
                <a:gridCol w="5218200"/>
              </a:tblGrid>
              <a:tr h="458775">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2"/>
                    </a:solidFill>
                  </a:tcPr>
                </a:tc>
              </a:tr>
            </a:tbl>
          </a:graphicData>
        </a:graphic>
      </p:graphicFrame>
      <p:sp>
        <p:nvSpPr>
          <p:cNvPr id="1108" name="Google Shape;1108;p35"/>
          <p:cNvSpPr txBox="1"/>
          <p:nvPr/>
        </p:nvSpPr>
        <p:spPr>
          <a:xfrm>
            <a:off x="3206050" y="3703325"/>
            <a:ext cx="5218200" cy="441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Asap"/>
                <a:ea typeface="Asap"/>
                <a:cs typeface="Asap"/>
                <a:sym typeface="Asap"/>
              </a:rPr>
              <a:t>Were there any patterns in the observations?</a:t>
            </a:r>
            <a:endParaRPr b="1">
              <a:solidFill>
                <a:schemeClr val="dk1"/>
              </a:solidFill>
              <a:latin typeface="Asap"/>
              <a:ea typeface="Asap"/>
              <a:cs typeface="Asap"/>
              <a:sym typeface="Asap"/>
            </a:endParaRPr>
          </a:p>
        </p:txBody>
      </p:sp>
      <p:graphicFrame>
        <p:nvGraphicFramePr>
          <p:cNvPr id="1109" name="Google Shape;1109;p35"/>
          <p:cNvGraphicFramePr/>
          <p:nvPr/>
        </p:nvGraphicFramePr>
        <p:xfrm>
          <a:off x="3205900" y="4145225"/>
          <a:ext cx="3000000" cy="3000000"/>
        </p:xfrm>
        <a:graphic>
          <a:graphicData uri="http://schemas.openxmlformats.org/drawingml/2006/table">
            <a:tbl>
              <a:tblPr>
                <a:noFill/>
                <a:tableStyleId>{9CB99960-544E-4C8D-A7A3-990DD37A908C}</a:tableStyleId>
              </a:tblPr>
              <a:tblGrid>
                <a:gridCol w="5218200"/>
              </a:tblGrid>
              <a:tr h="458775">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2"/>
                    </a:solidFill>
                  </a:tcPr>
                </a:tc>
              </a:tr>
            </a:tbl>
          </a:graphicData>
        </a:graphic>
      </p:graphicFrame>
      <p:grpSp>
        <p:nvGrpSpPr>
          <p:cNvPr id="1110" name="Google Shape;1110;p35"/>
          <p:cNvGrpSpPr/>
          <p:nvPr/>
        </p:nvGrpSpPr>
        <p:grpSpPr>
          <a:xfrm rot="-1576797">
            <a:off x="2251929" y="4362008"/>
            <a:ext cx="786016" cy="357150"/>
            <a:chOff x="3423534" y="3943650"/>
            <a:chExt cx="1388171" cy="630758"/>
          </a:xfrm>
        </p:grpSpPr>
        <p:sp>
          <p:nvSpPr>
            <p:cNvPr id="1111" name="Google Shape;1111;p35"/>
            <p:cNvSpPr/>
            <p:nvPr/>
          </p:nvSpPr>
          <p:spPr>
            <a:xfrm>
              <a:off x="3423534" y="3943650"/>
              <a:ext cx="1388171" cy="630758"/>
            </a:xfrm>
            <a:custGeom>
              <a:rect b="b" l="l" r="r" t="t"/>
              <a:pathLst>
                <a:path extrusionOk="0" h="630758" w="1388171">
                  <a:moveTo>
                    <a:pt x="1288426" y="544524"/>
                  </a:moveTo>
                  <a:cubicBezTo>
                    <a:pt x="1185772" y="598157"/>
                    <a:pt x="1063881" y="609415"/>
                    <a:pt x="945880" y="616709"/>
                  </a:cubicBezTo>
                  <a:cubicBezTo>
                    <a:pt x="680453" y="633102"/>
                    <a:pt x="413902" y="635154"/>
                    <a:pt x="148058" y="622842"/>
                  </a:cubicBezTo>
                  <a:cubicBezTo>
                    <a:pt x="109023" y="621036"/>
                    <a:pt x="65808" y="617173"/>
                    <a:pt x="39293" y="590641"/>
                  </a:cubicBezTo>
                  <a:cubicBezTo>
                    <a:pt x="20176" y="571509"/>
                    <a:pt x="14081" y="544514"/>
                    <a:pt x="10106" y="518832"/>
                  </a:cubicBezTo>
                  <a:cubicBezTo>
                    <a:pt x="-7015" y="408140"/>
                    <a:pt x="1071" y="295727"/>
                    <a:pt x="9188" y="184286"/>
                  </a:cubicBezTo>
                  <a:cubicBezTo>
                    <a:pt x="10993" y="159491"/>
                    <a:pt x="12956" y="134094"/>
                    <a:pt x="24024" y="111468"/>
                  </a:cubicBezTo>
                  <a:cubicBezTo>
                    <a:pt x="49838" y="58669"/>
                    <a:pt x="116713" y="35341"/>
                    <a:pt x="178279" y="23149"/>
                  </a:cubicBezTo>
                  <a:cubicBezTo>
                    <a:pt x="323614" y="-5626"/>
                    <a:pt x="474153" y="-1229"/>
                    <a:pt x="622914" y="3299"/>
                  </a:cubicBezTo>
                  <a:cubicBezTo>
                    <a:pt x="822004" y="9358"/>
                    <a:pt x="1021094" y="15422"/>
                    <a:pt x="1220115" y="23329"/>
                  </a:cubicBezTo>
                  <a:cubicBezTo>
                    <a:pt x="1258860" y="24870"/>
                    <a:pt x="1300043" y="27218"/>
                    <a:pt x="1331651" y="48029"/>
                  </a:cubicBezTo>
                  <a:cubicBezTo>
                    <a:pt x="1380287" y="80049"/>
                    <a:pt x="1388515" y="142766"/>
                    <a:pt x="1388161" y="197660"/>
                  </a:cubicBezTo>
                  <a:cubicBezTo>
                    <a:pt x="1387586" y="287035"/>
                    <a:pt x="1375853" y="376288"/>
                    <a:pt x="1353270" y="463113"/>
                  </a:cubicBezTo>
                  <a:cubicBezTo>
                    <a:pt x="1348978" y="479617"/>
                    <a:pt x="1344102" y="496422"/>
                    <a:pt x="1333578" y="510334"/>
                  </a:cubicBezTo>
                  <a:cubicBezTo>
                    <a:pt x="1322341" y="525181"/>
                    <a:pt x="1305521" y="535584"/>
                    <a:pt x="1288426" y="5445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2" name="Google Shape;1112;p35"/>
            <p:cNvGrpSpPr/>
            <p:nvPr/>
          </p:nvGrpSpPr>
          <p:grpSpPr>
            <a:xfrm>
              <a:off x="3577936" y="4084163"/>
              <a:ext cx="1091978" cy="344189"/>
              <a:chOff x="3577936" y="4084163"/>
              <a:chExt cx="1091978" cy="344189"/>
            </a:xfrm>
          </p:grpSpPr>
          <p:sp>
            <p:nvSpPr>
              <p:cNvPr id="1113" name="Google Shape;1113;p35"/>
              <p:cNvSpPr/>
              <p:nvPr/>
            </p:nvSpPr>
            <p:spPr>
              <a:xfrm rot="-5184884">
                <a:off x="4502899" y="4255876"/>
                <a:ext cx="287790" cy="28300"/>
              </a:xfrm>
              <a:custGeom>
                <a:rect b="b" l="l" r="r" t="t"/>
                <a:pathLst>
                  <a:path extrusionOk="0" h="28315" w="287947">
                    <a:moveTo>
                      <a:pt x="0" y="1"/>
                    </a:moveTo>
                    <a:lnTo>
                      <a:pt x="287948" y="1"/>
                    </a:lnTo>
                    <a:lnTo>
                      <a:pt x="287948" y="28316"/>
                    </a:lnTo>
                    <a:lnTo>
                      <a:pt x="0" y="283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 name="Google Shape;1114;p35"/>
              <p:cNvSpPr/>
              <p:nvPr/>
            </p:nvSpPr>
            <p:spPr>
              <a:xfrm rot="-146016">
                <a:off x="4527912" y="4088404"/>
                <a:ext cx="28341" cy="325460"/>
              </a:xfrm>
              <a:custGeom>
                <a:rect b="b" l="l" r="r" t="t"/>
                <a:pathLst>
                  <a:path extrusionOk="0" h="325166" w="28315">
                    <a:moveTo>
                      <a:pt x="0" y="0"/>
                    </a:moveTo>
                    <a:lnTo>
                      <a:pt x="28315" y="0"/>
                    </a:lnTo>
                    <a:lnTo>
                      <a:pt x="28315" y="325167"/>
                    </a:lnTo>
                    <a:lnTo>
                      <a:pt x="0" y="32516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5" name="Google Shape;1115;p35"/>
              <p:cNvSpPr/>
              <p:nvPr/>
            </p:nvSpPr>
            <p:spPr>
              <a:xfrm rot="-683654">
                <a:off x="4437770" y="4161250"/>
                <a:ext cx="28307" cy="231479"/>
              </a:xfrm>
              <a:custGeom>
                <a:rect b="b" l="l" r="r" t="t"/>
                <a:pathLst>
                  <a:path extrusionOk="0" h="231548" w="28315">
                    <a:moveTo>
                      <a:pt x="0" y="0"/>
                    </a:moveTo>
                    <a:lnTo>
                      <a:pt x="28315" y="0"/>
                    </a:lnTo>
                    <a:lnTo>
                      <a:pt x="28315" y="231549"/>
                    </a:lnTo>
                    <a:lnTo>
                      <a:pt x="0" y="23154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35"/>
              <p:cNvSpPr/>
              <p:nvPr/>
            </p:nvSpPr>
            <p:spPr>
              <a:xfrm rot="-1301707">
                <a:off x="4383564" y="4246847"/>
                <a:ext cx="28345" cy="97685"/>
              </a:xfrm>
              <a:custGeom>
                <a:rect b="b" l="l" r="r" t="t"/>
                <a:pathLst>
                  <a:path extrusionOk="0" h="97597" w="28320">
                    <a:moveTo>
                      <a:pt x="0" y="0"/>
                    </a:moveTo>
                    <a:lnTo>
                      <a:pt x="28320" y="0"/>
                    </a:lnTo>
                    <a:lnTo>
                      <a:pt x="28320" y="97598"/>
                    </a:lnTo>
                    <a:lnTo>
                      <a:pt x="0" y="9759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 name="Google Shape;1117;p35"/>
              <p:cNvSpPr/>
              <p:nvPr/>
            </p:nvSpPr>
            <p:spPr>
              <a:xfrm rot="-4245028">
                <a:off x="4213066" y="4272414"/>
                <a:ext cx="186660" cy="28342"/>
              </a:xfrm>
              <a:custGeom>
                <a:rect b="b" l="l" r="r" t="t"/>
                <a:pathLst>
                  <a:path extrusionOk="0" h="28315" w="186481">
                    <a:moveTo>
                      <a:pt x="0" y="0"/>
                    </a:moveTo>
                    <a:lnTo>
                      <a:pt x="186481" y="0"/>
                    </a:lnTo>
                    <a:lnTo>
                      <a:pt x="186481" y="28316"/>
                    </a:lnTo>
                    <a:lnTo>
                      <a:pt x="0" y="283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8" name="Google Shape;1118;p35"/>
              <p:cNvSpPr/>
              <p:nvPr/>
            </p:nvSpPr>
            <p:spPr>
              <a:xfrm rot="-4549491">
                <a:off x="4089589" y="4251805"/>
                <a:ext cx="271404" cy="28333"/>
              </a:xfrm>
              <a:custGeom>
                <a:rect b="b" l="l" r="r" t="t"/>
                <a:pathLst>
                  <a:path extrusionOk="0" h="28320" w="271279">
                    <a:moveTo>
                      <a:pt x="0" y="0"/>
                    </a:moveTo>
                    <a:lnTo>
                      <a:pt x="271280" y="0"/>
                    </a:lnTo>
                    <a:lnTo>
                      <a:pt x="271280" y="28321"/>
                    </a:lnTo>
                    <a:lnTo>
                      <a:pt x="0" y="2832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35"/>
              <p:cNvSpPr/>
              <p:nvPr/>
            </p:nvSpPr>
            <p:spPr>
              <a:xfrm rot="-5202053">
                <a:off x="3949115" y="4229231"/>
                <a:ext cx="317330" cy="28296"/>
              </a:xfrm>
              <a:custGeom>
                <a:rect b="b" l="l" r="r" t="t"/>
                <a:pathLst>
                  <a:path extrusionOk="0" h="28320" w="317598">
                    <a:moveTo>
                      <a:pt x="0" y="0"/>
                    </a:moveTo>
                    <a:lnTo>
                      <a:pt x="317598" y="0"/>
                    </a:lnTo>
                    <a:lnTo>
                      <a:pt x="317598" y="28321"/>
                    </a:lnTo>
                    <a:lnTo>
                      <a:pt x="0" y="2832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35"/>
              <p:cNvSpPr/>
              <p:nvPr/>
            </p:nvSpPr>
            <p:spPr>
              <a:xfrm rot="-352895">
                <a:off x="3994034" y="4156744"/>
                <a:ext cx="28328" cy="225950"/>
              </a:xfrm>
              <a:custGeom>
                <a:rect b="b" l="l" r="r" t="t"/>
                <a:pathLst>
                  <a:path extrusionOk="0" h="225890" w="28320">
                    <a:moveTo>
                      <a:pt x="0" y="0"/>
                    </a:moveTo>
                    <a:lnTo>
                      <a:pt x="28320" y="0"/>
                    </a:lnTo>
                    <a:lnTo>
                      <a:pt x="28320" y="225891"/>
                    </a:lnTo>
                    <a:lnTo>
                      <a:pt x="0" y="2258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 name="Google Shape;1121;p35"/>
              <p:cNvSpPr/>
              <p:nvPr/>
            </p:nvSpPr>
            <p:spPr>
              <a:xfrm rot="-823435">
                <a:off x="3928404" y="4239626"/>
                <a:ext cx="28346" cy="96953"/>
              </a:xfrm>
              <a:custGeom>
                <a:rect b="b" l="l" r="r" t="t"/>
                <a:pathLst>
                  <a:path extrusionOk="0" h="96848" w="28315">
                    <a:moveTo>
                      <a:pt x="0" y="0"/>
                    </a:moveTo>
                    <a:lnTo>
                      <a:pt x="28316" y="0"/>
                    </a:lnTo>
                    <a:lnTo>
                      <a:pt x="28316" y="96848"/>
                    </a:lnTo>
                    <a:lnTo>
                      <a:pt x="0" y="9684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35"/>
              <p:cNvSpPr/>
              <p:nvPr/>
            </p:nvSpPr>
            <p:spPr>
              <a:xfrm rot="-3863707">
                <a:off x="3696686" y="4299626"/>
                <a:ext cx="227202" cy="28337"/>
              </a:xfrm>
              <a:custGeom>
                <a:rect b="b" l="l" r="r" t="t"/>
                <a:pathLst>
                  <a:path extrusionOk="0" h="28315" w="227025">
                    <a:moveTo>
                      <a:pt x="0" y="0"/>
                    </a:moveTo>
                    <a:lnTo>
                      <a:pt x="227025" y="0"/>
                    </a:lnTo>
                    <a:lnTo>
                      <a:pt x="227025" y="28316"/>
                    </a:lnTo>
                    <a:lnTo>
                      <a:pt x="0" y="283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35"/>
              <p:cNvSpPr/>
              <p:nvPr/>
            </p:nvSpPr>
            <p:spPr>
              <a:xfrm rot="-4416143">
                <a:off x="3564947" y="4263141"/>
                <a:ext cx="306550" cy="28340"/>
              </a:xfrm>
              <a:custGeom>
                <a:rect b="b" l="l" r="r" t="t"/>
                <a:pathLst>
                  <a:path extrusionOk="0" h="28320" w="306335">
                    <a:moveTo>
                      <a:pt x="0" y="0"/>
                    </a:moveTo>
                    <a:lnTo>
                      <a:pt x="306335" y="0"/>
                    </a:lnTo>
                    <a:lnTo>
                      <a:pt x="306335" y="28321"/>
                    </a:lnTo>
                    <a:lnTo>
                      <a:pt x="0" y="2832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35"/>
              <p:cNvSpPr/>
              <p:nvPr/>
            </p:nvSpPr>
            <p:spPr>
              <a:xfrm rot="-4925570">
                <a:off x="3476666" y="4258167"/>
                <a:ext cx="267357" cy="28306"/>
              </a:xfrm>
              <a:custGeom>
                <a:rect b="b" l="l" r="r" t="t"/>
                <a:pathLst>
                  <a:path extrusionOk="0" h="28320" w="267490">
                    <a:moveTo>
                      <a:pt x="0" y="0"/>
                    </a:moveTo>
                    <a:lnTo>
                      <a:pt x="267491" y="0"/>
                    </a:lnTo>
                    <a:lnTo>
                      <a:pt x="267491" y="28320"/>
                    </a:lnTo>
                    <a:lnTo>
                      <a:pt x="0" y="2832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5" name="Google Shape;1125;p35"/>
            <p:cNvGrpSpPr/>
            <p:nvPr/>
          </p:nvGrpSpPr>
          <p:grpSpPr>
            <a:xfrm>
              <a:off x="3565627" y="4061551"/>
              <a:ext cx="1112670" cy="385745"/>
              <a:chOff x="3565627" y="4061551"/>
              <a:chExt cx="1112670" cy="385745"/>
            </a:xfrm>
          </p:grpSpPr>
          <p:sp>
            <p:nvSpPr>
              <p:cNvPr id="1126" name="Google Shape;1126;p35"/>
              <p:cNvSpPr/>
              <p:nvPr/>
            </p:nvSpPr>
            <p:spPr>
              <a:xfrm>
                <a:off x="4632402" y="4102951"/>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1"/>
                      <a:pt x="45896" y="22948"/>
                    </a:cubicBezTo>
                    <a:cubicBezTo>
                      <a:pt x="45896" y="35625"/>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 name="Google Shape;1127;p35"/>
              <p:cNvSpPr/>
              <p:nvPr/>
            </p:nvSpPr>
            <p:spPr>
              <a:xfrm>
                <a:off x="4512389" y="4065489"/>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35"/>
              <p:cNvSpPr/>
              <p:nvPr/>
            </p:nvSpPr>
            <p:spPr>
              <a:xfrm>
                <a:off x="4406252" y="4140455"/>
                <a:ext cx="45895" cy="45896"/>
              </a:xfrm>
              <a:custGeom>
                <a:rect b="b" l="l" r="r" t="t"/>
                <a:pathLst>
                  <a:path extrusionOk="0" h="45896"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35"/>
              <p:cNvSpPr/>
              <p:nvPr/>
            </p:nvSpPr>
            <p:spPr>
              <a:xfrm>
                <a:off x="4356974" y="4227080"/>
                <a:ext cx="45895" cy="45895"/>
              </a:xfrm>
              <a:custGeom>
                <a:rect b="b" l="l" r="r" t="t"/>
                <a:pathLst>
                  <a:path extrusionOk="0" h="45895" w="45895">
                    <a:moveTo>
                      <a:pt x="45896" y="22948"/>
                    </a:moveTo>
                    <a:cubicBezTo>
                      <a:pt x="45896" y="35622"/>
                      <a:pt x="35622" y="45896"/>
                      <a:pt x="22948" y="45896"/>
                    </a:cubicBezTo>
                    <a:cubicBezTo>
                      <a:pt x="10274" y="45896"/>
                      <a:pt x="0" y="35622"/>
                      <a:pt x="0" y="22948"/>
                    </a:cubicBezTo>
                    <a:cubicBezTo>
                      <a:pt x="0" y="10274"/>
                      <a:pt x="10274" y="0"/>
                      <a:pt x="22948" y="0"/>
                    </a:cubicBezTo>
                    <a:cubicBezTo>
                      <a:pt x="35622" y="0"/>
                      <a:pt x="45896" y="10274"/>
                      <a:pt x="45896" y="229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35"/>
              <p:cNvSpPr/>
              <p:nvPr/>
            </p:nvSpPr>
            <p:spPr>
              <a:xfrm>
                <a:off x="4314086" y="4175463"/>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35"/>
              <p:cNvSpPr/>
              <p:nvPr/>
            </p:nvSpPr>
            <p:spPr>
              <a:xfrm>
                <a:off x="4235225" y="4111385"/>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 name="Google Shape;1132;p35"/>
              <p:cNvSpPr/>
              <p:nvPr/>
            </p:nvSpPr>
            <p:spPr>
              <a:xfrm>
                <a:off x="4094170" y="4061551"/>
                <a:ext cx="45895" cy="45896"/>
              </a:xfrm>
              <a:custGeom>
                <a:rect b="b" l="l" r="r" t="t"/>
                <a:pathLst>
                  <a:path extrusionOk="0" h="45896" w="45895">
                    <a:moveTo>
                      <a:pt x="22948" y="45896"/>
                    </a:moveTo>
                    <a:cubicBezTo>
                      <a:pt x="10276" y="45896"/>
                      <a:pt x="0" y="35625"/>
                      <a:pt x="0" y="22948"/>
                    </a:cubicBezTo>
                    <a:cubicBezTo>
                      <a:pt x="0" y="10271"/>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35"/>
              <p:cNvSpPr/>
              <p:nvPr/>
            </p:nvSpPr>
            <p:spPr>
              <a:xfrm>
                <a:off x="3973798" y="4134333"/>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1"/>
                      <a:pt x="45896" y="22948"/>
                    </a:cubicBezTo>
                    <a:cubicBezTo>
                      <a:pt x="45896" y="35625"/>
                      <a:pt x="35625"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35"/>
              <p:cNvSpPr/>
              <p:nvPr/>
            </p:nvSpPr>
            <p:spPr>
              <a:xfrm>
                <a:off x="3908042" y="4218118"/>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35"/>
              <p:cNvSpPr/>
              <p:nvPr/>
            </p:nvSpPr>
            <p:spPr>
              <a:xfrm>
                <a:off x="3862146" y="4275229"/>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35"/>
              <p:cNvSpPr/>
              <p:nvPr/>
            </p:nvSpPr>
            <p:spPr>
              <a:xfrm>
                <a:off x="3836148" y="4188499"/>
                <a:ext cx="45895" cy="45895"/>
              </a:xfrm>
              <a:custGeom>
                <a:rect b="b" l="l" r="r" t="t"/>
                <a:pathLst>
                  <a:path extrusionOk="0" h="45895" w="45895">
                    <a:moveTo>
                      <a:pt x="45896" y="22948"/>
                    </a:moveTo>
                    <a:cubicBezTo>
                      <a:pt x="45896" y="35622"/>
                      <a:pt x="35622" y="45896"/>
                      <a:pt x="22948" y="45896"/>
                    </a:cubicBezTo>
                    <a:cubicBezTo>
                      <a:pt x="10274" y="45896"/>
                      <a:pt x="0" y="35622"/>
                      <a:pt x="0" y="22948"/>
                    </a:cubicBezTo>
                    <a:cubicBezTo>
                      <a:pt x="0" y="10274"/>
                      <a:pt x="10274" y="0"/>
                      <a:pt x="22948" y="0"/>
                    </a:cubicBezTo>
                    <a:cubicBezTo>
                      <a:pt x="35622" y="0"/>
                      <a:pt x="45896" y="10274"/>
                      <a:pt x="45896" y="229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35"/>
              <p:cNvSpPr/>
              <p:nvPr/>
            </p:nvSpPr>
            <p:spPr>
              <a:xfrm>
                <a:off x="3738233" y="4107453"/>
                <a:ext cx="45895" cy="45895"/>
              </a:xfrm>
              <a:custGeom>
                <a:rect b="b" l="l" r="r" t="t"/>
                <a:pathLst>
                  <a:path extrusionOk="0" h="45895" w="45895">
                    <a:moveTo>
                      <a:pt x="22948" y="45896"/>
                    </a:moveTo>
                    <a:cubicBezTo>
                      <a:pt x="10271"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35"/>
              <p:cNvSpPr/>
              <p:nvPr/>
            </p:nvSpPr>
            <p:spPr>
              <a:xfrm>
                <a:off x="3606098" y="4117090"/>
                <a:ext cx="45895" cy="45895"/>
              </a:xfrm>
              <a:custGeom>
                <a:rect b="b" l="l" r="r" t="t"/>
                <a:pathLst>
                  <a:path extrusionOk="0" h="45895" w="45895">
                    <a:moveTo>
                      <a:pt x="22948" y="45896"/>
                    </a:moveTo>
                    <a:cubicBezTo>
                      <a:pt x="10276" y="45896"/>
                      <a:pt x="0" y="35620"/>
                      <a:pt x="0" y="22948"/>
                    </a:cubicBezTo>
                    <a:cubicBezTo>
                      <a:pt x="0" y="10276"/>
                      <a:pt x="10271" y="0"/>
                      <a:pt x="22948" y="0"/>
                    </a:cubicBezTo>
                    <a:cubicBezTo>
                      <a:pt x="35625"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35"/>
              <p:cNvSpPr/>
              <p:nvPr/>
            </p:nvSpPr>
            <p:spPr>
              <a:xfrm rot="-4847797">
                <a:off x="3569003" y="4381641"/>
                <a:ext cx="45912" cy="45912"/>
              </a:xfrm>
              <a:custGeom>
                <a:rect b="b" l="l" r="r" t="t"/>
                <a:pathLst>
                  <a:path extrusionOk="0" h="45895" w="45895">
                    <a:moveTo>
                      <a:pt x="45896" y="22947"/>
                    </a:moveTo>
                    <a:cubicBezTo>
                      <a:pt x="45896" y="35621"/>
                      <a:pt x="35622" y="45896"/>
                      <a:pt x="22948" y="45896"/>
                    </a:cubicBezTo>
                    <a:cubicBezTo>
                      <a:pt x="10274" y="45896"/>
                      <a:pt x="0" y="35621"/>
                      <a:pt x="0" y="22947"/>
                    </a:cubicBezTo>
                    <a:cubicBezTo>
                      <a:pt x="0" y="10273"/>
                      <a:pt x="10274" y="-1"/>
                      <a:pt x="22948" y="-1"/>
                    </a:cubicBezTo>
                    <a:cubicBezTo>
                      <a:pt x="35622" y="-1"/>
                      <a:pt x="45896" y="10273"/>
                      <a:pt x="45896" y="229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35"/>
              <p:cNvSpPr/>
              <p:nvPr/>
            </p:nvSpPr>
            <p:spPr>
              <a:xfrm>
                <a:off x="3651994" y="4401401"/>
                <a:ext cx="45895" cy="45895"/>
              </a:xfrm>
              <a:custGeom>
                <a:rect b="b" l="l" r="r" t="t"/>
                <a:pathLst>
                  <a:path extrusionOk="0" h="45895" w="45895">
                    <a:moveTo>
                      <a:pt x="22948" y="45896"/>
                    </a:moveTo>
                    <a:cubicBezTo>
                      <a:pt x="10271" y="45896"/>
                      <a:pt x="0" y="35620"/>
                      <a:pt x="0" y="22948"/>
                    </a:cubicBezTo>
                    <a:cubicBezTo>
                      <a:pt x="0" y="10276"/>
                      <a:pt x="10271" y="0"/>
                      <a:pt x="22948" y="0"/>
                    </a:cubicBezTo>
                    <a:cubicBezTo>
                      <a:pt x="35625"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1" name="Google Shape;1141;p35"/>
              <p:cNvSpPr/>
              <p:nvPr/>
            </p:nvSpPr>
            <p:spPr>
              <a:xfrm>
                <a:off x="3743063" y="4393321"/>
                <a:ext cx="45895" cy="45895"/>
              </a:xfrm>
              <a:custGeom>
                <a:rect b="b" l="l" r="r" t="t"/>
                <a:pathLst>
                  <a:path extrusionOk="0" h="45895" w="45895">
                    <a:moveTo>
                      <a:pt x="22948" y="45896"/>
                    </a:moveTo>
                    <a:cubicBezTo>
                      <a:pt x="10271" y="45896"/>
                      <a:pt x="0" y="35620"/>
                      <a:pt x="0" y="22948"/>
                    </a:cubicBezTo>
                    <a:cubicBezTo>
                      <a:pt x="0" y="10276"/>
                      <a:pt x="10271" y="0"/>
                      <a:pt x="22948" y="0"/>
                    </a:cubicBezTo>
                    <a:cubicBezTo>
                      <a:pt x="35625"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35"/>
              <p:cNvSpPr/>
              <p:nvPr/>
            </p:nvSpPr>
            <p:spPr>
              <a:xfrm>
                <a:off x="3930990" y="4309424"/>
                <a:ext cx="45896" cy="45895"/>
              </a:xfrm>
              <a:custGeom>
                <a:rect b="b" l="l" r="r" t="t"/>
                <a:pathLst>
                  <a:path extrusionOk="0" h="45895" w="45896">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35"/>
              <p:cNvSpPr/>
              <p:nvPr/>
            </p:nvSpPr>
            <p:spPr>
              <a:xfrm>
                <a:off x="3996752" y="4359057"/>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 name="Google Shape;1144;p35"/>
              <p:cNvSpPr/>
              <p:nvPr/>
            </p:nvSpPr>
            <p:spPr>
              <a:xfrm>
                <a:off x="4075629" y="4378606"/>
                <a:ext cx="45895" cy="45895"/>
              </a:xfrm>
              <a:custGeom>
                <a:rect b="b" l="l" r="r" t="t"/>
                <a:pathLst>
                  <a:path extrusionOk="0" h="45895" w="45895">
                    <a:moveTo>
                      <a:pt x="22948" y="45896"/>
                    </a:moveTo>
                    <a:cubicBezTo>
                      <a:pt x="10276" y="45896"/>
                      <a:pt x="0" y="35625"/>
                      <a:pt x="0" y="22948"/>
                    </a:cubicBezTo>
                    <a:cubicBezTo>
                      <a:pt x="0" y="10271"/>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 name="Google Shape;1145;p35"/>
              <p:cNvSpPr/>
              <p:nvPr/>
            </p:nvSpPr>
            <p:spPr>
              <a:xfrm>
                <a:off x="4169094" y="4374484"/>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35"/>
              <p:cNvSpPr/>
              <p:nvPr/>
            </p:nvSpPr>
            <p:spPr>
              <a:xfrm>
                <a:off x="4255444" y="4351536"/>
                <a:ext cx="45896" cy="45895"/>
              </a:xfrm>
              <a:custGeom>
                <a:rect b="b" l="l" r="r" t="t"/>
                <a:pathLst>
                  <a:path extrusionOk="0" h="45895" w="45896">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 name="Google Shape;1147;p35"/>
              <p:cNvSpPr/>
              <p:nvPr/>
            </p:nvSpPr>
            <p:spPr>
              <a:xfrm>
                <a:off x="4334026" y="4286477"/>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 name="Google Shape;1148;p35"/>
              <p:cNvSpPr/>
              <p:nvPr/>
            </p:nvSpPr>
            <p:spPr>
              <a:xfrm>
                <a:off x="4393053" y="4317769"/>
                <a:ext cx="45896" cy="45895"/>
              </a:xfrm>
              <a:custGeom>
                <a:rect b="b" l="l" r="r" t="t"/>
                <a:pathLst>
                  <a:path extrusionOk="0" h="45895" w="45896">
                    <a:moveTo>
                      <a:pt x="22948" y="45896"/>
                    </a:moveTo>
                    <a:cubicBezTo>
                      <a:pt x="10271"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35"/>
              <p:cNvSpPr/>
              <p:nvPr/>
            </p:nvSpPr>
            <p:spPr>
              <a:xfrm>
                <a:off x="4452154" y="4367406"/>
                <a:ext cx="45895" cy="45896"/>
              </a:xfrm>
              <a:custGeom>
                <a:rect b="b" l="l" r="r" t="t"/>
                <a:pathLst>
                  <a:path extrusionOk="0" h="45896"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35"/>
              <p:cNvSpPr/>
              <p:nvPr/>
            </p:nvSpPr>
            <p:spPr>
              <a:xfrm>
                <a:off x="4526418" y="4390355"/>
                <a:ext cx="45895" cy="45895"/>
              </a:xfrm>
              <a:custGeom>
                <a:rect b="b" l="l" r="r" t="t"/>
                <a:pathLst>
                  <a:path extrusionOk="0" h="45895" w="45895">
                    <a:moveTo>
                      <a:pt x="22948" y="45896"/>
                    </a:moveTo>
                    <a:cubicBezTo>
                      <a:pt x="10276" y="45896"/>
                      <a:pt x="0" y="35620"/>
                      <a:pt x="0" y="22948"/>
                    </a:cubicBezTo>
                    <a:cubicBezTo>
                      <a:pt x="0" y="10276"/>
                      <a:pt x="10276" y="0"/>
                      <a:pt x="22948" y="0"/>
                    </a:cubicBezTo>
                    <a:cubicBezTo>
                      <a:pt x="35620"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35"/>
              <p:cNvSpPr/>
              <p:nvPr/>
            </p:nvSpPr>
            <p:spPr>
              <a:xfrm>
                <a:off x="4614695" y="4390355"/>
                <a:ext cx="45895" cy="45895"/>
              </a:xfrm>
              <a:custGeom>
                <a:rect b="b" l="l" r="r" t="t"/>
                <a:pathLst>
                  <a:path extrusionOk="0" h="45895" w="45895">
                    <a:moveTo>
                      <a:pt x="22948" y="45896"/>
                    </a:moveTo>
                    <a:cubicBezTo>
                      <a:pt x="10271" y="45896"/>
                      <a:pt x="0" y="35620"/>
                      <a:pt x="0" y="22948"/>
                    </a:cubicBezTo>
                    <a:cubicBezTo>
                      <a:pt x="0" y="10276"/>
                      <a:pt x="10271" y="0"/>
                      <a:pt x="22948" y="0"/>
                    </a:cubicBezTo>
                    <a:cubicBezTo>
                      <a:pt x="35625" y="0"/>
                      <a:pt x="45896" y="10276"/>
                      <a:pt x="45896" y="22948"/>
                    </a:cubicBezTo>
                    <a:cubicBezTo>
                      <a:pt x="45896" y="35620"/>
                      <a:pt x="35620" y="45896"/>
                      <a:pt x="22948" y="458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 name="Shape 1155"/>
        <p:cNvGrpSpPr/>
        <p:nvPr/>
      </p:nvGrpSpPr>
      <p:grpSpPr>
        <a:xfrm>
          <a:off x="0" y="0"/>
          <a:ext cx="0" cy="0"/>
          <a:chOff x="0" y="0"/>
          <a:chExt cx="0" cy="0"/>
        </a:xfrm>
      </p:grpSpPr>
      <p:sp>
        <p:nvSpPr>
          <p:cNvPr id="1156" name="Google Shape;1156;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choose science topics?</a:t>
            </a:r>
            <a:endParaRPr sz="2000"/>
          </a:p>
          <a:p>
            <a:pPr indent="0" lvl="0" marL="0" rtl="0" algn="ctr">
              <a:spcBef>
                <a:spcPts val="0"/>
              </a:spcBef>
              <a:spcAft>
                <a:spcPts val="0"/>
              </a:spcAft>
              <a:buNone/>
            </a:pPr>
            <a:r>
              <a:t/>
            </a:r>
            <a:endParaRPr/>
          </a:p>
        </p:txBody>
      </p:sp>
      <p:sp>
        <p:nvSpPr>
          <p:cNvPr id="1157" name="Google Shape;1157;p36"/>
          <p:cNvSpPr txBox="1"/>
          <p:nvPr>
            <p:ph idx="3" type="subTitle"/>
          </p:nvPr>
        </p:nvSpPr>
        <p:spPr>
          <a:xfrm>
            <a:off x="902557" y="2428574"/>
            <a:ext cx="3279600" cy="162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Encourage students to observe the world around them and identify questions they have about everyday occurrences. By focusing on their environment, they can better connect with and understand the concepts</a:t>
            </a:r>
            <a:endParaRPr/>
          </a:p>
        </p:txBody>
      </p:sp>
      <p:sp>
        <p:nvSpPr>
          <p:cNvPr id="1158" name="Google Shape;1158;p36"/>
          <p:cNvSpPr txBox="1"/>
          <p:nvPr>
            <p:ph idx="4" type="subTitle"/>
          </p:nvPr>
        </p:nvSpPr>
        <p:spPr>
          <a:xfrm>
            <a:off x="4961843" y="2428549"/>
            <a:ext cx="3279600" cy="162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Present students with real-world problems that can be explored scientifically. This approach allows students to see the practical applications of science and motivates them to find suitable solutions</a:t>
            </a:r>
            <a:endParaRPr/>
          </a:p>
        </p:txBody>
      </p:sp>
      <p:sp>
        <p:nvSpPr>
          <p:cNvPr id="1159" name="Google Shape;1159;p36"/>
          <p:cNvSpPr txBox="1"/>
          <p:nvPr>
            <p:ph idx="1" type="subTitle"/>
          </p:nvPr>
        </p:nvSpPr>
        <p:spPr>
          <a:xfrm>
            <a:off x="902557" y="1585875"/>
            <a:ext cx="3279600" cy="84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Observation and exploration</a:t>
            </a:r>
            <a:endParaRPr/>
          </a:p>
        </p:txBody>
      </p:sp>
      <p:sp>
        <p:nvSpPr>
          <p:cNvPr id="1160" name="Google Shape;1160;p36"/>
          <p:cNvSpPr txBox="1"/>
          <p:nvPr>
            <p:ph idx="2" type="subTitle"/>
          </p:nvPr>
        </p:nvSpPr>
        <p:spPr>
          <a:xfrm>
            <a:off x="4961843" y="1585875"/>
            <a:ext cx="3279600" cy="84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Problem-solving challenges</a:t>
            </a:r>
            <a:endParaRPr/>
          </a:p>
        </p:txBody>
      </p:sp>
      <p:grpSp>
        <p:nvGrpSpPr>
          <p:cNvPr id="1161" name="Google Shape;1161;p36"/>
          <p:cNvGrpSpPr/>
          <p:nvPr/>
        </p:nvGrpSpPr>
        <p:grpSpPr>
          <a:xfrm>
            <a:off x="64854" y="4401336"/>
            <a:ext cx="588819" cy="605518"/>
            <a:chOff x="4520679" y="1229636"/>
            <a:chExt cx="588819" cy="605518"/>
          </a:xfrm>
        </p:grpSpPr>
        <p:sp>
          <p:nvSpPr>
            <p:cNvPr id="1162" name="Google Shape;1162;p36"/>
            <p:cNvSpPr/>
            <p:nvPr/>
          </p:nvSpPr>
          <p:spPr>
            <a:xfrm>
              <a:off x="4584015" y="1298998"/>
              <a:ext cx="444268" cy="536156"/>
            </a:xfrm>
            <a:custGeom>
              <a:rect b="b" l="l" r="r" t="t"/>
              <a:pathLst>
                <a:path extrusionOk="0" h="536156" w="444268">
                  <a:moveTo>
                    <a:pt x="21" y="180486"/>
                  </a:moveTo>
                  <a:cubicBezTo>
                    <a:pt x="13258" y="204019"/>
                    <a:pt x="26563" y="258260"/>
                    <a:pt x="54156" y="290212"/>
                  </a:cubicBezTo>
                  <a:cubicBezTo>
                    <a:pt x="81748" y="322169"/>
                    <a:pt x="124087" y="339997"/>
                    <a:pt x="152814" y="363700"/>
                  </a:cubicBezTo>
                  <a:cubicBezTo>
                    <a:pt x="181541" y="387408"/>
                    <a:pt x="172701" y="464786"/>
                    <a:pt x="168484" y="524594"/>
                  </a:cubicBezTo>
                  <a:cubicBezTo>
                    <a:pt x="228825" y="552123"/>
                    <a:pt x="293494" y="521850"/>
                    <a:pt x="293494" y="521850"/>
                  </a:cubicBezTo>
                  <a:cubicBezTo>
                    <a:pt x="293494" y="521850"/>
                    <a:pt x="293584" y="411169"/>
                    <a:pt x="294101" y="378135"/>
                  </a:cubicBezTo>
                  <a:cubicBezTo>
                    <a:pt x="294619" y="345106"/>
                    <a:pt x="306884" y="348426"/>
                    <a:pt x="349117" y="319841"/>
                  </a:cubicBezTo>
                  <a:cubicBezTo>
                    <a:pt x="391345" y="291262"/>
                    <a:pt x="437109" y="229020"/>
                    <a:pt x="443237" y="218634"/>
                  </a:cubicBezTo>
                  <a:cubicBezTo>
                    <a:pt x="447338" y="207957"/>
                    <a:pt x="437890" y="210923"/>
                    <a:pt x="437890" y="210923"/>
                  </a:cubicBezTo>
                  <a:cubicBezTo>
                    <a:pt x="437890" y="210923"/>
                    <a:pt x="410071" y="245915"/>
                    <a:pt x="385318" y="272826"/>
                  </a:cubicBezTo>
                  <a:cubicBezTo>
                    <a:pt x="360570" y="299738"/>
                    <a:pt x="328465" y="320089"/>
                    <a:pt x="319271" y="323567"/>
                  </a:cubicBezTo>
                  <a:cubicBezTo>
                    <a:pt x="368540" y="279688"/>
                    <a:pt x="417328" y="207482"/>
                    <a:pt x="428929" y="144929"/>
                  </a:cubicBezTo>
                  <a:cubicBezTo>
                    <a:pt x="423165" y="130462"/>
                    <a:pt x="415043" y="137382"/>
                    <a:pt x="415043" y="137382"/>
                  </a:cubicBezTo>
                  <a:cubicBezTo>
                    <a:pt x="415043" y="137382"/>
                    <a:pt x="397177" y="217678"/>
                    <a:pt x="350980" y="268224"/>
                  </a:cubicBezTo>
                  <a:cubicBezTo>
                    <a:pt x="346362" y="229854"/>
                    <a:pt x="353208" y="164024"/>
                    <a:pt x="364750" y="109393"/>
                  </a:cubicBezTo>
                  <a:cubicBezTo>
                    <a:pt x="357293" y="97613"/>
                    <a:pt x="350996" y="108248"/>
                    <a:pt x="350996" y="108248"/>
                  </a:cubicBezTo>
                  <a:cubicBezTo>
                    <a:pt x="350996" y="108248"/>
                    <a:pt x="329368" y="200235"/>
                    <a:pt x="339564" y="279740"/>
                  </a:cubicBezTo>
                  <a:cubicBezTo>
                    <a:pt x="317962" y="303116"/>
                    <a:pt x="291431" y="331637"/>
                    <a:pt x="281329" y="330993"/>
                  </a:cubicBezTo>
                  <a:cubicBezTo>
                    <a:pt x="271233" y="330349"/>
                    <a:pt x="281408" y="276236"/>
                    <a:pt x="287119" y="242505"/>
                  </a:cubicBezTo>
                  <a:cubicBezTo>
                    <a:pt x="292829" y="208775"/>
                    <a:pt x="287029" y="191801"/>
                    <a:pt x="300451" y="159237"/>
                  </a:cubicBezTo>
                  <a:cubicBezTo>
                    <a:pt x="313877" y="126673"/>
                    <a:pt x="325689" y="61334"/>
                    <a:pt x="324069" y="24938"/>
                  </a:cubicBezTo>
                  <a:cubicBezTo>
                    <a:pt x="318137" y="18567"/>
                    <a:pt x="313735" y="22874"/>
                    <a:pt x="313735" y="22874"/>
                  </a:cubicBezTo>
                  <a:cubicBezTo>
                    <a:pt x="313735" y="22874"/>
                    <a:pt x="310389" y="107958"/>
                    <a:pt x="287330" y="162003"/>
                  </a:cubicBezTo>
                  <a:cubicBezTo>
                    <a:pt x="278627" y="129502"/>
                    <a:pt x="275365" y="76439"/>
                    <a:pt x="276695" y="41610"/>
                  </a:cubicBezTo>
                  <a:cubicBezTo>
                    <a:pt x="271064" y="25698"/>
                    <a:pt x="268256" y="44265"/>
                    <a:pt x="268256" y="44265"/>
                  </a:cubicBezTo>
                  <a:cubicBezTo>
                    <a:pt x="268256" y="44265"/>
                    <a:pt x="262825" y="92578"/>
                    <a:pt x="271101" y="145631"/>
                  </a:cubicBezTo>
                  <a:cubicBezTo>
                    <a:pt x="279376" y="198684"/>
                    <a:pt x="278173" y="198752"/>
                    <a:pt x="271950" y="244590"/>
                  </a:cubicBezTo>
                  <a:cubicBezTo>
                    <a:pt x="265728" y="290428"/>
                    <a:pt x="256423" y="349318"/>
                    <a:pt x="245160" y="351170"/>
                  </a:cubicBezTo>
                  <a:cubicBezTo>
                    <a:pt x="233897" y="353023"/>
                    <a:pt x="231612" y="320153"/>
                    <a:pt x="236541" y="286865"/>
                  </a:cubicBezTo>
                  <a:cubicBezTo>
                    <a:pt x="241471" y="253583"/>
                    <a:pt x="251868" y="231332"/>
                    <a:pt x="241824" y="189611"/>
                  </a:cubicBezTo>
                  <a:cubicBezTo>
                    <a:pt x="224070" y="97619"/>
                    <a:pt x="248374" y="79320"/>
                    <a:pt x="243841" y="49395"/>
                  </a:cubicBezTo>
                  <a:cubicBezTo>
                    <a:pt x="239307" y="19470"/>
                    <a:pt x="234341" y="47120"/>
                    <a:pt x="234341" y="47120"/>
                  </a:cubicBezTo>
                  <a:cubicBezTo>
                    <a:pt x="234341" y="47120"/>
                    <a:pt x="234430" y="67767"/>
                    <a:pt x="227464" y="86620"/>
                  </a:cubicBezTo>
                  <a:cubicBezTo>
                    <a:pt x="220497" y="105472"/>
                    <a:pt x="222122" y="154883"/>
                    <a:pt x="229179" y="186676"/>
                  </a:cubicBezTo>
                  <a:cubicBezTo>
                    <a:pt x="236235" y="218470"/>
                    <a:pt x="228345" y="242268"/>
                    <a:pt x="228345" y="242268"/>
                  </a:cubicBezTo>
                  <a:cubicBezTo>
                    <a:pt x="228345" y="242268"/>
                    <a:pt x="195322" y="190239"/>
                    <a:pt x="189933" y="122129"/>
                  </a:cubicBezTo>
                  <a:cubicBezTo>
                    <a:pt x="184544" y="54013"/>
                    <a:pt x="176612" y="0"/>
                    <a:pt x="176612" y="0"/>
                  </a:cubicBezTo>
                  <a:lnTo>
                    <a:pt x="166774" y="7943"/>
                  </a:lnTo>
                  <a:cubicBezTo>
                    <a:pt x="166774" y="7943"/>
                    <a:pt x="173925" y="86419"/>
                    <a:pt x="175656" y="109657"/>
                  </a:cubicBezTo>
                  <a:cubicBezTo>
                    <a:pt x="177393" y="132901"/>
                    <a:pt x="189727" y="200615"/>
                    <a:pt x="221663" y="259152"/>
                  </a:cubicBezTo>
                  <a:cubicBezTo>
                    <a:pt x="215562" y="300150"/>
                    <a:pt x="227770" y="344526"/>
                    <a:pt x="218739" y="355509"/>
                  </a:cubicBezTo>
                  <a:cubicBezTo>
                    <a:pt x="209709" y="366492"/>
                    <a:pt x="204373" y="336609"/>
                    <a:pt x="193949" y="302198"/>
                  </a:cubicBezTo>
                  <a:cubicBezTo>
                    <a:pt x="183520" y="267781"/>
                    <a:pt x="171793" y="252760"/>
                    <a:pt x="170833" y="214982"/>
                  </a:cubicBezTo>
                  <a:cubicBezTo>
                    <a:pt x="169872" y="177203"/>
                    <a:pt x="159142" y="144507"/>
                    <a:pt x="153906" y="116392"/>
                  </a:cubicBezTo>
                  <a:cubicBezTo>
                    <a:pt x="148671" y="88272"/>
                    <a:pt x="138004" y="35625"/>
                    <a:pt x="138004" y="35625"/>
                  </a:cubicBezTo>
                  <a:lnTo>
                    <a:pt x="131032" y="47390"/>
                  </a:lnTo>
                  <a:cubicBezTo>
                    <a:pt x="131032" y="47390"/>
                    <a:pt x="141066" y="110037"/>
                    <a:pt x="152492" y="154862"/>
                  </a:cubicBezTo>
                  <a:cubicBezTo>
                    <a:pt x="163919" y="199686"/>
                    <a:pt x="160150" y="225257"/>
                    <a:pt x="160150" y="225257"/>
                  </a:cubicBezTo>
                  <a:cubicBezTo>
                    <a:pt x="160150" y="225257"/>
                    <a:pt x="136923" y="164156"/>
                    <a:pt x="128504" y="136690"/>
                  </a:cubicBezTo>
                  <a:cubicBezTo>
                    <a:pt x="120086" y="109230"/>
                    <a:pt x="113563" y="92299"/>
                    <a:pt x="112207" y="79896"/>
                  </a:cubicBezTo>
                  <a:cubicBezTo>
                    <a:pt x="107055" y="64495"/>
                    <a:pt x="101424" y="78502"/>
                    <a:pt x="101424" y="78502"/>
                  </a:cubicBezTo>
                  <a:cubicBezTo>
                    <a:pt x="101424" y="78502"/>
                    <a:pt x="110375" y="122261"/>
                    <a:pt x="122451" y="157385"/>
                  </a:cubicBezTo>
                  <a:cubicBezTo>
                    <a:pt x="134526" y="192509"/>
                    <a:pt x="148808" y="237977"/>
                    <a:pt x="161248" y="265432"/>
                  </a:cubicBezTo>
                  <a:cubicBezTo>
                    <a:pt x="173688" y="292893"/>
                    <a:pt x="183684" y="306805"/>
                    <a:pt x="185779" y="339285"/>
                  </a:cubicBezTo>
                  <a:cubicBezTo>
                    <a:pt x="160746" y="284781"/>
                    <a:pt x="137318" y="274853"/>
                    <a:pt x="120999" y="233127"/>
                  </a:cubicBezTo>
                  <a:cubicBezTo>
                    <a:pt x="104680" y="191400"/>
                    <a:pt x="65456" y="82973"/>
                    <a:pt x="65456" y="82973"/>
                  </a:cubicBezTo>
                  <a:lnTo>
                    <a:pt x="54610" y="79167"/>
                  </a:lnTo>
                  <a:cubicBezTo>
                    <a:pt x="54610" y="79167"/>
                    <a:pt x="63972" y="120297"/>
                    <a:pt x="80619" y="164916"/>
                  </a:cubicBezTo>
                  <a:cubicBezTo>
                    <a:pt x="97265" y="209535"/>
                    <a:pt x="98173" y="218333"/>
                    <a:pt x="117447" y="252644"/>
                  </a:cubicBezTo>
                  <a:cubicBezTo>
                    <a:pt x="136722" y="286955"/>
                    <a:pt x="177704" y="334915"/>
                    <a:pt x="181082" y="365705"/>
                  </a:cubicBezTo>
                  <a:cubicBezTo>
                    <a:pt x="181821" y="378541"/>
                    <a:pt x="150486" y="344520"/>
                    <a:pt x="128283" y="329294"/>
                  </a:cubicBezTo>
                  <a:cubicBezTo>
                    <a:pt x="106079" y="314067"/>
                    <a:pt x="102305" y="311465"/>
                    <a:pt x="92425" y="258502"/>
                  </a:cubicBezTo>
                  <a:cubicBezTo>
                    <a:pt x="82545" y="205545"/>
                    <a:pt x="69351" y="178997"/>
                    <a:pt x="69351" y="178997"/>
                  </a:cubicBezTo>
                  <a:lnTo>
                    <a:pt x="61075" y="191880"/>
                  </a:lnTo>
                  <a:cubicBezTo>
                    <a:pt x="61075" y="191880"/>
                    <a:pt x="79368" y="234298"/>
                    <a:pt x="81437" y="256312"/>
                  </a:cubicBezTo>
                  <a:cubicBezTo>
                    <a:pt x="83506" y="278331"/>
                    <a:pt x="94056" y="307908"/>
                    <a:pt x="94056" y="307908"/>
                  </a:cubicBezTo>
                  <a:cubicBezTo>
                    <a:pt x="94056" y="307908"/>
                    <a:pt x="53221" y="283688"/>
                    <a:pt x="37341" y="238315"/>
                  </a:cubicBezTo>
                  <a:cubicBezTo>
                    <a:pt x="21454" y="192941"/>
                    <a:pt x="8323" y="165122"/>
                    <a:pt x="8323" y="165122"/>
                  </a:cubicBezTo>
                  <a:lnTo>
                    <a:pt x="0" y="18048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36"/>
            <p:cNvSpPr/>
            <p:nvPr/>
          </p:nvSpPr>
          <p:spPr>
            <a:xfrm>
              <a:off x="4520679" y="1387271"/>
              <a:ext cx="98949" cy="97015"/>
            </a:xfrm>
            <a:custGeom>
              <a:rect b="b" l="l" r="r" t="t"/>
              <a:pathLst>
                <a:path extrusionOk="0" h="97015" w="98949">
                  <a:moveTo>
                    <a:pt x="68481" y="91257"/>
                  </a:moveTo>
                  <a:cubicBezTo>
                    <a:pt x="68481" y="91257"/>
                    <a:pt x="841" y="104795"/>
                    <a:pt x="12" y="90355"/>
                  </a:cubicBezTo>
                  <a:cubicBezTo>
                    <a:pt x="-816" y="75915"/>
                    <a:pt x="41438" y="82881"/>
                    <a:pt x="41438" y="82881"/>
                  </a:cubicBezTo>
                  <a:cubicBezTo>
                    <a:pt x="41438" y="82881"/>
                    <a:pt x="7976" y="65480"/>
                    <a:pt x="16326" y="56687"/>
                  </a:cubicBezTo>
                  <a:cubicBezTo>
                    <a:pt x="24675" y="47889"/>
                    <a:pt x="48510" y="75197"/>
                    <a:pt x="48510" y="75197"/>
                  </a:cubicBezTo>
                  <a:cubicBezTo>
                    <a:pt x="48510" y="75197"/>
                    <a:pt x="26955" y="36220"/>
                    <a:pt x="42662" y="29417"/>
                  </a:cubicBezTo>
                  <a:cubicBezTo>
                    <a:pt x="58369" y="22614"/>
                    <a:pt x="59667" y="65739"/>
                    <a:pt x="59667" y="65739"/>
                  </a:cubicBezTo>
                  <a:cubicBezTo>
                    <a:pt x="59667" y="65739"/>
                    <a:pt x="50621" y="1059"/>
                    <a:pt x="68940" y="9"/>
                  </a:cubicBezTo>
                  <a:cubicBezTo>
                    <a:pt x="84209" y="-867"/>
                    <a:pt x="72529" y="62588"/>
                    <a:pt x="72529" y="62588"/>
                  </a:cubicBezTo>
                  <a:cubicBezTo>
                    <a:pt x="72529" y="62588"/>
                    <a:pt x="78699" y="-12"/>
                    <a:pt x="93904" y="3139"/>
                  </a:cubicBezTo>
                  <a:cubicBezTo>
                    <a:pt x="109110" y="6290"/>
                    <a:pt x="86811" y="74110"/>
                    <a:pt x="68476" y="91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36"/>
            <p:cNvSpPr/>
            <p:nvPr/>
          </p:nvSpPr>
          <p:spPr>
            <a:xfrm>
              <a:off x="4594047" y="1429703"/>
              <a:ext cx="99589" cy="70961"/>
            </a:xfrm>
            <a:custGeom>
              <a:rect b="b" l="l" r="r" t="t"/>
              <a:pathLst>
                <a:path extrusionOk="0" h="70961" w="99589">
                  <a:moveTo>
                    <a:pt x="59155" y="66079"/>
                  </a:moveTo>
                  <a:cubicBezTo>
                    <a:pt x="59155" y="66079"/>
                    <a:pt x="824" y="78281"/>
                    <a:pt x="12" y="64105"/>
                  </a:cubicBezTo>
                  <a:cubicBezTo>
                    <a:pt x="-801" y="49929"/>
                    <a:pt x="40624" y="56410"/>
                    <a:pt x="40624" y="56410"/>
                  </a:cubicBezTo>
                  <a:cubicBezTo>
                    <a:pt x="40624" y="56410"/>
                    <a:pt x="14304" y="37262"/>
                    <a:pt x="20147" y="31557"/>
                  </a:cubicBezTo>
                  <a:cubicBezTo>
                    <a:pt x="25989" y="25857"/>
                    <a:pt x="43770" y="45765"/>
                    <a:pt x="43770" y="45765"/>
                  </a:cubicBezTo>
                  <a:cubicBezTo>
                    <a:pt x="43770" y="45765"/>
                    <a:pt x="35885" y="1879"/>
                    <a:pt x="47153" y="1800"/>
                  </a:cubicBezTo>
                  <a:cubicBezTo>
                    <a:pt x="58416" y="1721"/>
                    <a:pt x="57809" y="42540"/>
                    <a:pt x="57809" y="42540"/>
                  </a:cubicBezTo>
                  <a:cubicBezTo>
                    <a:pt x="57809" y="42540"/>
                    <a:pt x="64343" y="-2644"/>
                    <a:pt x="76303" y="122"/>
                  </a:cubicBezTo>
                  <a:cubicBezTo>
                    <a:pt x="87898" y="2798"/>
                    <a:pt x="68037" y="47791"/>
                    <a:pt x="68037" y="47791"/>
                  </a:cubicBezTo>
                  <a:cubicBezTo>
                    <a:pt x="68037" y="47791"/>
                    <a:pt x="88077" y="4165"/>
                    <a:pt x="96944" y="9173"/>
                  </a:cubicBezTo>
                  <a:cubicBezTo>
                    <a:pt x="108592" y="15750"/>
                    <a:pt x="79184" y="55001"/>
                    <a:pt x="59155" y="660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36"/>
            <p:cNvSpPr/>
            <p:nvPr/>
          </p:nvSpPr>
          <p:spPr>
            <a:xfrm>
              <a:off x="4699068" y="1343435"/>
              <a:ext cx="114193" cy="91894"/>
            </a:xfrm>
            <a:custGeom>
              <a:rect b="b" l="l" r="r" t="t"/>
              <a:pathLst>
                <a:path extrusionOk="0" h="91894" w="114193">
                  <a:moveTo>
                    <a:pt x="61817" y="86068"/>
                  </a:moveTo>
                  <a:cubicBezTo>
                    <a:pt x="61817" y="86068"/>
                    <a:pt x="4568" y="98407"/>
                    <a:pt x="505" y="87171"/>
                  </a:cubicBezTo>
                  <a:cubicBezTo>
                    <a:pt x="-3559" y="75934"/>
                    <a:pt x="18254" y="73876"/>
                    <a:pt x="18254" y="73876"/>
                  </a:cubicBezTo>
                  <a:cubicBezTo>
                    <a:pt x="18254" y="73876"/>
                    <a:pt x="-234" y="60249"/>
                    <a:pt x="6015" y="53446"/>
                  </a:cubicBezTo>
                  <a:cubicBezTo>
                    <a:pt x="12264" y="46648"/>
                    <a:pt x="42331" y="58607"/>
                    <a:pt x="42331" y="58607"/>
                  </a:cubicBezTo>
                  <a:cubicBezTo>
                    <a:pt x="42331" y="58607"/>
                    <a:pt x="35259" y="30038"/>
                    <a:pt x="46432" y="28392"/>
                  </a:cubicBezTo>
                  <a:cubicBezTo>
                    <a:pt x="57605" y="26745"/>
                    <a:pt x="59996" y="54374"/>
                    <a:pt x="59996" y="54374"/>
                  </a:cubicBezTo>
                  <a:cubicBezTo>
                    <a:pt x="59996" y="54374"/>
                    <a:pt x="62435" y="-1307"/>
                    <a:pt x="74384" y="23"/>
                  </a:cubicBezTo>
                  <a:cubicBezTo>
                    <a:pt x="86332" y="1348"/>
                    <a:pt x="78511" y="50902"/>
                    <a:pt x="78511" y="50902"/>
                  </a:cubicBezTo>
                  <a:cubicBezTo>
                    <a:pt x="78511" y="50902"/>
                    <a:pt x="105713" y="19963"/>
                    <a:pt x="113139" y="26581"/>
                  </a:cubicBezTo>
                  <a:cubicBezTo>
                    <a:pt x="120565" y="33195"/>
                    <a:pt x="87235" y="73142"/>
                    <a:pt x="61817" y="8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36"/>
            <p:cNvSpPr/>
            <p:nvPr/>
          </p:nvSpPr>
          <p:spPr>
            <a:xfrm>
              <a:off x="4620423" y="1301699"/>
              <a:ext cx="117709" cy="90716"/>
            </a:xfrm>
            <a:custGeom>
              <a:rect b="b" l="l" r="r" t="t"/>
              <a:pathLst>
                <a:path extrusionOk="0" h="90716" w="117709">
                  <a:moveTo>
                    <a:pt x="72463" y="90716"/>
                  </a:moveTo>
                  <a:cubicBezTo>
                    <a:pt x="72463" y="90716"/>
                    <a:pt x="-1369" y="85232"/>
                    <a:pt x="19" y="72006"/>
                  </a:cubicBezTo>
                  <a:cubicBezTo>
                    <a:pt x="1407" y="58780"/>
                    <a:pt x="42770" y="64184"/>
                    <a:pt x="42770" y="64184"/>
                  </a:cubicBezTo>
                  <a:cubicBezTo>
                    <a:pt x="42770" y="64184"/>
                    <a:pt x="14454" y="43005"/>
                    <a:pt x="23073" y="34191"/>
                  </a:cubicBezTo>
                  <a:cubicBezTo>
                    <a:pt x="31692" y="25377"/>
                    <a:pt x="54112" y="51460"/>
                    <a:pt x="54112" y="51460"/>
                  </a:cubicBezTo>
                  <a:cubicBezTo>
                    <a:pt x="54112" y="51460"/>
                    <a:pt x="45240" y="9036"/>
                    <a:pt x="59131" y="7976"/>
                  </a:cubicBezTo>
                  <a:cubicBezTo>
                    <a:pt x="73022" y="6910"/>
                    <a:pt x="75139" y="43817"/>
                    <a:pt x="75139" y="43817"/>
                  </a:cubicBezTo>
                  <a:cubicBezTo>
                    <a:pt x="75139" y="43817"/>
                    <a:pt x="82960" y="-2242"/>
                    <a:pt x="93827" y="85"/>
                  </a:cubicBezTo>
                  <a:cubicBezTo>
                    <a:pt x="104694" y="2413"/>
                    <a:pt x="92645" y="35568"/>
                    <a:pt x="92645" y="35568"/>
                  </a:cubicBezTo>
                  <a:cubicBezTo>
                    <a:pt x="92645" y="35568"/>
                    <a:pt x="105080" y="9095"/>
                    <a:pt x="115699" y="16536"/>
                  </a:cubicBezTo>
                  <a:cubicBezTo>
                    <a:pt x="126323" y="23978"/>
                    <a:pt x="92344" y="72465"/>
                    <a:pt x="72463" y="907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36"/>
            <p:cNvSpPr/>
            <p:nvPr/>
          </p:nvSpPr>
          <p:spPr>
            <a:xfrm>
              <a:off x="4671650" y="1229636"/>
              <a:ext cx="146906" cy="103367"/>
            </a:xfrm>
            <a:custGeom>
              <a:rect b="b" l="l" r="r" t="t"/>
              <a:pathLst>
                <a:path extrusionOk="0" h="103367" w="146906">
                  <a:moveTo>
                    <a:pt x="78463" y="103356"/>
                  </a:moveTo>
                  <a:cubicBezTo>
                    <a:pt x="78463" y="103356"/>
                    <a:pt x="-8157" y="47955"/>
                    <a:pt x="625" y="32697"/>
                  </a:cubicBezTo>
                  <a:cubicBezTo>
                    <a:pt x="9408" y="17439"/>
                    <a:pt x="47730" y="58706"/>
                    <a:pt x="47730" y="58706"/>
                  </a:cubicBezTo>
                  <a:cubicBezTo>
                    <a:pt x="47730" y="58706"/>
                    <a:pt x="39349" y="34233"/>
                    <a:pt x="48886" y="32080"/>
                  </a:cubicBezTo>
                  <a:cubicBezTo>
                    <a:pt x="58423" y="29921"/>
                    <a:pt x="64424" y="57213"/>
                    <a:pt x="64424" y="57213"/>
                  </a:cubicBezTo>
                  <a:cubicBezTo>
                    <a:pt x="64424" y="57213"/>
                    <a:pt x="60687" y="8593"/>
                    <a:pt x="72942" y="7089"/>
                  </a:cubicBezTo>
                  <a:cubicBezTo>
                    <a:pt x="85197" y="5580"/>
                    <a:pt x="81909" y="51117"/>
                    <a:pt x="81909" y="51117"/>
                  </a:cubicBezTo>
                  <a:cubicBezTo>
                    <a:pt x="81909" y="51117"/>
                    <a:pt x="102155" y="-2902"/>
                    <a:pt x="114938" y="122"/>
                  </a:cubicBezTo>
                  <a:cubicBezTo>
                    <a:pt x="127721" y="3147"/>
                    <a:pt x="105934" y="48932"/>
                    <a:pt x="105934" y="48932"/>
                  </a:cubicBezTo>
                  <a:cubicBezTo>
                    <a:pt x="105934" y="48932"/>
                    <a:pt x="135263" y="-1044"/>
                    <a:pt x="145528" y="4804"/>
                  </a:cubicBezTo>
                  <a:cubicBezTo>
                    <a:pt x="155793" y="10657"/>
                    <a:pt x="106250" y="79554"/>
                    <a:pt x="78473" y="1033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36"/>
            <p:cNvSpPr/>
            <p:nvPr/>
          </p:nvSpPr>
          <p:spPr>
            <a:xfrm>
              <a:off x="4773590" y="1273510"/>
              <a:ext cx="115258" cy="75221"/>
            </a:xfrm>
            <a:custGeom>
              <a:rect b="b" l="l" r="r" t="t"/>
              <a:pathLst>
                <a:path extrusionOk="0" h="75221" w="115258">
                  <a:moveTo>
                    <a:pt x="48259" y="75221"/>
                  </a:moveTo>
                  <a:cubicBezTo>
                    <a:pt x="48259" y="75221"/>
                    <a:pt x="-7759" y="34165"/>
                    <a:pt x="912" y="21593"/>
                  </a:cubicBezTo>
                  <a:cubicBezTo>
                    <a:pt x="9584" y="9021"/>
                    <a:pt x="38094" y="47634"/>
                    <a:pt x="38094" y="47634"/>
                  </a:cubicBezTo>
                  <a:cubicBezTo>
                    <a:pt x="38094" y="47634"/>
                    <a:pt x="32104" y="4050"/>
                    <a:pt x="43161" y="4989"/>
                  </a:cubicBezTo>
                  <a:cubicBezTo>
                    <a:pt x="54213" y="5929"/>
                    <a:pt x="54339" y="40799"/>
                    <a:pt x="54339" y="40799"/>
                  </a:cubicBezTo>
                  <a:cubicBezTo>
                    <a:pt x="54339" y="40799"/>
                    <a:pt x="71408" y="-3112"/>
                    <a:pt x="79647" y="176"/>
                  </a:cubicBezTo>
                  <a:cubicBezTo>
                    <a:pt x="87885" y="3459"/>
                    <a:pt x="70104" y="39628"/>
                    <a:pt x="70104" y="39628"/>
                  </a:cubicBezTo>
                  <a:cubicBezTo>
                    <a:pt x="70104" y="39628"/>
                    <a:pt x="96187" y="17202"/>
                    <a:pt x="102748" y="24069"/>
                  </a:cubicBezTo>
                  <a:cubicBezTo>
                    <a:pt x="109313" y="30935"/>
                    <a:pt x="84238" y="52231"/>
                    <a:pt x="84238" y="52231"/>
                  </a:cubicBezTo>
                  <a:cubicBezTo>
                    <a:pt x="84238" y="52231"/>
                    <a:pt x="109635" y="36556"/>
                    <a:pt x="114686" y="45116"/>
                  </a:cubicBezTo>
                  <a:cubicBezTo>
                    <a:pt x="119737" y="53682"/>
                    <a:pt x="90878" y="71448"/>
                    <a:pt x="48259" y="75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36"/>
            <p:cNvSpPr/>
            <p:nvPr/>
          </p:nvSpPr>
          <p:spPr>
            <a:xfrm>
              <a:off x="4838497" y="1235249"/>
              <a:ext cx="137247" cy="89061"/>
            </a:xfrm>
            <a:custGeom>
              <a:rect b="b" l="l" r="r" t="t"/>
              <a:pathLst>
                <a:path extrusionOk="0" h="89061" w="137247">
                  <a:moveTo>
                    <a:pt x="62984" y="89061"/>
                  </a:moveTo>
                  <a:cubicBezTo>
                    <a:pt x="62984" y="89061"/>
                    <a:pt x="-5268" y="45218"/>
                    <a:pt x="326" y="30409"/>
                  </a:cubicBezTo>
                  <a:cubicBezTo>
                    <a:pt x="5915" y="15599"/>
                    <a:pt x="34911" y="43989"/>
                    <a:pt x="34911" y="43989"/>
                  </a:cubicBezTo>
                  <a:cubicBezTo>
                    <a:pt x="34911" y="43989"/>
                    <a:pt x="20814" y="21188"/>
                    <a:pt x="28963" y="16697"/>
                  </a:cubicBezTo>
                  <a:cubicBezTo>
                    <a:pt x="37113" y="12206"/>
                    <a:pt x="51363" y="36109"/>
                    <a:pt x="51363" y="36109"/>
                  </a:cubicBezTo>
                  <a:cubicBezTo>
                    <a:pt x="51363" y="36109"/>
                    <a:pt x="50877" y="-393"/>
                    <a:pt x="62705" y="3"/>
                  </a:cubicBezTo>
                  <a:cubicBezTo>
                    <a:pt x="74532" y="399"/>
                    <a:pt x="70732" y="41666"/>
                    <a:pt x="70732" y="41666"/>
                  </a:cubicBezTo>
                  <a:cubicBezTo>
                    <a:pt x="70732" y="41666"/>
                    <a:pt x="93063" y="673"/>
                    <a:pt x="100547" y="4806"/>
                  </a:cubicBezTo>
                  <a:cubicBezTo>
                    <a:pt x="108030" y="8939"/>
                    <a:pt x="90339" y="46712"/>
                    <a:pt x="90339" y="46712"/>
                  </a:cubicBezTo>
                  <a:cubicBezTo>
                    <a:pt x="90339" y="46712"/>
                    <a:pt x="111466" y="22154"/>
                    <a:pt x="120175" y="28899"/>
                  </a:cubicBezTo>
                  <a:cubicBezTo>
                    <a:pt x="128878" y="35644"/>
                    <a:pt x="103090" y="63147"/>
                    <a:pt x="103090" y="63147"/>
                  </a:cubicBezTo>
                  <a:cubicBezTo>
                    <a:pt x="103090" y="63147"/>
                    <a:pt x="131290" y="44896"/>
                    <a:pt x="136700" y="55051"/>
                  </a:cubicBezTo>
                  <a:cubicBezTo>
                    <a:pt x="142115" y="65205"/>
                    <a:pt x="106637" y="87631"/>
                    <a:pt x="62984" y="890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36"/>
            <p:cNvSpPr/>
            <p:nvPr/>
          </p:nvSpPr>
          <p:spPr>
            <a:xfrm>
              <a:off x="4877026" y="1335215"/>
              <a:ext cx="135046" cy="75086"/>
            </a:xfrm>
            <a:custGeom>
              <a:rect b="b" l="l" r="r" t="t"/>
              <a:pathLst>
                <a:path extrusionOk="0" h="75086" w="135046">
                  <a:moveTo>
                    <a:pt x="64266" y="75082"/>
                  </a:moveTo>
                  <a:cubicBezTo>
                    <a:pt x="64266" y="75082"/>
                    <a:pt x="-2193" y="43747"/>
                    <a:pt x="56" y="31545"/>
                  </a:cubicBezTo>
                  <a:cubicBezTo>
                    <a:pt x="2309" y="19343"/>
                    <a:pt x="47012" y="50318"/>
                    <a:pt x="47012" y="50318"/>
                  </a:cubicBezTo>
                  <a:cubicBezTo>
                    <a:pt x="47012" y="50318"/>
                    <a:pt x="26656" y="9093"/>
                    <a:pt x="33517" y="4675"/>
                  </a:cubicBezTo>
                  <a:cubicBezTo>
                    <a:pt x="40383" y="258"/>
                    <a:pt x="60413" y="40697"/>
                    <a:pt x="60413" y="40697"/>
                  </a:cubicBezTo>
                  <a:cubicBezTo>
                    <a:pt x="60413" y="40697"/>
                    <a:pt x="68356" y="-3225"/>
                    <a:pt x="79017" y="189"/>
                  </a:cubicBezTo>
                  <a:cubicBezTo>
                    <a:pt x="89678" y="3604"/>
                    <a:pt x="79054" y="38285"/>
                    <a:pt x="79054" y="38285"/>
                  </a:cubicBezTo>
                  <a:cubicBezTo>
                    <a:pt x="79054" y="38285"/>
                    <a:pt x="112146" y="7140"/>
                    <a:pt x="119973" y="12592"/>
                  </a:cubicBezTo>
                  <a:cubicBezTo>
                    <a:pt x="127800" y="18044"/>
                    <a:pt x="95537" y="49679"/>
                    <a:pt x="95537" y="49679"/>
                  </a:cubicBezTo>
                  <a:cubicBezTo>
                    <a:pt x="95537" y="49679"/>
                    <a:pt x="125905" y="22451"/>
                    <a:pt x="134075" y="33925"/>
                  </a:cubicBezTo>
                  <a:cubicBezTo>
                    <a:pt x="142245" y="45394"/>
                    <a:pt x="97099" y="67571"/>
                    <a:pt x="64260" y="750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36"/>
            <p:cNvSpPr/>
            <p:nvPr/>
          </p:nvSpPr>
          <p:spPr>
            <a:xfrm>
              <a:off x="4971577" y="1353981"/>
              <a:ext cx="115681" cy="91386"/>
            </a:xfrm>
            <a:custGeom>
              <a:rect b="b" l="l" r="r" t="t"/>
              <a:pathLst>
                <a:path extrusionOk="0" h="91386" w="115681">
                  <a:moveTo>
                    <a:pt x="36658" y="91381"/>
                  </a:moveTo>
                  <a:cubicBezTo>
                    <a:pt x="36658" y="91381"/>
                    <a:pt x="-4752" y="52436"/>
                    <a:pt x="452" y="44894"/>
                  </a:cubicBezTo>
                  <a:cubicBezTo>
                    <a:pt x="5656" y="37352"/>
                    <a:pt x="28034" y="62628"/>
                    <a:pt x="28034" y="62628"/>
                  </a:cubicBezTo>
                  <a:cubicBezTo>
                    <a:pt x="28034" y="62628"/>
                    <a:pt x="31887" y="-1181"/>
                    <a:pt x="43762" y="17"/>
                  </a:cubicBezTo>
                  <a:cubicBezTo>
                    <a:pt x="55637" y="1215"/>
                    <a:pt x="45493" y="53581"/>
                    <a:pt x="45493" y="53581"/>
                  </a:cubicBezTo>
                  <a:cubicBezTo>
                    <a:pt x="45493" y="53581"/>
                    <a:pt x="77598" y="492"/>
                    <a:pt x="92038" y="9058"/>
                  </a:cubicBezTo>
                  <a:cubicBezTo>
                    <a:pt x="100493" y="16088"/>
                    <a:pt x="71402" y="51560"/>
                    <a:pt x="71402" y="51560"/>
                  </a:cubicBezTo>
                  <a:cubicBezTo>
                    <a:pt x="71402" y="51560"/>
                    <a:pt x="110242" y="41015"/>
                    <a:pt x="115308" y="49845"/>
                  </a:cubicBezTo>
                  <a:cubicBezTo>
                    <a:pt x="120375" y="58674"/>
                    <a:pt x="72811" y="80725"/>
                    <a:pt x="36663" y="913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36"/>
            <p:cNvSpPr/>
            <p:nvPr/>
          </p:nvSpPr>
          <p:spPr>
            <a:xfrm>
              <a:off x="5019798" y="1432248"/>
              <a:ext cx="89700" cy="101789"/>
            </a:xfrm>
            <a:custGeom>
              <a:rect b="b" l="l" r="r" t="t"/>
              <a:pathLst>
                <a:path extrusionOk="0" h="101789" w="89700">
                  <a:moveTo>
                    <a:pt x="2619" y="82602"/>
                  </a:moveTo>
                  <a:cubicBezTo>
                    <a:pt x="2619" y="82602"/>
                    <a:pt x="-6549" y="2363"/>
                    <a:pt x="9422" y="109"/>
                  </a:cubicBezTo>
                  <a:cubicBezTo>
                    <a:pt x="22432" y="-2245"/>
                    <a:pt x="23450" y="34183"/>
                    <a:pt x="23450" y="34183"/>
                  </a:cubicBezTo>
                  <a:cubicBezTo>
                    <a:pt x="23450" y="34183"/>
                    <a:pt x="39642" y="-1627"/>
                    <a:pt x="51196" y="3345"/>
                  </a:cubicBezTo>
                  <a:cubicBezTo>
                    <a:pt x="62749" y="8316"/>
                    <a:pt x="38613" y="45921"/>
                    <a:pt x="38613" y="45921"/>
                  </a:cubicBezTo>
                  <a:cubicBezTo>
                    <a:pt x="38613" y="45921"/>
                    <a:pt x="76445" y="22556"/>
                    <a:pt x="82768" y="34537"/>
                  </a:cubicBezTo>
                  <a:cubicBezTo>
                    <a:pt x="89091" y="46517"/>
                    <a:pt x="54732" y="60292"/>
                    <a:pt x="54732" y="60292"/>
                  </a:cubicBezTo>
                  <a:cubicBezTo>
                    <a:pt x="54732" y="60292"/>
                    <a:pt x="88964" y="58329"/>
                    <a:pt x="89513" y="67956"/>
                  </a:cubicBezTo>
                  <a:cubicBezTo>
                    <a:pt x="90067" y="77583"/>
                    <a:pt x="52626" y="79731"/>
                    <a:pt x="52626" y="79731"/>
                  </a:cubicBezTo>
                  <a:cubicBezTo>
                    <a:pt x="52626" y="79731"/>
                    <a:pt x="90658" y="83182"/>
                    <a:pt x="89682" y="94239"/>
                  </a:cubicBezTo>
                  <a:cubicBezTo>
                    <a:pt x="88705" y="105296"/>
                    <a:pt x="41812" y="106378"/>
                    <a:pt x="2619" y="826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6" name="Shape 1176"/>
        <p:cNvGrpSpPr/>
        <p:nvPr/>
      </p:nvGrpSpPr>
      <p:grpSpPr>
        <a:xfrm>
          <a:off x="0" y="0"/>
          <a:ext cx="0" cy="0"/>
          <a:chOff x="0" y="0"/>
          <a:chExt cx="0" cy="0"/>
        </a:xfrm>
      </p:grpSpPr>
      <p:pic>
        <p:nvPicPr>
          <p:cNvPr id="1177" name="Google Shape;1177;p37"/>
          <p:cNvPicPr preferRelativeResize="0"/>
          <p:nvPr>
            <p:ph idx="2" type="pic"/>
          </p:nvPr>
        </p:nvPicPr>
        <p:blipFill rotWithShape="1">
          <a:blip r:embed="rId3">
            <a:alphaModFix/>
          </a:blip>
          <a:srcRect b="7806" l="0" r="0" t="7798"/>
          <a:stretch/>
        </p:blipFill>
        <p:spPr>
          <a:xfrm>
            <a:off x="25" y="0"/>
            <a:ext cx="9144003" cy="5143501"/>
          </a:xfrm>
          <a:prstGeom prst="rect">
            <a:avLst/>
          </a:prstGeom>
        </p:spPr>
      </p:pic>
      <p:sp>
        <p:nvSpPr>
          <p:cNvPr id="1178" name="Google Shape;1178;p37"/>
          <p:cNvSpPr txBox="1"/>
          <p:nvPr>
            <p:ph type="title"/>
          </p:nvPr>
        </p:nvSpPr>
        <p:spPr>
          <a:xfrm>
            <a:off x="1449475" y="3820575"/>
            <a:ext cx="6245100" cy="78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Visual elements capture students' attention and interest!</a:t>
            </a:r>
            <a:endParaRPr/>
          </a:p>
        </p:txBody>
      </p:sp>
      <p:grpSp>
        <p:nvGrpSpPr>
          <p:cNvPr id="1179" name="Google Shape;1179;p37"/>
          <p:cNvGrpSpPr/>
          <p:nvPr/>
        </p:nvGrpSpPr>
        <p:grpSpPr>
          <a:xfrm>
            <a:off x="7583268" y="4603994"/>
            <a:ext cx="1506371" cy="469837"/>
            <a:chOff x="6920485" y="4001378"/>
            <a:chExt cx="1346176" cy="419835"/>
          </a:xfrm>
        </p:grpSpPr>
        <p:grpSp>
          <p:nvGrpSpPr>
            <p:cNvPr id="1180" name="Google Shape;1180;p37"/>
            <p:cNvGrpSpPr/>
            <p:nvPr/>
          </p:nvGrpSpPr>
          <p:grpSpPr>
            <a:xfrm>
              <a:off x="8113894" y="4225850"/>
              <a:ext cx="136751" cy="134626"/>
              <a:chOff x="8113894" y="4225850"/>
              <a:chExt cx="136751" cy="134626"/>
            </a:xfrm>
          </p:grpSpPr>
          <p:sp>
            <p:nvSpPr>
              <p:cNvPr id="1181" name="Google Shape;1181;p37"/>
              <p:cNvSpPr/>
              <p:nvPr/>
            </p:nvSpPr>
            <p:spPr>
              <a:xfrm>
                <a:off x="8117592" y="4229525"/>
                <a:ext cx="129387" cy="127272"/>
              </a:xfrm>
              <a:custGeom>
                <a:rect b="b" l="l" r="r" t="t"/>
                <a:pathLst>
                  <a:path extrusionOk="0" h="127272" w="129387">
                    <a:moveTo>
                      <a:pt x="7888" y="105043"/>
                    </a:moveTo>
                    <a:cubicBezTo>
                      <a:pt x="2821" y="135601"/>
                      <a:pt x="72067" y="127078"/>
                      <a:pt x="107586" y="123030"/>
                    </a:cubicBezTo>
                    <a:cubicBezTo>
                      <a:pt x="143053" y="118981"/>
                      <a:pt x="127853" y="80944"/>
                      <a:pt x="113550" y="45419"/>
                    </a:cubicBezTo>
                    <a:cubicBezTo>
                      <a:pt x="99247" y="9894"/>
                      <a:pt x="83572" y="-7639"/>
                      <a:pt x="70061" y="3165"/>
                    </a:cubicBezTo>
                    <a:cubicBezTo>
                      <a:pt x="70061" y="3165"/>
                      <a:pt x="19763" y="21986"/>
                      <a:pt x="5724" y="45419"/>
                    </a:cubicBezTo>
                    <a:cubicBezTo>
                      <a:pt x="-8315" y="68848"/>
                      <a:pt x="7888" y="105043"/>
                      <a:pt x="7888" y="10504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37"/>
              <p:cNvSpPr/>
              <p:nvPr/>
            </p:nvSpPr>
            <p:spPr>
              <a:xfrm>
                <a:off x="8113894" y="4225850"/>
                <a:ext cx="136751" cy="134626"/>
              </a:xfrm>
              <a:custGeom>
                <a:rect b="b" l="l" r="r" t="t"/>
                <a:pathLst>
                  <a:path extrusionOk="0" h="134626" w="136751">
                    <a:moveTo>
                      <a:pt x="56077" y="134626"/>
                    </a:moveTo>
                    <a:lnTo>
                      <a:pt x="56077" y="134626"/>
                    </a:lnTo>
                    <a:cubicBezTo>
                      <a:pt x="32802" y="134626"/>
                      <a:pt x="18288" y="130837"/>
                      <a:pt x="11691" y="123042"/>
                    </a:cubicBezTo>
                    <a:cubicBezTo>
                      <a:pt x="8472" y="119231"/>
                      <a:pt x="7152" y="114587"/>
                      <a:pt x="7785" y="109219"/>
                    </a:cubicBezTo>
                    <a:cubicBezTo>
                      <a:pt x="5200" y="102954"/>
                      <a:pt x="-7415" y="70037"/>
                      <a:pt x="6255" y="47205"/>
                    </a:cubicBezTo>
                    <a:cubicBezTo>
                      <a:pt x="20136" y="23998"/>
                      <a:pt x="66158" y="5816"/>
                      <a:pt x="71964" y="3599"/>
                    </a:cubicBezTo>
                    <a:cubicBezTo>
                      <a:pt x="75078" y="1209"/>
                      <a:pt x="78456" y="0"/>
                      <a:pt x="81992" y="0"/>
                    </a:cubicBezTo>
                    <a:cubicBezTo>
                      <a:pt x="94922" y="0"/>
                      <a:pt x="107906" y="16055"/>
                      <a:pt x="120678" y="47722"/>
                    </a:cubicBezTo>
                    <a:cubicBezTo>
                      <a:pt x="131498" y="74639"/>
                      <a:pt x="142687" y="102474"/>
                      <a:pt x="133134" y="118524"/>
                    </a:cubicBezTo>
                    <a:cubicBezTo>
                      <a:pt x="129175" y="125206"/>
                      <a:pt x="121945" y="129190"/>
                      <a:pt x="111706" y="130357"/>
                    </a:cubicBezTo>
                    <a:lnTo>
                      <a:pt x="109542" y="130600"/>
                    </a:lnTo>
                    <a:cubicBezTo>
                      <a:pt x="94711" y="132299"/>
                      <a:pt x="74392" y="134621"/>
                      <a:pt x="56077" y="134621"/>
                    </a:cubicBezTo>
                    <a:close/>
                    <a:moveTo>
                      <a:pt x="81992" y="7357"/>
                    </a:moveTo>
                    <a:cubicBezTo>
                      <a:pt x="79986" y="7357"/>
                      <a:pt x="78033" y="8128"/>
                      <a:pt x="76081" y="9717"/>
                    </a:cubicBezTo>
                    <a:lnTo>
                      <a:pt x="75605" y="10081"/>
                    </a:lnTo>
                    <a:lnTo>
                      <a:pt x="75025" y="10286"/>
                    </a:lnTo>
                    <a:cubicBezTo>
                      <a:pt x="74550" y="10471"/>
                      <a:pt x="25783" y="28933"/>
                      <a:pt x="12588" y="50984"/>
                    </a:cubicBezTo>
                    <a:cubicBezTo>
                      <a:pt x="-290" y="72523"/>
                      <a:pt x="14805" y="106870"/>
                      <a:pt x="14964" y="107219"/>
                    </a:cubicBezTo>
                    <a:lnTo>
                      <a:pt x="15386" y="108232"/>
                    </a:lnTo>
                    <a:lnTo>
                      <a:pt x="15227" y="109325"/>
                    </a:lnTo>
                    <a:cubicBezTo>
                      <a:pt x="14594" y="112982"/>
                      <a:pt x="15280" y="115911"/>
                      <a:pt x="17339" y="118286"/>
                    </a:cubicBezTo>
                    <a:cubicBezTo>
                      <a:pt x="20769" y="122387"/>
                      <a:pt x="30322" y="127275"/>
                      <a:pt x="56077" y="127275"/>
                    </a:cubicBezTo>
                    <a:lnTo>
                      <a:pt x="56077" y="127275"/>
                    </a:lnTo>
                    <a:cubicBezTo>
                      <a:pt x="73969" y="127275"/>
                      <a:pt x="94025" y="124973"/>
                      <a:pt x="108697" y="123300"/>
                    </a:cubicBezTo>
                    <a:lnTo>
                      <a:pt x="110862" y="123057"/>
                    </a:lnTo>
                    <a:cubicBezTo>
                      <a:pt x="118831" y="122145"/>
                      <a:pt x="124056" y="119432"/>
                      <a:pt x="126853" y="114761"/>
                    </a:cubicBezTo>
                    <a:cubicBezTo>
                      <a:pt x="134506" y="101841"/>
                      <a:pt x="123528" y="74549"/>
                      <a:pt x="113817" y="50472"/>
                    </a:cubicBezTo>
                    <a:cubicBezTo>
                      <a:pt x="102839" y="23074"/>
                      <a:pt x="91228" y="7357"/>
                      <a:pt x="81992" y="73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3" name="Google Shape;1183;p37"/>
            <p:cNvGrpSpPr/>
            <p:nvPr/>
          </p:nvGrpSpPr>
          <p:grpSpPr>
            <a:xfrm>
              <a:off x="8115105" y="4060786"/>
              <a:ext cx="111693" cy="231194"/>
              <a:chOff x="8115105" y="4060786"/>
              <a:chExt cx="111693" cy="231194"/>
            </a:xfrm>
          </p:grpSpPr>
          <p:sp>
            <p:nvSpPr>
              <p:cNvPr id="1184" name="Google Shape;1184;p37"/>
              <p:cNvSpPr/>
              <p:nvPr/>
            </p:nvSpPr>
            <p:spPr>
              <a:xfrm>
                <a:off x="8118810" y="4064471"/>
                <a:ext cx="104276" cy="223839"/>
              </a:xfrm>
              <a:custGeom>
                <a:rect b="b" l="l" r="r" t="t"/>
                <a:pathLst>
                  <a:path extrusionOk="0" h="223839" w="104276">
                    <a:moveTo>
                      <a:pt x="81404" y="2406"/>
                    </a:moveTo>
                    <a:cubicBezTo>
                      <a:pt x="56070" y="-8203"/>
                      <a:pt x="21922" y="18091"/>
                      <a:pt x="16961" y="45705"/>
                    </a:cubicBezTo>
                    <a:lnTo>
                      <a:pt x="2817" y="125057"/>
                    </a:lnTo>
                    <a:cubicBezTo>
                      <a:pt x="-5206" y="159500"/>
                      <a:pt x="6459" y="219583"/>
                      <a:pt x="6459" y="219583"/>
                    </a:cubicBezTo>
                    <a:cubicBezTo>
                      <a:pt x="47731" y="245296"/>
                      <a:pt x="77762" y="148195"/>
                      <a:pt x="94334" y="97908"/>
                    </a:cubicBezTo>
                    <a:cubicBezTo>
                      <a:pt x="110959" y="47621"/>
                      <a:pt x="106790" y="13019"/>
                      <a:pt x="81404" y="240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5" name="Google Shape;1185;p37"/>
              <p:cNvSpPr/>
              <p:nvPr/>
            </p:nvSpPr>
            <p:spPr>
              <a:xfrm>
                <a:off x="8115105" y="4060786"/>
                <a:ext cx="111693" cy="231194"/>
              </a:xfrm>
              <a:custGeom>
                <a:rect b="b" l="l" r="r" t="t"/>
                <a:pathLst>
                  <a:path extrusionOk="0" h="231194" w="111693">
                    <a:moveTo>
                      <a:pt x="23780" y="231195"/>
                    </a:moveTo>
                    <a:lnTo>
                      <a:pt x="23780" y="231195"/>
                    </a:lnTo>
                    <a:cubicBezTo>
                      <a:pt x="18608" y="231195"/>
                      <a:pt x="13330" y="229575"/>
                      <a:pt x="8211" y="226382"/>
                    </a:cubicBezTo>
                    <a:lnTo>
                      <a:pt x="6838" y="225532"/>
                    </a:lnTo>
                    <a:lnTo>
                      <a:pt x="6574" y="223959"/>
                    </a:lnTo>
                    <a:cubicBezTo>
                      <a:pt x="6100" y="221473"/>
                      <a:pt x="-5195" y="162705"/>
                      <a:pt x="2933" y="127903"/>
                    </a:cubicBezTo>
                    <a:lnTo>
                      <a:pt x="17077" y="48735"/>
                    </a:lnTo>
                    <a:cubicBezTo>
                      <a:pt x="21616" y="23228"/>
                      <a:pt x="48216" y="0"/>
                      <a:pt x="72811" y="0"/>
                    </a:cubicBezTo>
                    <a:cubicBezTo>
                      <a:pt x="77667" y="0"/>
                      <a:pt x="82258" y="908"/>
                      <a:pt x="86533" y="2692"/>
                    </a:cubicBezTo>
                    <a:cubicBezTo>
                      <a:pt x="113767" y="14076"/>
                      <a:pt x="119097" y="49601"/>
                      <a:pt x="101522" y="102738"/>
                    </a:cubicBezTo>
                    <a:lnTo>
                      <a:pt x="99623" y="108586"/>
                    </a:lnTo>
                    <a:cubicBezTo>
                      <a:pt x="83578" y="157406"/>
                      <a:pt x="59300" y="231190"/>
                      <a:pt x="23780" y="231190"/>
                    </a:cubicBezTo>
                    <a:close/>
                    <a:moveTo>
                      <a:pt x="13488" y="220945"/>
                    </a:moveTo>
                    <a:cubicBezTo>
                      <a:pt x="16972" y="222867"/>
                      <a:pt x="20402" y="223843"/>
                      <a:pt x="23780" y="223843"/>
                    </a:cubicBezTo>
                    <a:cubicBezTo>
                      <a:pt x="53969" y="223843"/>
                      <a:pt x="79144" y="147378"/>
                      <a:pt x="92656" y="106295"/>
                    </a:cubicBezTo>
                    <a:lnTo>
                      <a:pt x="94556" y="100437"/>
                    </a:lnTo>
                    <a:cubicBezTo>
                      <a:pt x="110759" y="51469"/>
                      <a:pt x="106906" y="19169"/>
                      <a:pt x="83683" y="9484"/>
                    </a:cubicBezTo>
                    <a:cubicBezTo>
                      <a:pt x="80359" y="8075"/>
                      <a:pt x="76664" y="7362"/>
                      <a:pt x="72811" y="7362"/>
                    </a:cubicBezTo>
                    <a:cubicBezTo>
                      <a:pt x="51805" y="7362"/>
                      <a:pt x="28213" y="28099"/>
                      <a:pt x="24308" y="50034"/>
                    </a:cubicBezTo>
                    <a:lnTo>
                      <a:pt x="10110" y="129386"/>
                    </a:lnTo>
                    <a:cubicBezTo>
                      <a:pt x="3038" y="159749"/>
                      <a:pt x="11694" y="211197"/>
                      <a:pt x="13488" y="22094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6" name="Google Shape;1186;p37"/>
            <p:cNvGrpSpPr/>
            <p:nvPr/>
          </p:nvGrpSpPr>
          <p:grpSpPr>
            <a:xfrm>
              <a:off x="8025709" y="4212228"/>
              <a:ext cx="105799" cy="161300"/>
              <a:chOff x="8025709" y="4212228"/>
              <a:chExt cx="105799" cy="161300"/>
            </a:xfrm>
          </p:grpSpPr>
          <p:sp>
            <p:nvSpPr>
              <p:cNvPr id="1187" name="Google Shape;1187;p37"/>
              <p:cNvSpPr/>
              <p:nvPr/>
            </p:nvSpPr>
            <p:spPr>
              <a:xfrm>
                <a:off x="8029394" y="4215907"/>
                <a:ext cx="98421" cy="153945"/>
              </a:xfrm>
              <a:custGeom>
                <a:rect b="b" l="l" r="r" t="t"/>
                <a:pathLst>
                  <a:path extrusionOk="0" h="153945" w="98421">
                    <a:moveTo>
                      <a:pt x="62519" y="150481"/>
                    </a:moveTo>
                    <a:cubicBezTo>
                      <a:pt x="86375" y="148264"/>
                      <a:pt x="98883" y="129628"/>
                      <a:pt x="98408" y="94103"/>
                    </a:cubicBezTo>
                    <a:cubicBezTo>
                      <a:pt x="97933" y="58578"/>
                      <a:pt x="84580" y="17981"/>
                      <a:pt x="62519" y="16788"/>
                    </a:cubicBezTo>
                    <a:cubicBezTo>
                      <a:pt x="62519" y="16788"/>
                      <a:pt x="30958" y="-20985"/>
                      <a:pt x="11218" y="16788"/>
                    </a:cubicBezTo>
                    <a:cubicBezTo>
                      <a:pt x="-8573" y="54562"/>
                      <a:pt x="-604" y="155906"/>
                      <a:pt x="22830" y="153916"/>
                    </a:cubicBezTo>
                    <a:cubicBezTo>
                      <a:pt x="46263" y="151922"/>
                      <a:pt x="62519" y="150481"/>
                      <a:pt x="62519" y="1504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8" name="Google Shape;1188;p37"/>
              <p:cNvSpPr/>
              <p:nvPr/>
            </p:nvSpPr>
            <p:spPr>
              <a:xfrm>
                <a:off x="8025709" y="4212228"/>
                <a:ext cx="105799" cy="161300"/>
              </a:xfrm>
              <a:custGeom>
                <a:rect b="b" l="l" r="r" t="t"/>
                <a:pathLst>
                  <a:path extrusionOk="0" h="161300" w="105799">
                    <a:moveTo>
                      <a:pt x="25829" y="161301"/>
                    </a:moveTo>
                    <a:lnTo>
                      <a:pt x="25829" y="161301"/>
                    </a:lnTo>
                    <a:cubicBezTo>
                      <a:pt x="20815" y="161301"/>
                      <a:pt x="16329" y="158134"/>
                      <a:pt x="12529" y="151901"/>
                    </a:cubicBezTo>
                    <a:cubicBezTo>
                      <a:pt x="-2407" y="127211"/>
                      <a:pt x="-5521" y="51501"/>
                      <a:pt x="11631" y="18763"/>
                    </a:cubicBezTo>
                    <a:cubicBezTo>
                      <a:pt x="18123" y="6312"/>
                      <a:pt x="26673" y="0"/>
                      <a:pt x="36965" y="0"/>
                    </a:cubicBezTo>
                    <a:cubicBezTo>
                      <a:pt x="51373" y="0"/>
                      <a:pt x="64304" y="12899"/>
                      <a:pt x="67999" y="16936"/>
                    </a:cubicBezTo>
                    <a:cubicBezTo>
                      <a:pt x="91063" y="19908"/>
                      <a:pt x="105313" y="59824"/>
                      <a:pt x="105788" y="97729"/>
                    </a:cubicBezTo>
                    <a:cubicBezTo>
                      <a:pt x="106368" y="144327"/>
                      <a:pt x="84782" y="156123"/>
                      <a:pt x="66521" y="157817"/>
                    </a:cubicBezTo>
                    <a:cubicBezTo>
                      <a:pt x="66521" y="157817"/>
                      <a:pt x="50318" y="159263"/>
                      <a:pt x="26832" y="161253"/>
                    </a:cubicBezTo>
                    <a:cubicBezTo>
                      <a:pt x="26515" y="161285"/>
                      <a:pt x="26199" y="161296"/>
                      <a:pt x="25829" y="161296"/>
                    </a:cubicBezTo>
                    <a:close/>
                    <a:moveTo>
                      <a:pt x="36965" y="7357"/>
                    </a:moveTo>
                    <a:cubicBezTo>
                      <a:pt x="29629" y="7357"/>
                      <a:pt x="23296" y="12339"/>
                      <a:pt x="18123" y="22172"/>
                    </a:cubicBezTo>
                    <a:cubicBezTo>
                      <a:pt x="2237" y="52562"/>
                      <a:pt x="5034" y="125343"/>
                      <a:pt x="18810" y="148095"/>
                    </a:cubicBezTo>
                    <a:cubicBezTo>
                      <a:pt x="20446" y="150766"/>
                      <a:pt x="22979" y="153943"/>
                      <a:pt x="25829" y="153943"/>
                    </a:cubicBezTo>
                    <a:lnTo>
                      <a:pt x="25829" y="153943"/>
                    </a:lnTo>
                    <a:cubicBezTo>
                      <a:pt x="25987" y="153943"/>
                      <a:pt x="26093" y="153943"/>
                      <a:pt x="26199" y="153928"/>
                    </a:cubicBezTo>
                    <a:cubicBezTo>
                      <a:pt x="49632" y="151938"/>
                      <a:pt x="65835" y="150492"/>
                      <a:pt x="65835" y="150492"/>
                    </a:cubicBezTo>
                    <a:cubicBezTo>
                      <a:pt x="87896" y="148449"/>
                      <a:pt x="98821" y="130732"/>
                      <a:pt x="98399" y="97824"/>
                    </a:cubicBezTo>
                    <a:cubicBezTo>
                      <a:pt x="97977" y="63059"/>
                      <a:pt x="84835" y="25154"/>
                      <a:pt x="65993" y="24135"/>
                    </a:cubicBezTo>
                    <a:lnTo>
                      <a:pt x="64410" y="24046"/>
                    </a:lnTo>
                    <a:lnTo>
                      <a:pt x="63354" y="22821"/>
                    </a:lnTo>
                    <a:cubicBezTo>
                      <a:pt x="63248" y="22668"/>
                      <a:pt x="50213" y="7352"/>
                      <a:pt x="36965" y="73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9" name="Google Shape;1189;p37"/>
            <p:cNvGrpSpPr/>
            <p:nvPr/>
          </p:nvGrpSpPr>
          <p:grpSpPr>
            <a:xfrm>
              <a:off x="8029107" y="4054564"/>
              <a:ext cx="110455" cy="181937"/>
              <a:chOff x="8029107" y="4054564"/>
              <a:chExt cx="110455" cy="181937"/>
            </a:xfrm>
          </p:grpSpPr>
          <p:sp>
            <p:nvSpPr>
              <p:cNvPr id="1190" name="Google Shape;1190;p37"/>
              <p:cNvSpPr/>
              <p:nvPr/>
            </p:nvSpPr>
            <p:spPr>
              <a:xfrm>
                <a:off x="8032854" y="4058243"/>
                <a:ext cx="103041" cy="174577"/>
              </a:xfrm>
              <a:custGeom>
                <a:rect b="b" l="l" r="r" t="t"/>
                <a:pathLst>
                  <a:path extrusionOk="0" h="174577" w="103041">
                    <a:moveTo>
                      <a:pt x="0" y="30600"/>
                    </a:moveTo>
                    <a:cubicBezTo>
                      <a:pt x="4064" y="8629"/>
                      <a:pt x="25756" y="-10282"/>
                      <a:pt x="64495" y="6322"/>
                    </a:cubicBezTo>
                    <a:cubicBezTo>
                      <a:pt x="103234" y="22932"/>
                      <a:pt x="107879" y="44154"/>
                      <a:pt x="99540" y="83368"/>
                    </a:cubicBezTo>
                    <a:cubicBezTo>
                      <a:pt x="91254" y="122582"/>
                      <a:pt x="81912" y="182100"/>
                      <a:pt x="51512" y="173793"/>
                    </a:cubicBezTo>
                    <a:cubicBezTo>
                      <a:pt x="21111" y="165491"/>
                      <a:pt x="25017" y="151811"/>
                      <a:pt x="23750" y="137244"/>
                    </a:cubicBezTo>
                    <a:lnTo>
                      <a:pt x="0" y="3059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1" name="Google Shape;1191;p37"/>
              <p:cNvSpPr/>
              <p:nvPr/>
            </p:nvSpPr>
            <p:spPr>
              <a:xfrm>
                <a:off x="8029107" y="4054564"/>
                <a:ext cx="110455" cy="181937"/>
              </a:xfrm>
              <a:custGeom>
                <a:rect b="b" l="l" r="r" t="t"/>
                <a:pathLst>
                  <a:path extrusionOk="0" h="181937" w="110455">
                    <a:moveTo>
                      <a:pt x="60853" y="181937"/>
                    </a:moveTo>
                    <a:cubicBezTo>
                      <a:pt x="58742" y="181937"/>
                      <a:pt x="56525" y="181631"/>
                      <a:pt x="54308" y="181024"/>
                    </a:cubicBezTo>
                    <a:cubicBezTo>
                      <a:pt x="25228" y="173081"/>
                      <a:pt x="24700" y="159644"/>
                      <a:pt x="24172" y="146655"/>
                    </a:cubicBezTo>
                    <a:cubicBezTo>
                      <a:pt x="24067" y="144950"/>
                      <a:pt x="24014" y="143224"/>
                      <a:pt x="23856" y="141482"/>
                    </a:cubicBezTo>
                    <a:lnTo>
                      <a:pt x="0" y="34348"/>
                    </a:lnTo>
                    <a:lnTo>
                      <a:pt x="106" y="33609"/>
                    </a:lnTo>
                    <a:cubicBezTo>
                      <a:pt x="3008" y="18108"/>
                      <a:pt x="15411" y="0"/>
                      <a:pt x="40956" y="0"/>
                    </a:cubicBezTo>
                    <a:cubicBezTo>
                      <a:pt x="49770" y="0"/>
                      <a:pt x="59428" y="2227"/>
                      <a:pt x="69667" y="6624"/>
                    </a:cubicBezTo>
                    <a:cubicBezTo>
                      <a:pt x="111626" y="24595"/>
                      <a:pt x="115109" y="49020"/>
                      <a:pt x="106876" y="87812"/>
                    </a:cubicBezTo>
                    <a:cubicBezTo>
                      <a:pt x="106242" y="91027"/>
                      <a:pt x="105556" y="94373"/>
                      <a:pt x="104817" y="97808"/>
                    </a:cubicBezTo>
                    <a:cubicBezTo>
                      <a:pt x="97112" y="135292"/>
                      <a:pt x="87559" y="181937"/>
                      <a:pt x="60853" y="181937"/>
                    </a:cubicBezTo>
                    <a:close/>
                    <a:moveTo>
                      <a:pt x="7495" y="34232"/>
                    </a:moveTo>
                    <a:lnTo>
                      <a:pt x="31192" y="140617"/>
                    </a:lnTo>
                    <a:cubicBezTo>
                      <a:pt x="31350" y="142549"/>
                      <a:pt x="31403" y="144465"/>
                      <a:pt x="31509" y="146359"/>
                    </a:cubicBezTo>
                    <a:cubicBezTo>
                      <a:pt x="31983" y="158577"/>
                      <a:pt x="32353" y="167407"/>
                      <a:pt x="56209" y="173930"/>
                    </a:cubicBezTo>
                    <a:cubicBezTo>
                      <a:pt x="57845" y="174363"/>
                      <a:pt x="59375" y="174585"/>
                      <a:pt x="60853" y="174585"/>
                    </a:cubicBezTo>
                    <a:cubicBezTo>
                      <a:pt x="81542" y="174585"/>
                      <a:pt x="90831" y="129354"/>
                      <a:pt x="97640" y="96331"/>
                    </a:cubicBezTo>
                    <a:cubicBezTo>
                      <a:pt x="98326" y="92879"/>
                      <a:pt x="99012" y="89517"/>
                      <a:pt x="99698" y="86292"/>
                    </a:cubicBezTo>
                    <a:cubicBezTo>
                      <a:pt x="107456" y="49770"/>
                      <a:pt x="104501" y="29545"/>
                      <a:pt x="66817" y="13390"/>
                    </a:cubicBezTo>
                    <a:cubicBezTo>
                      <a:pt x="57475" y="9389"/>
                      <a:pt x="48767" y="7363"/>
                      <a:pt x="40956" y="7363"/>
                    </a:cubicBezTo>
                    <a:cubicBezTo>
                      <a:pt x="20320" y="7363"/>
                      <a:pt x="10186" y="21111"/>
                      <a:pt x="7495" y="342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2" name="Google Shape;1192;p37"/>
            <p:cNvGrpSpPr/>
            <p:nvPr/>
          </p:nvGrpSpPr>
          <p:grpSpPr>
            <a:xfrm>
              <a:off x="7878588" y="4055403"/>
              <a:ext cx="184866" cy="325889"/>
              <a:chOff x="7878588" y="4055403"/>
              <a:chExt cx="184866" cy="325889"/>
            </a:xfrm>
          </p:grpSpPr>
          <p:sp>
            <p:nvSpPr>
              <p:cNvPr id="1193" name="Google Shape;1193;p37"/>
              <p:cNvSpPr/>
              <p:nvPr/>
            </p:nvSpPr>
            <p:spPr>
              <a:xfrm>
                <a:off x="7882331" y="4059079"/>
                <a:ext cx="177392" cy="318536"/>
              </a:xfrm>
              <a:custGeom>
                <a:rect b="b" l="l" r="r" t="t"/>
                <a:pathLst>
                  <a:path extrusionOk="0" h="318536" w="177392">
                    <a:moveTo>
                      <a:pt x="138490" y="313246"/>
                    </a:moveTo>
                    <a:cubicBezTo>
                      <a:pt x="196704" y="309125"/>
                      <a:pt x="173481" y="130518"/>
                      <a:pt x="169365" y="83461"/>
                    </a:cubicBezTo>
                    <a:cubicBezTo>
                      <a:pt x="165195" y="36403"/>
                      <a:pt x="140284" y="8262"/>
                      <a:pt x="103392" y="1338"/>
                    </a:cubicBezTo>
                    <a:cubicBezTo>
                      <a:pt x="66447" y="-5582"/>
                      <a:pt x="12033" y="15176"/>
                      <a:pt x="10872" y="44362"/>
                    </a:cubicBezTo>
                    <a:cubicBezTo>
                      <a:pt x="10872" y="44362"/>
                      <a:pt x="-14779" y="139918"/>
                      <a:pt x="12719" y="180805"/>
                    </a:cubicBezTo>
                    <a:cubicBezTo>
                      <a:pt x="40164" y="221692"/>
                      <a:pt x="26388" y="319780"/>
                      <a:pt x="54044" y="318524"/>
                    </a:cubicBezTo>
                    <a:cubicBezTo>
                      <a:pt x="81753" y="317268"/>
                      <a:pt x="138490" y="313246"/>
                      <a:pt x="138490" y="31324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37"/>
              <p:cNvSpPr/>
              <p:nvPr/>
            </p:nvSpPr>
            <p:spPr>
              <a:xfrm>
                <a:off x="7878588" y="4055403"/>
                <a:ext cx="184866" cy="325889"/>
              </a:xfrm>
              <a:custGeom>
                <a:rect b="b" l="l" r="r" t="t"/>
                <a:pathLst>
                  <a:path extrusionOk="0" h="325889" w="184866">
                    <a:moveTo>
                      <a:pt x="57260" y="325890"/>
                    </a:moveTo>
                    <a:lnTo>
                      <a:pt x="57260" y="325890"/>
                    </a:lnTo>
                    <a:cubicBezTo>
                      <a:pt x="39895" y="325879"/>
                      <a:pt x="36782" y="299052"/>
                      <a:pt x="32876" y="265079"/>
                    </a:cubicBezTo>
                    <a:cubicBezTo>
                      <a:pt x="29604" y="237016"/>
                      <a:pt x="25909" y="205207"/>
                      <a:pt x="13401" y="186534"/>
                    </a:cubicBezTo>
                    <a:cubicBezTo>
                      <a:pt x="-14097" y="145647"/>
                      <a:pt x="8915" y="55111"/>
                      <a:pt x="10920" y="47474"/>
                    </a:cubicBezTo>
                    <a:cubicBezTo>
                      <a:pt x="12451" y="20272"/>
                      <a:pt x="54779" y="0"/>
                      <a:pt x="91882" y="0"/>
                    </a:cubicBezTo>
                    <a:cubicBezTo>
                      <a:pt x="97477" y="0"/>
                      <a:pt x="102860" y="470"/>
                      <a:pt x="107821" y="1399"/>
                    </a:cubicBezTo>
                    <a:cubicBezTo>
                      <a:pt x="147510" y="8840"/>
                      <a:pt x="172632" y="39974"/>
                      <a:pt x="176750" y="86810"/>
                    </a:cubicBezTo>
                    <a:cubicBezTo>
                      <a:pt x="177119" y="90837"/>
                      <a:pt x="177594" y="95830"/>
                      <a:pt x="178174" y="101593"/>
                    </a:cubicBezTo>
                    <a:cubicBezTo>
                      <a:pt x="183663" y="157042"/>
                      <a:pt x="195116" y="272415"/>
                      <a:pt x="164294" y="308990"/>
                    </a:cubicBezTo>
                    <a:cubicBezTo>
                      <a:pt x="158277" y="316083"/>
                      <a:pt x="150941" y="319984"/>
                      <a:pt x="142496" y="320591"/>
                    </a:cubicBezTo>
                    <a:cubicBezTo>
                      <a:pt x="141916" y="320628"/>
                      <a:pt x="85338" y="324628"/>
                      <a:pt x="57946" y="325874"/>
                    </a:cubicBezTo>
                    <a:cubicBezTo>
                      <a:pt x="57735" y="325885"/>
                      <a:pt x="57523" y="325890"/>
                      <a:pt x="57260" y="325890"/>
                    </a:cubicBezTo>
                    <a:close/>
                    <a:moveTo>
                      <a:pt x="91882" y="7352"/>
                    </a:moveTo>
                    <a:cubicBezTo>
                      <a:pt x="58579" y="7352"/>
                      <a:pt x="19207" y="25191"/>
                      <a:pt x="18256" y="48187"/>
                    </a:cubicBezTo>
                    <a:lnTo>
                      <a:pt x="18151" y="48994"/>
                    </a:lnTo>
                    <a:cubicBezTo>
                      <a:pt x="17887" y="49934"/>
                      <a:pt x="-6760" y="143409"/>
                      <a:pt x="19471" y="182433"/>
                    </a:cubicBezTo>
                    <a:cubicBezTo>
                      <a:pt x="33034" y="202589"/>
                      <a:pt x="36834" y="235343"/>
                      <a:pt x="40159" y="264239"/>
                    </a:cubicBezTo>
                    <a:cubicBezTo>
                      <a:pt x="43273" y="290929"/>
                      <a:pt x="46440" y="318538"/>
                      <a:pt x="57260" y="318538"/>
                    </a:cubicBezTo>
                    <a:lnTo>
                      <a:pt x="57629" y="318538"/>
                    </a:lnTo>
                    <a:cubicBezTo>
                      <a:pt x="84968" y="317292"/>
                      <a:pt x="141388" y="313297"/>
                      <a:pt x="141969" y="313254"/>
                    </a:cubicBezTo>
                    <a:cubicBezTo>
                      <a:pt x="148460" y="312795"/>
                      <a:pt x="153949" y="309851"/>
                      <a:pt x="158646" y="304251"/>
                    </a:cubicBezTo>
                    <a:cubicBezTo>
                      <a:pt x="187516" y="270050"/>
                      <a:pt x="175852" y="152513"/>
                      <a:pt x="170838" y="102321"/>
                    </a:cubicBezTo>
                    <a:cubicBezTo>
                      <a:pt x="170257" y="96526"/>
                      <a:pt x="169783" y="91502"/>
                      <a:pt x="169413" y="87454"/>
                    </a:cubicBezTo>
                    <a:cubicBezTo>
                      <a:pt x="165560" y="43510"/>
                      <a:pt x="143182" y="15512"/>
                      <a:pt x="106449" y="8624"/>
                    </a:cubicBezTo>
                    <a:cubicBezTo>
                      <a:pt x="101910" y="7780"/>
                      <a:pt x="97001" y="7347"/>
                      <a:pt x="91882" y="73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5" name="Google Shape;1195;p37"/>
            <p:cNvGrpSpPr/>
            <p:nvPr/>
          </p:nvGrpSpPr>
          <p:grpSpPr>
            <a:xfrm>
              <a:off x="7846280" y="4161651"/>
              <a:ext cx="127664" cy="222481"/>
              <a:chOff x="7846280" y="4161651"/>
              <a:chExt cx="127664" cy="222481"/>
            </a:xfrm>
          </p:grpSpPr>
          <p:sp>
            <p:nvSpPr>
              <p:cNvPr id="1196" name="Google Shape;1196;p37"/>
              <p:cNvSpPr/>
              <p:nvPr/>
            </p:nvSpPr>
            <p:spPr>
              <a:xfrm>
                <a:off x="7849993" y="4165630"/>
                <a:ext cx="120234" cy="214820"/>
              </a:xfrm>
              <a:custGeom>
                <a:rect b="b" l="l" r="r" t="t"/>
                <a:pathLst>
                  <a:path extrusionOk="0" h="214820" w="120234">
                    <a:moveTo>
                      <a:pt x="114461" y="90399"/>
                    </a:moveTo>
                    <a:cubicBezTo>
                      <a:pt x="98785" y="31345"/>
                      <a:pt x="54030" y="23502"/>
                      <a:pt x="52552" y="0"/>
                    </a:cubicBezTo>
                    <a:cubicBezTo>
                      <a:pt x="52552" y="0"/>
                      <a:pt x="17137" y="3003"/>
                      <a:pt x="5104" y="41035"/>
                    </a:cubicBezTo>
                    <a:cubicBezTo>
                      <a:pt x="-6929" y="79067"/>
                      <a:pt x="5526" y="182950"/>
                      <a:pt x="9802" y="193274"/>
                    </a:cubicBezTo>
                    <a:cubicBezTo>
                      <a:pt x="14129" y="203597"/>
                      <a:pt x="28538" y="215541"/>
                      <a:pt x="43210" y="214786"/>
                    </a:cubicBezTo>
                    <a:lnTo>
                      <a:pt x="83532" y="212601"/>
                    </a:lnTo>
                    <a:cubicBezTo>
                      <a:pt x="111610" y="208395"/>
                      <a:pt x="130188" y="149447"/>
                      <a:pt x="114513" y="903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37"/>
              <p:cNvSpPr/>
              <p:nvPr/>
            </p:nvSpPr>
            <p:spPr>
              <a:xfrm>
                <a:off x="7846280" y="4161651"/>
                <a:ext cx="127664" cy="222481"/>
              </a:xfrm>
              <a:custGeom>
                <a:rect b="b" l="l" r="r" t="t"/>
                <a:pathLst>
                  <a:path extrusionOk="0" h="222481" w="127664">
                    <a:moveTo>
                      <a:pt x="45603" y="222481"/>
                    </a:moveTo>
                    <a:lnTo>
                      <a:pt x="45603" y="222481"/>
                    </a:lnTo>
                    <a:cubicBezTo>
                      <a:pt x="29822" y="222481"/>
                      <a:pt x="14886" y="210121"/>
                      <a:pt x="10136" y="198668"/>
                    </a:cubicBezTo>
                    <a:cubicBezTo>
                      <a:pt x="5070" y="186540"/>
                      <a:pt x="-6911" y="82445"/>
                      <a:pt x="5333" y="43906"/>
                    </a:cubicBezTo>
                    <a:cubicBezTo>
                      <a:pt x="17947" y="3990"/>
                      <a:pt x="55578" y="348"/>
                      <a:pt x="55947" y="317"/>
                    </a:cubicBezTo>
                    <a:lnTo>
                      <a:pt x="59695" y="0"/>
                    </a:lnTo>
                    <a:lnTo>
                      <a:pt x="59959" y="3747"/>
                    </a:lnTo>
                    <a:cubicBezTo>
                      <a:pt x="60487" y="11912"/>
                      <a:pt x="67612" y="18230"/>
                      <a:pt x="77534" y="26970"/>
                    </a:cubicBezTo>
                    <a:cubicBezTo>
                      <a:pt x="92206" y="39911"/>
                      <a:pt x="112262" y="57634"/>
                      <a:pt x="121762" y="93433"/>
                    </a:cubicBezTo>
                    <a:cubicBezTo>
                      <a:pt x="134007" y="139572"/>
                      <a:pt x="125509" y="181504"/>
                      <a:pt x="111682" y="202600"/>
                    </a:cubicBezTo>
                    <a:cubicBezTo>
                      <a:pt x="104979" y="212791"/>
                      <a:pt x="96692" y="218887"/>
                      <a:pt x="87773" y="220222"/>
                    </a:cubicBezTo>
                    <a:lnTo>
                      <a:pt x="87456" y="220259"/>
                    </a:lnTo>
                    <a:lnTo>
                      <a:pt x="47133" y="222444"/>
                    </a:lnTo>
                    <a:cubicBezTo>
                      <a:pt x="46606" y="222471"/>
                      <a:pt x="46078" y="222481"/>
                      <a:pt x="45603" y="222481"/>
                    </a:cubicBezTo>
                    <a:close/>
                    <a:moveTo>
                      <a:pt x="53203" y="8181"/>
                    </a:moveTo>
                    <a:cubicBezTo>
                      <a:pt x="44494" y="9964"/>
                      <a:pt x="21431" y="17322"/>
                      <a:pt x="12353" y="46128"/>
                    </a:cubicBezTo>
                    <a:cubicBezTo>
                      <a:pt x="583" y="83263"/>
                      <a:pt x="12669" y="185631"/>
                      <a:pt x="16945" y="195844"/>
                    </a:cubicBezTo>
                    <a:cubicBezTo>
                      <a:pt x="20692" y="204964"/>
                      <a:pt x="33411" y="215124"/>
                      <a:pt x="45603" y="215129"/>
                    </a:cubicBezTo>
                    <a:lnTo>
                      <a:pt x="45603" y="215129"/>
                    </a:lnTo>
                    <a:cubicBezTo>
                      <a:pt x="45973" y="215129"/>
                      <a:pt x="46342" y="215119"/>
                      <a:pt x="46711" y="215097"/>
                    </a:cubicBezTo>
                    <a:lnTo>
                      <a:pt x="86876" y="212923"/>
                    </a:lnTo>
                    <a:cubicBezTo>
                      <a:pt x="93578" y="211852"/>
                      <a:pt x="100017" y="206891"/>
                      <a:pt x="105506" y="198562"/>
                    </a:cubicBezTo>
                    <a:cubicBezTo>
                      <a:pt x="118068" y="179478"/>
                      <a:pt x="126248" y="139028"/>
                      <a:pt x="114637" y="95323"/>
                    </a:cubicBezTo>
                    <a:cubicBezTo>
                      <a:pt x="105717" y="61671"/>
                      <a:pt x="87404" y="45490"/>
                      <a:pt x="72678" y="32485"/>
                    </a:cubicBezTo>
                    <a:cubicBezTo>
                      <a:pt x="63178" y="24120"/>
                      <a:pt x="55473" y="17290"/>
                      <a:pt x="53203" y="818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8" name="Google Shape;1198;p37"/>
            <p:cNvGrpSpPr/>
            <p:nvPr/>
          </p:nvGrpSpPr>
          <p:grpSpPr>
            <a:xfrm>
              <a:off x="7712692" y="4065478"/>
              <a:ext cx="132452" cy="259441"/>
              <a:chOff x="7712692" y="4065478"/>
              <a:chExt cx="132452" cy="259441"/>
            </a:xfrm>
          </p:grpSpPr>
          <p:sp>
            <p:nvSpPr>
              <p:cNvPr id="1199" name="Google Shape;1199;p37"/>
              <p:cNvSpPr/>
              <p:nvPr/>
            </p:nvSpPr>
            <p:spPr>
              <a:xfrm>
                <a:off x="7716391" y="4069156"/>
                <a:ext cx="125069" cy="252087"/>
              </a:xfrm>
              <a:custGeom>
                <a:rect b="b" l="l" r="r" t="t"/>
                <a:pathLst>
                  <a:path extrusionOk="0" h="252087" w="125069">
                    <a:moveTo>
                      <a:pt x="15786" y="29330"/>
                    </a:moveTo>
                    <a:cubicBezTo>
                      <a:pt x="23386" y="2793"/>
                      <a:pt x="76480" y="-16782"/>
                      <a:pt x="108517" y="21150"/>
                    </a:cubicBezTo>
                    <a:cubicBezTo>
                      <a:pt x="108517" y="21150"/>
                      <a:pt x="134167" y="115211"/>
                      <a:pt x="121606" y="176724"/>
                    </a:cubicBezTo>
                    <a:cubicBezTo>
                      <a:pt x="109045" y="238237"/>
                      <a:pt x="93211" y="249114"/>
                      <a:pt x="64341" y="251980"/>
                    </a:cubicBezTo>
                    <a:cubicBezTo>
                      <a:pt x="35472" y="254846"/>
                      <a:pt x="2538" y="199962"/>
                      <a:pt x="216" y="137515"/>
                    </a:cubicBezTo>
                    <a:cubicBezTo>
                      <a:pt x="-2159" y="75068"/>
                      <a:pt x="15839" y="29335"/>
                      <a:pt x="15839" y="29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37"/>
              <p:cNvSpPr/>
              <p:nvPr/>
            </p:nvSpPr>
            <p:spPr>
              <a:xfrm>
                <a:off x="7712692" y="4065478"/>
                <a:ext cx="132452" cy="259441"/>
              </a:xfrm>
              <a:custGeom>
                <a:rect b="b" l="l" r="r" t="t"/>
                <a:pathLst>
                  <a:path extrusionOk="0" h="259441" w="132452">
                    <a:moveTo>
                      <a:pt x="65876" y="259441"/>
                    </a:moveTo>
                    <a:cubicBezTo>
                      <a:pt x="34421" y="259441"/>
                      <a:pt x="2543" y="202040"/>
                      <a:pt x="220" y="141329"/>
                    </a:cubicBezTo>
                    <a:cubicBezTo>
                      <a:pt x="-2102" y="80064"/>
                      <a:pt x="14682" y="35356"/>
                      <a:pt x="16001" y="31825"/>
                    </a:cubicBezTo>
                    <a:cubicBezTo>
                      <a:pt x="21279" y="13965"/>
                      <a:pt x="43973" y="0"/>
                      <a:pt x="67882" y="0"/>
                    </a:cubicBezTo>
                    <a:cubicBezTo>
                      <a:pt x="86038" y="0"/>
                      <a:pt x="102769" y="7975"/>
                      <a:pt x="115013" y="22452"/>
                    </a:cubicBezTo>
                    <a:lnTo>
                      <a:pt x="115541" y="23074"/>
                    </a:lnTo>
                    <a:lnTo>
                      <a:pt x="115752" y="23861"/>
                    </a:lnTo>
                    <a:cubicBezTo>
                      <a:pt x="116807" y="27735"/>
                      <a:pt x="141455" y="119479"/>
                      <a:pt x="128894" y="181135"/>
                    </a:cubicBezTo>
                    <a:cubicBezTo>
                      <a:pt x="116121" y="243772"/>
                      <a:pt x="99232" y="256254"/>
                      <a:pt x="68410" y="259315"/>
                    </a:cubicBezTo>
                    <a:cubicBezTo>
                      <a:pt x="67565" y="259400"/>
                      <a:pt x="66721" y="259441"/>
                      <a:pt x="65876" y="259441"/>
                    </a:cubicBezTo>
                    <a:close/>
                    <a:moveTo>
                      <a:pt x="67882" y="7357"/>
                    </a:moveTo>
                    <a:cubicBezTo>
                      <a:pt x="47404" y="7357"/>
                      <a:pt x="27243" y="19322"/>
                      <a:pt x="23020" y="34021"/>
                    </a:cubicBezTo>
                    <a:lnTo>
                      <a:pt x="22915" y="34353"/>
                    </a:lnTo>
                    <a:cubicBezTo>
                      <a:pt x="22757" y="34802"/>
                      <a:pt x="5287" y="80175"/>
                      <a:pt x="7556" y="141050"/>
                    </a:cubicBezTo>
                    <a:cubicBezTo>
                      <a:pt x="9879" y="202558"/>
                      <a:pt x="41335" y="252084"/>
                      <a:pt x="65876" y="252084"/>
                    </a:cubicBezTo>
                    <a:cubicBezTo>
                      <a:pt x="66457" y="252084"/>
                      <a:pt x="67090" y="252053"/>
                      <a:pt x="67671" y="251995"/>
                    </a:cubicBezTo>
                    <a:cubicBezTo>
                      <a:pt x="91896" y="249593"/>
                      <a:pt x="108732" y="243260"/>
                      <a:pt x="121716" y="179662"/>
                    </a:cubicBezTo>
                    <a:cubicBezTo>
                      <a:pt x="133327" y="122672"/>
                      <a:pt x="111266" y="35773"/>
                      <a:pt x="108891" y="26579"/>
                    </a:cubicBezTo>
                    <a:cubicBezTo>
                      <a:pt x="95116" y="10709"/>
                      <a:pt x="79071" y="7352"/>
                      <a:pt x="67882" y="73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1" name="Google Shape;1201;p37"/>
            <p:cNvGrpSpPr/>
            <p:nvPr/>
          </p:nvGrpSpPr>
          <p:grpSpPr>
            <a:xfrm>
              <a:off x="7789036" y="4072281"/>
              <a:ext cx="117308" cy="314795"/>
              <a:chOff x="7789036" y="4072281"/>
              <a:chExt cx="117308" cy="314795"/>
            </a:xfrm>
          </p:grpSpPr>
          <p:sp>
            <p:nvSpPr>
              <p:cNvPr id="1202" name="Google Shape;1202;p37"/>
              <p:cNvSpPr/>
              <p:nvPr/>
            </p:nvSpPr>
            <p:spPr>
              <a:xfrm>
                <a:off x="7792752" y="4075965"/>
                <a:ext cx="109898" cy="307429"/>
              </a:xfrm>
              <a:custGeom>
                <a:rect b="b" l="l" r="r" t="t"/>
                <a:pathLst>
                  <a:path extrusionOk="0" h="307429" w="109898">
                    <a:moveTo>
                      <a:pt x="489" y="231739"/>
                    </a:moveTo>
                    <a:cubicBezTo>
                      <a:pt x="28092" y="190677"/>
                      <a:pt x="40706" y="103941"/>
                      <a:pt x="34267" y="69805"/>
                    </a:cubicBezTo>
                    <a:cubicBezTo>
                      <a:pt x="26034" y="26273"/>
                      <a:pt x="23659" y="2444"/>
                      <a:pt x="56856" y="137"/>
                    </a:cubicBezTo>
                    <a:cubicBezTo>
                      <a:pt x="90054" y="-2169"/>
                      <a:pt x="109898" y="24484"/>
                      <a:pt x="109898" y="84741"/>
                    </a:cubicBezTo>
                    <a:cubicBezTo>
                      <a:pt x="109898" y="144998"/>
                      <a:pt x="65142" y="181220"/>
                      <a:pt x="74378" y="216855"/>
                    </a:cubicBezTo>
                    <a:cubicBezTo>
                      <a:pt x="83615" y="252497"/>
                      <a:pt x="95754" y="305016"/>
                      <a:pt x="64298" y="306067"/>
                    </a:cubicBezTo>
                    <a:cubicBezTo>
                      <a:pt x="64298" y="306067"/>
                      <a:pt x="29675" y="307000"/>
                      <a:pt x="12945" y="307428"/>
                    </a:cubicBezTo>
                    <a:cubicBezTo>
                      <a:pt x="-3786" y="307856"/>
                      <a:pt x="489" y="231734"/>
                      <a:pt x="489" y="2317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37"/>
              <p:cNvSpPr/>
              <p:nvPr/>
            </p:nvSpPr>
            <p:spPr>
              <a:xfrm>
                <a:off x="7789036" y="4072281"/>
                <a:ext cx="117308" cy="314795"/>
              </a:xfrm>
              <a:custGeom>
                <a:rect b="b" l="l" r="r" t="t"/>
                <a:pathLst>
                  <a:path extrusionOk="0" h="314795" w="117308">
                    <a:moveTo>
                      <a:pt x="16502" y="314796"/>
                    </a:moveTo>
                    <a:cubicBezTo>
                      <a:pt x="14708" y="314796"/>
                      <a:pt x="12069" y="314237"/>
                      <a:pt x="9536" y="311582"/>
                    </a:cubicBezTo>
                    <a:cubicBezTo>
                      <a:pt x="-2656" y="298677"/>
                      <a:pt x="194" y="241672"/>
                      <a:pt x="511" y="235211"/>
                    </a:cubicBezTo>
                    <a:lnTo>
                      <a:pt x="616" y="234203"/>
                    </a:lnTo>
                    <a:lnTo>
                      <a:pt x="1144" y="233364"/>
                    </a:lnTo>
                    <a:cubicBezTo>
                      <a:pt x="27955" y="193512"/>
                      <a:pt x="40622" y="107229"/>
                      <a:pt x="34342" y="74164"/>
                    </a:cubicBezTo>
                    <a:cubicBezTo>
                      <a:pt x="28853" y="44972"/>
                      <a:pt x="25633" y="23360"/>
                      <a:pt x="35186" y="11041"/>
                    </a:cubicBezTo>
                    <a:cubicBezTo>
                      <a:pt x="40200" y="4539"/>
                      <a:pt x="48381" y="976"/>
                      <a:pt x="60308" y="148"/>
                    </a:cubicBezTo>
                    <a:cubicBezTo>
                      <a:pt x="61733" y="48"/>
                      <a:pt x="63106" y="0"/>
                      <a:pt x="64478" y="0"/>
                    </a:cubicBezTo>
                    <a:cubicBezTo>
                      <a:pt x="88545" y="0"/>
                      <a:pt x="117309" y="15337"/>
                      <a:pt x="117309" y="88419"/>
                    </a:cubicBezTo>
                    <a:cubicBezTo>
                      <a:pt x="117309" y="120070"/>
                      <a:pt x="105487" y="144860"/>
                      <a:pt x="95037" y="166737"/>
                    </a:cubicBezTo>
                    <a:cubicBezTo>
                      <a:pt x="85589" y="186466"/>
                      <a:pt x="77514" y="203497"/>
                      <a:pt x="81631" y="219610"/>
                    </a:cubicBezTo>
                    <a:cubicBezTo>
                      <a:pt x="90075" y="252148"/>
                      <a:pt x="98045" y="288254"/>
                      <a:pt x="85589" y="304863"/>
                    </a:cubicBezTo>
                    <a:cubicBezTo>
                      <a:pt x="81578" y="310288"/>
                      <a:pt x="75667" y="313165"/>
                      <a:pt x="68120" y="313418"/>
                    </a:cubicBezTo>
                    <a:cubicBezTo>
                      <a:pt x="68120" y="313418"/>
                      <a:pt x="33497" y="314352"/>
                      <a:pt x="16766" y="314780"/>
                    </a:cubicBezTo>
                    <a:lnTo>
                      <a:pt x="16502" y="314780"/>
                    </a:lnTo>
                    <a:close/>
                    <a:moveTo>
                      <a:pt x="7847" y="236621"/>
                    </a:moveTo>
                    <a:cubicBezTo>
                      <a:pt x="6580" y="259917"/>
                      <a:pt x="7425" y="298651"/>
                      <a:pt x="14866" y="306531"/>
                    </a:cubicBezTo>
                    <a:cubicBezTo>
                      <a:pt x="15764" y="307438"/>
                      <a:pt x="16292" y="307438"/>
                      <a:pt x="16502" y="307438"/>
                    </a:cubicBezTo>
                    <a:lnTo>
                      <a:pt x="16502" y="311112"/>
                    </a:lnTo>
                    <a:lnTo>
                      <a:pt x="16555" y="307433"/>
                    </a:lnTo>
                    <a:cubicBezTo>
                      <a:pt x="33339" y="307000"/>
                      <a:pt x="67909" y="306071"/>
                      <a:pt x="67909" y="306071"/>
                    </a:cubicBezTo>
                    <a:cubicBezTo>
                      <a:pt x="73186" y="305897"/>
                      <a:pt x="77039" y="304061"/>
                      <a:pt x="79731" y="300461"/>
                    </a:cubicBezTo>
                    <a:cubicBezTo>
                      <a:pt x="91078" y="285287"/>
                      <a:pt x="79889" y="242173"/>
                      <a:pt x="74558" y="221457"/>
                    </a:cubicBezTo>
                    <a:cubicBezTo>
                      <a:pt x="69703" y="202753"/>
                      <a:pt x="78359" y="184592"/>
                      <a:pt x="88386" y="163570"/>
                    </a:cubicBezTo>
                    <a:cubicBezTo>
                      <a:pt x="98520" y="142401"/>
                      <a:pt x="109973" y="118408"/>
                      <a:pt x="109973" y="88419"/>
                    </a:cubicBezTo>
                    <a:cubicBezTo>
                      <a:pt x="109973" y="51438"/>
                      <a:pt x="102056" y="7352"/>
                      <a:pt x="64478" y="7352"/>
                    </a:cubicBezTo>
                    <a:cubicBezTo>
                      <a:pt x="63264" y="7352"/>
                      <a:pt x="62050" y="7394"/>
                      <a:pt x="60836" y="7479"/>
                    </a:cubicBezTo>
                    <a:cubicBezTo>
                      <a:pt x="51125" y="8154"/>
                      <a:pt x="44634" y="10783"/>
                      <a:pt x="40992" y="15527"/>
                    </a:cubicBezTo>
                    <a:cubicBezTo>
                      <a:pt x="33339" y="25418"/>
                      <a:pt x="36400" y="45500"/>
                      <a:pt x="41572" y="72792"/>
                    </a:cubicBezTo>
                    <a:cubicBezTo>
                      <a:pt x="48169" y="107573"/>
                      <a:pt x="35608" y="194340"/>
                      <a:pt x="7847" y="2366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4" name="Google Shape;1204;p37"/>
            <p:cNvGrpSpPr/>
            <p:nvPr/>
          </p:nvGrpSpPr>
          <p:grpSpPr>
            <a:xfrm>
              <a:off x="7671441" y="4134048"/>
              <a:ext cx="101157" cy="246922"/>
              <a:chOff x="7671441" y="4134048"/>
              <a:chExt cx="101157" cy="246922"/>
            </a:xfrm>
          </p:grpSpPr>
          <p:sp>
            <p:nvSpPr>
              <p:cNvPr id="1205" name="Google Shape;1205;p37"/>
              <p:cNvSpPr/>
              <p:nvPr/>
            </p:nvSpPr>
            <p:spPr>
              <a:xfrm>
                <a:off x="7675134" y="4143046"/>
                <a:ext cx="93769" cy="234242"/>
              </a:xfrm>
              <a:custGeom>
                <a:rect b="b" l="l" r="r" t="t"/>
                <a:pathLst>
                  <a:path extrusionOk="0" h="234242" w="93769">
                    <a:moveTo>
                      <a:pt x="54245" y="0"/>
                    </a:moveTo>
                    <a:cubicBezTo>
                      <a:pt x="50815" y="29482"/>
                      <a:pt x="92351" y="73715"/>
                      <a:pt x="93723" y="127285"/>
                    </a:cubicBezTo>
                    <a:cubicBezTo>
                      <a:pt x="94198" y="145277"/>
                      <a:pt x="90873" y="164652"/>
                      <a:pt x="90873" y="164652"/>
                    </a:cubicBezTo>
                    <a:cubicBezTo>
                      <a:pt x="90873" y="164652"/>
                      <a:pt x="79157" y="203851"/>
                      <a:pt x="65118" y="219093"/>
                    </a:cubicBezTo>
                    <a:cubicBezTo>
                      <a:pt x="34665" y="252280"/>
                      <a:pt x="8381" y="223247"/>
                      <a:pt x="9225" y="204959"/>
                    </a:cubicBezTo>
                    <a:cubicBezTo>
                      <a:pt x="9225" y="204959"/>
                      <a:pt x="-7716" y="160726"/>
                      <a:pt x="4317" y="96837"/>
                    </a:cubicBezTo>
                    <a:cubicBezTo>
                      <a:pt x="16350" y="32950"/>
                      <a:pt x="54245" y="0"/>
                      <a:pt x="5424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37"/>
              <p:cNvSpPr/>
              <p:nvPr/>
            </p:nvSpPr>
            <p:spPr>
              <a:xfrm>
                <a:off x="7671441" y="4134048"/>
                <a:ext cx="101157" cy="246922"/>
              </a:xfrm>
              <a:custGeom>
                <a:rect b="b" l="l" r="r" t="t"/>
                <a:pathLst>
                  <a:path extrusionOk="0" h="246922" w="101157">
                    <a:moveTo>
                      <a:pt x="40785" y="246923"/>
                    </a:moveTo>
                    <a:cubicBezTo>
                      <a:pt x="32710" y="246923"/>
                      <a:pt x="24952" y="243434"/>
                      <a:pt x="18882" y="237095"/>
                    </a:cubicBezTo>
                    <a:cubicBezTo>
                      <a:pt x="12813" y="230699"/>
                      <a:pt x="9172" y="222138"/>
                      <a:pt x="9224" y="214559"/>
                    </a:cubicBezTo>
                    <a:cubicBezTo>
                      <a:pt x="7007" y="208384"/>
                      <a:pt x="-6979" y="165702"/>
                      <a:pt x="4422" y="105155"/>
                    </a:cubicBezTo>
                    <a:cubicBezTo>
                      <a:pt x="16507" y="40750"/>
                      <a:pt x="53927" y="7605"/>
                      <a:pt x="55511" y="6223"/>
                    </a:cubicBezTo>
                    <a:lnTo>
                      <a:pt x="62688" y="0"/>
                    </a:lnTo>
                    <a:lnTo>
                      <a:pt x="61580" y="9421"/>
                    </a:lnTo>
                    <a:cubicBezTo>
                      <a:pt x="60155" y="21919"/>
                      <a:pt x="67808" y="38122"/>
                      <a:pt x="76780" y="56884"/>
                    </a:cubicBezTo>
                    <a:cubicBezTo>
                      <a:pt x="87811" y="80123"/>
                      <a:pt x="100319" y="106459"/>
                      <a:pt x="101111" y="136194"/>
                    </a:cubicBezTo>
                    <a:cubicBezTo>
                      <a:pt x="101586" y="154339"/>
                      <a:pt x="98314" y="173471"/>
                      <a:pt x="98155" y="174279"/>
                    </a:cubicBezTo>
                    <a:lnTo>
                      <a:pt x="98103" y="174712"/>
                    </a:lnTo>
                    <a:cubicBezTo>
                      <a:pt x="97575" y="176348"/>
                      <a:pt x="85911" y="214897"/>
                      <a:pt x="71502" y="230583"/>
                    </a:cubicBezTo>
                    <a:cubicBezTo>
                      <a:pt x="61580" y="241423"/>
                      <a:pt x="51235" y="246923"/>
                      <a:pt x="40785" y="246923"/>
                    </a:cubicBezTo>
                    <a:close/>
                    <a:moveTo>
                      <a:pt x="54402" y="17823"/>
                    </a:moveTo>
                    <a:cubicBezTo>
                      <a:pt x="43424" y="29909"/>
                      <a:pt x="20413" y="59935"/>
                      <a:pt x="11599" y="106517"/>
                    </a:cubicBezTo>
                    <a:cubicBezTo>
                      <a:pt x="-65" y="168516"/>
                      <a:pt x="16191" y="212211"/>
                      <a:pt x="16402" y="212649"/>
                    </a:cubicBezTo>
                    <a:lnTo>
                      <a:pt x="16666" y="213366"/>
                    </a:lnTo>
                    <a:lnTo>
                      <a:pt x="16613" y="214137"/>
                    </a:lnTo>
                    <a:cubicBezTo>
                      <a:pt x="16349" y="219874"/>
                      <a:pt x="19358" y="226899"/>
                      <a:pt x="24213" y="232024"/>
                    </a:cubicBezTo>
                    <a:cubicBezTo>
                      <a:pt x="28858" y="236890"/>
                      <a:pt x="34716" y="239566"/>
                      <a:pt x="40785" y="239566"/>
                    </a:cubicBezTo>
                    <a:cubicBezTo>
                      <a:pt x="48966" y="239566"/>
                      <a:pt x="57728" y="234741"/>
                      <a:pt x="66119" y="225606"/>
                    </a:cubicBezTo>
                    <a:cubicBezTo>
                      <a:pt x="78891" y="211725"/>
                      <a:pt x="90027" y="175931"/>
                      <a:pt x="90978" y="172812"/>
                    </a:cubicBezTo>
                    <a:cubicBezTo>
                      <a:pt x="91347" y="170632"/>
                      <a:pt x="94197" y="152772"/>
                      <a:pt x="93775" y="136379"/>
                    </a:cubicBezTo>
                    <a:cubicBezTo>
                      <a:pt x="93036" y="108206"/>
                      <a:pt x="80844" y="82619"/>
                      <a:pt x="70130" y="60040"/>
                    </a:cubicBezTo>
                    <a:cubicBezTo>
                      <a:pt x="62636" y="44291"/>
                      <a:pt x="55933" y="30252"/>
                      <a:pt x="54402" y="1782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7" name="Google Shape;1207;p37"/>
            <p:cNvGrpSpPr/>
            <p:nvPr/>
          </p:nvGrpSpPr>
          <p:grpSpPr>
            <a:xfrm>
              <a:off x="7597194" y="4068234"/>
              <a:ext cx="140729" cy="245180"/>
              <a:chOff x="7597194" y="4068234"/>
              <a:chExt cx="140729" cy="245180"/>
            </a:xfrm>
          </p:grpSpPr>
          <p:sp>
            <p:nvSpPr>
              <p:cNvPr id="1208" name="Google Shape;1208;p37"/>
              <p:cNvSpPr/>
              <p:nvPr/>
            </p:nvSpPr>
            <p:spPr>
              <a:xfrm>
                <a:off x="7600934" y="4071897"/>
                <a:ext cx="133303" cy="235806"/>
              </a:xfrm>
              <a:custGeom>
                <a:rect b="b" l="l" r="r" t="t"/>
                <a:pathLst>
                  <a:path extrusionOk="0" h="235806" w="133303">
                    <a:moveTo>
                      <a:pt x="16873" y="37852"/>
                    </a:moveTo>
                    <a:cubicBezTo>
                      <a:pt x="16609" y="18044"/>
                      <a:pt x="47114" y="-3637"/>
                      <a:pt x="84217" y="516"/>
                    </a:cubicBezTo>
                    <a:cubicBezTo>
                      <a:pt x="121320" y="4670"/>
                      <a:pt x="139318" y="16571"/>
                      <a:pt x="131506" y="58140"/>
                    </a:cubicBezTo>
                    <a:cubicBezTo>
                      <a:pt x="123643" y="99708"/>
                      <a:pt x="80787" y="196054"/>
                      <a:pt x="82159" y="235807"/>
                    </a:cubicBezTo>
                    <a:cubicBezTo>
                      <a:pt x="82159" y="235807"/>
                      <a:pt x="13758" y="205871"/>
                      <a:pt x="2781" y="148327"/>
                    </a:cubicBezTo>
                    <a:cubicBezTo>
                      <a:pt x="-8197" y="90788"/>
                      <a:pt x="16873" y="37852"/>
                      <a:pt x="16873" y="378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37"/>
              <p:cNvSpPr/>
              <p:nvPr/>
            </p:nvSpPr>
            <p:spPr>
              <a:xfrm>
                <a:off x="7597194" y="4068234"/>
                <a:ext cx="140729" cy="245180"/>
              </a:xfrm>
              <a:custGeom>
                <a:rect b="b" l="l" r="r" t="t"/>
                <a:pathLst>
                  <a:path extrusionOk="0" h="245180" w="140729">
                    <a:moveTo>
                      <a:pt x="89752" y="245180"/>
                    </a:moveTo>
                    <a:lnTo>
                      <a:pt x="84421" y="242837"/>
                    </a:lnTo>
                    <a:cubicBezTo>
                      <a:pt x="81572" y="241581"/>
                      <a:pt x="14121" y="211444"/>
                      <a:pt x="2879" y="152681"/>
                    </a:cubicBezTo>
                    <a:cubicBezTo>
                      <a:pt x="-7624" y="97670"/>
                      <a:pt x="13752" y="47658"/>
                      <a:pt x="16918" y="40696"/>
                    </a:cubicBezTo>
                    <a:cubicBezTo>
                      <a:pt x="17129" y="33476"/>
                      <a:pt x="20771" y="25934"/>
                      <a:pt x="27263" y="19358"/>
                    </a:cubicBezTo>
                    <a:cubicBezTo>
                      <a:pt x="41091" y="5319"/>
                      <a:pt x="64841" y="-2112"/>
                      <a:pt x="88380" y="527"/>
                    </a:cubicBezTo>
                    <a:cubicBezTo>
                      <a:pt x="112288" y="3203"/>
                      <a:pt x="125800" y="8834"/>
                      <a:pt x="133558" y="19358"/>
                    </a:cubicBezTo>
                    <a:cubicBezTo>
                      <a:pt x="140841" y="29222"/>
                      <a:pt x="142530" y="42923"/>
                      <a:pt x="138836" y="62483"/>
                    </a:cubicBezTo>
                    <a:cubicBezTo>
                      <a:pt x="135669" y="79177"/>
                      <a:pt x="127013" y="104400"/>
                      <a:pt x="117883" y="131100"/>
                    </a:cubicBezTo>
                    <a:cubicBezTo>
                      <a:pt x="104213" y="170890"/>
                      <a:pt x="88749" y="215983"/>
                      <a:pt x="89593" y="239343"/>
                    </a:cubicBezTo>
                    <a:lnTo>
                      <a:pt x="89752" y="245180"/>
                    </a:lnTo>
                    <a:close/>
                    <a:moveTo>
                      <a:pt x="78721" y="7340"/>
                    </a:moveTo>
                    <a:cubicBezTo>
                      <a:pt x="60671" y="7340"/>
                      <a:pt x="42938" y="13922"/>
                      <a:pt x="32488" y="24520"/>
                    </a:cubicBezTo>
                    <a:cubicBezTo>
                      <a:pt x="27104" y="29951"/>
                      <a:pt x="24202" y="35967"/>
                      <a:pt x="24254" y="41467"/>
                    </a:cubicBezTo>
                    <a:lnTo>
                      <a:pt x="24307" y="42317"/>
                    </a:lnTo>
                    <a:lnTo>
                      <a:pt x="23938" y="43087"/>
                    </a:lnTo>
                    <a:cubicBezTo>
                      <a:pt x="23674" y="43604"/>
                      <a:pt x="-499" y="95670"/>
                      <a:pt x="10110" y="151298"/>
                    </a:cubicBezTo>
                    <a:cubicBezTo>
                      <a:pt x="18871" y="197215"/>
                      <a:pt x="66530" y="225420"/>
                      <a:pt x="82310" y="233606"/>
                    </a:cubicBezTo>
                    <a:cubicBezTo>
                      <a:pt x="83683" y="208193"/>
                      <a:pt x="97510" y="167834"/>
                      <a:pt x="110916" y="128709"/>
                    </a:cubicBezTo>
                    <a:cubicBezTo>
                      <a:pt x="119994" y="102267"/>
                      <a:pt x="128544" y="77287"/>
                      <a:pt x="131605" y="61116"/>
                    </a:cubicBezTo>
                    <a:cubicBezTo>
                      <a:pt x="134878" y="43947"/>
                      <a:pt x="133558" y="31713"/>
                      <a:pt x="127647" y="23723"/>
                    </a:cubicBezTo>
                    <a:cubicBezTo>
                      <a:pt x="121313" y="15125"/>
                      <a:pt x="108911" y="10222"/>
                      <a:pt x="87535" y="7831"/>
                    </a:cubicBezTo>
                    <a:cubicBezTo>
                      <a:pt x="84633" y="7504"/>
                      <a:pt x="81677" y="7340"/>
                      <a:pt x="78721" y="73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0" name="Google Shape;1210;p37"/>
            <p:cNvGrpSpPr/>
            <p:nvPr/>
          </p:nvGrpSpPr>
          <p:grpSpPr>
            <a:xfrm>
              <a:off x="7562670" y="4132227"/>
              <a:ext cx="126152" cy="254560"/>
              <a:chOff x="7562670" y="4132227"/>
              <a:chExt cx="126152" cy="254560"/>
            </a:xfrm>
          </p:grpSpPr>
          <p:sp>
            <p:nvSpPr>
              <p:cNvPr id="1211" name="Google Shape;1211;p37"/>
              <p:cNvSpPr/>
              <p:nvPr/>
            </p:nvSpPr>
            <p:spPr>
              <a:xfrm>
                <a:off x="7566371" y="4136993"/>
                <a:ext cx="118779" cy="246119"/>
              </a:xfrm>
              <a:custGeom>
                <a:rect b="b" l="l" r="r" t="t"/>
                <a:pathLst>
                  <a:path extrusionOk="0" h="246119" w="118779">
                    <a:moveTo>
                      <a:pt x="51172" y="0"/>
                    </a:moveTo>
                    <a:cubicBezTo>
                      <a:pt x="49799" y="23998"/>
                      <a:pt x="91758" y="70137"/>
                      <a:pt x="105586" y="119500"/>
                    </a:cubicBezTo>
                    <a:cubicBezTo>
                      <a:pt x="119466" y="168864"/>
                      <a:pt x="133769" y="247719"/>
                      <a:pt x="84369" y="246094"/>
                    </a:cubicBezTo>
                    <a:cubicBezTo>
                      <a:pt x="34969" y="244469"/>
                      <a:pt x="24255" y="229348"/>
                      <a:pt x="24202" y="204220"/>
                    </a:cubicBezTo>
                    <a:cubicBezTo>
                      <a:pt x="24202" y="204220"/>
                      <a:pt x="-5882" y="155801"/>
                      <a:pt x="1032" y="83231"/>
                    </a:cubicBezTo>
                    <a:cubicBezTo>
                      <a:pt x="7893" y="10661"/>
                      <a:pt x="51172" y="0"/>
                      <a:pt x="5117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37"/>
              <p:cNvSpPr/>
              <p:nvPr/>
            </p:nvSpPr>
            <p:spPr>
              <a:xfrm>
                <a:off x="7562670" y="4132227"/>
                <a:ext cx="126152" cy="254560"/>
              </a:xfrm>
              <a:custGeom>
                <a:rect b="b" l="l" r="r" t="t"/>
                <a:pathLst>
                  <a:path extrusionOk="0" h="254560" w="126152">
                    <a:moveTo>
                      <a:pt x="89547" y="254560"/>
                    </a:moveTo>
                    <a:cubicBezTo>
                      <a:pt x="89019" y="254560"/>
                      <a:pt x="88492" y="254555"/>
                      <a:pt x="87964" y="254534"/>
                    </a:cubicBezTo>
                    <a:cubicBezTo>
                      <a:pt x="42680" y="253045"/>
                      <a:pt x="24683" y="240537"/>
                      <a:pt x="24261" y="210015"/>
                    </a:cubicBezTo>
                    <a:cubicBezTo>
                      <a:pt x="20039" y="202800"/>
                      <a:pt x="-5401" y="156076"/>
                      <a:pt x="1039" y="87649"/>
                    </a:cubicBezTo>
                    <a:cubicBezTo>
                      <a:pt x="8110" y="13332"/>
                      <a:pt x="52128" y="1652"/>
                      <a:pt x="53975" y="1193"/>
                    </a:cubicBezTo>
                    <a:lnTo>
                      <a:pt x="58831" y="0"/>
                    </a:lnTo>
                    <a:lnTo>
                      <a:pt x="58567" y="4972"/>
                    </a:lnTo>
                    <a:cubicBezTo>
                      <a:pt x="57933" y="15960"/>
                      <a:pt x="68067" y="33409"/>
                      <a:pt x="79836" y="53617"/>
                    </a:cubicBezTo>
                    <a:cubicBezTo>
                      <a:pt x="92028" y="74570"/>
                      <a:pt x="105856" y="98321"/>
                      <a:pt x="112875" y="123269"/>
                    </a:cubicBezTo>
                    <a:cubicBezTo>
                      <a:pt x="124381" y="164341"/>
                      <a:pt x="134303" y="218317"/>
                      <a:pt x="116148" y="242236"/>
                    </a:cubicBezTo>
                    <a:cubicBezTo>
                      <a:pt x="109972" y="250411"/>
                      <a:pt x="101000" y="254555"/>
                      <a:pt x="89547" y="254555"/>
                    </a:cubicBezTo>
                    <a:close/>
                    <a:moveTo>
                      <a:pt x="51442" y="9928"/>
                    </a:moveTo>
                    <a:cubicBezTo>
                      <a:pt x="40727" y="14715"/>
                      <a:pt x="13652" y="32232"/>
                      <a:pt x="8374" y="88346"/>
                    </a:cubicBezTo>
                    <a:cubicBezTo>
                      <a:pt x="1671" y="158868"/>
                      <a:pt x="30753" y="206574"/>
                      <a:pt x="31016" y="207049"/>
                    </a:cubicBezTo>
                    <a:lnTo>
                      <a:pt x="31597" y="207936"/>
                    </a:lnTo>
                    <a:lnTo>
                      <a:pt x="31597" y="208981"/>
                    </a:lnTo>
                    <a:cubicBezTo>
                      <a:pt x="31650" y="232002"/>
                      <a:pt x="40886" y="245630"/>
                      <a:pt x="88175" y="247187"/>
                    </a:cubicBezTo>
                    <a:cubicBezTo>
                      <a:pt x="98045" y="247498"/>
                      <a:pt x="105275" y="244442"/>
                      <a:pt x="110289" y="237798"/>
                    </a:cubicBezTo>
                    <a:cubicBezTo>
                      <a:pt x="123009" y="221014"/>
                      <a:pt x="121425" y="181045"/>
                      <a:pt x="105750" y="125259"/>
                    </a:cubicBezTo>
                    <a:cubicBezTo>
                      <a:pt x="99047" y="101213"/>
                      <a:pt x="85431" y="77895"/>
                      <a:pt x="73503" y="57322"/>
                    </a:cubicBezTo>
                    <a:cubicBezTo>
                      <a:pt x="62261" y="38090"/>
                      <a:pt x="53130" y="22378"/>
                      <a:pt x="51442" y="992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3" name="Google Shape;1213;p37"/>
            <p:cNvGrpSpPr/>
            <p:nvPr/>
          </p:nvGrpSpPr>
          <p:grpSpPr>
            <a:xfrm>
              <a:off x="7505170" y="4283188"/>
              <a:ext cx="89722" cy="100093"/>
              <a:chOff x="7505170" y="4283188"/>
              <a:chExt cx="89722" cy="100093"/>
            </a:xfrm>
          </p:grpSpPr>
          <p:sp>
            <p:nvSpPr>
              <p:cNvPr id="1214" name="Google Shape;1214;p37"/>
              <p:cNvSpPr/>
              <p:nvPr/>
            </p:nvSpPr>
            <p:spPr>
              <a:xfrm>
                <a:off x="7508884" y="4286867"/>
                <a:ext cx="82360" cy="92733"/>
              </a:xfrm>
              <a:custGeom>
                <a:rect b="b" l="l" r="r" t="t"/>
                <a:pathLst>
                  <a:path extrusionOk="0" h="92733" w="82360">
                    <a:moveTo>
                      <a:pt x="71028" y="2539"/>
                    </a:moveTo>
                    <a:cubicBezTo>
                      <a:pt x="71028" y="2539"/>
                      <a:pt x="18144" y="-11015"/>
                      <a:pt x="5250" y="24510"/>
                    </a:cubicBezTo>
                    <a:cubicBezTo>
                      <a:pt x="-7633" y="60035"/>
                      <a:pt x="5615" y="90441"/>
                      <a:pt x="18988" y="91148"/>
                    </a:cubicBezTo>
                    <a:lnTo>
                      <a:pt x="48861" y="92684"/>
                    </a:lnTo>
                    <a:cubicBezTo>
                      <a:pt x="97048" y="95233"/>
                      <a:pt x="82375" y="-2227"/>
                      <a:pt x="71028" y="253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37"/>
              <p:cNvSpPr/>
              <p:nvPr/>
            </p:nvSpPr>
            <p:spPr>
              <a:xfrm>
                <a:off x="7505170" y="4283188"/>
                <a:ext cx="89722" cy="100093"/>
              </a:xfrm>
              <a:custGeom>
                <a:rect b="b" l="l" r="r" t="t"/>
                <a:pathLst>
                  <a:path extrusionOk="0" h="100093" w="89722">
                    <a:moveTo>
                      <a:pt x="54422" y="100088"/>
                    </a:moveTo>
                    <a:lnTo>
                      <a:pt x="54422" y="100088"/>
                    </a:lnTo>
                    <a:cubicBezTo>
                      <a:pt x="53789" y="100088"/>
                      <a:pt x="53103" y="100072"/>
                      <a:pt x="52417" y="100036"/>
                    </a:cubicBezTo>
                    <a:lnTo>
                      <a:pt x="22491" y="98500"/>
                    </a:lnTo>
                    <a:cubicBezTo>
                      <a:pt x="17303" y="98225"/>
                      <a:pt x="12231" y="94747"/>
                      <a:pt x="8231" y="88704"/>
                    </a:cubicBezTo>
                    <a:cubicBezTo>
                      <a:pt x="741" y="77399"/>
                      <a:pt x="-4468" y="54435"/>
                      <a:pt x="5513" y="26933"/>
                    </a:cubicBezTo>
                    <a:cubicBezTo>
                      <a:pt x="11899" y="9310"/>
                      <a:pt x="28192" y="0"/>
                      <a:pt x="52575" y="0"/>
                    </a:cubicBezTo>
                    <a:cubicBezTo>
                      <a:pt x="63130" y="0"/>
                      <a:pt x="71892" y="1789"/>
                      <a:pt x="74742" y="2433"/>
                    </a:cubicBezTo>
                    <a:cubicBezTo>
                      <a:pt x="77644" y="2005"/>
                      <a:pt x="80336" y="3742"/>
                      <a:pt x="82553" y="7526"/>
                    </a:cubicBezTo>
                    <a:cubicBezTo>
                      <a:pt x="89889" y="20304"/>
                      <a:pt x="94533" y="61371"/>
                      <a:pt x="81498" y="83981"/>
                    </a:cubicBezTo>
                    <a:cubicBezTo>
                      <a:pt x="75375" y="94520"/>
                      <a:pt x="66033" y="100094"/>
                      <a:pt x="54422" y="100094"/>
                    </a:cubicBezTo>
                    <a:close/>
                    <a:moveTo>
                      <a:pt x="52575" y="7352"/>
                    </a:moveTo>
                    <a:cubicBezTo>
                      <a:pt x="37903" y="7352"/>
                      <a:pt x="19061" y="11184"/>
                      <a:pt x="12421" y="29440"/>
                    </a:cubicBezTo>
                    <a:cubicBezTo>
                      <a:pt x="3961" y="52778"/>
                      <a:pt x="7296" y="73979"/>
                      <a:pt x="14364" y="84646"/>
                    </a:cubicBezTo>
                    <a:cubicBezTo>
                      <a:pt x="17003" y="88635"/>
                      <a:pt x="20116" y="91010"/>
                      <a:pt x="22914" y="91158"/>
                    </a:cubicBezTo>
                    <a:lnTo>
                      <a:pt x="52786" y="92694"/>
                    </a:lnTo>
                    <a:cubicBezTo>
                      <a:pt x="53314" y="92726"/>
                      <a:pt x="53894" y="92737"/>
                      <a:pt x="54422" y="92737"/>
                    </a:cubicBezTo>
                    <a:lnTo>
                      <a:pt x="54422" y="92737"/>
                    </a:lnTo>
                    <a:cubicBezTo>
                      <a:pt x="66561" y="92737"/>
                      <a:pt x="74953" y="85152"/>
                      <a:pt x="79281" y="70190"/>
                    </a:cubicBezTo>
                    <a:cubicBezTo>
                      <a:pt x="86406" y="45906"/>
                      <a:pt x="79597" y="14419"/>
                      <a:pt x="75375" y="9948"/>
                    </a:cubicBezTo>
                    <a:lnTo>
                      <a:pt x="75059" y="10086"/>
                    </a:lnTo>
                    <a:lnTo>
                      <a:pt x="73845" y="9780"/>
                    </a:lnTo>
                    <a:cubicBezTo>
                      <a:pt x="73739" y="9753"/>
                      <a:pt x="64186" y="7357"/>
                      <a:pt x="52575" y="73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6" name="Google Shape;1216;p37"/>
            <p:cNvGrpSpPr/>
            <p:nvPr/>
          </p:nvGrpSpPr>
          <p:grpSpPr>
            <a:xfrm>
              <a:off x="7516462" y="4077859"/>
              <a:ext cx="105574" cy="167054"/>
              <a:chOff x="7516462" y="4077859"/>
              <a:chExt cx="105574" cy="167054"/>
            </a:xfrm>
          </p:grpSpPr>
          <p:sp>
            <p:nvSpPr>
              <p:cNvPr id="1217" name="Google Shape;1217;p37"/>
              <p:cNvSpPr/>
              <p:nvPr/>
            </p:nvSpPr>
            <p:spPr>
              <a:xfrm>
                <a:off x="7520142" y="4081534"/>
                <a:ext cx="98246" cy="158355"/>
              </a:xfrm>
              <a:custGeom>
                <a:rect b="b" l="l" r="r" t="t"/>
                <a:pathLst>
                  <a:path extrusionOk="0" h="158355" w="98246">
                    <a:moveTo>
                      <a:pt x="68795" y="158350"/>
                    </a:moveTo>
                    <a:cubicBezTo>
                      <a:pt x="61880" y="116365"/>
                      <a:pt x="93231" y="100220"/>
                      <a:pt x="97401" y="55459"/>
                    </a:cubicBezTo>
                    <a:cubicBezTo>
                      <a:pt x="101570" y="10698"/>
                      <a:pt x="90486" y="-1278"/>
                      <a:pt x="60508" y="105"/>
                    </a:cubicBezTo>
                    <a:cubicBezTo>
                      <a:pt x="30530" y="1488"/>
                      <a:pt x="-1791" y="9330"/>
                      <a:pt x="77" y="29819"/>
                    </a:cubicBezTo>
                    <a:cubicBezTo>
                      <a:pt x="77" y="29819"/>
                      <a:pt x="-1712" y="77282"/>
                      <a:pt x="18444" y="113784"/>
                    </a:cubicBezTo>
                    <a:cubicBezTo>
                      <a:pt x="38658" y="150285"/>
                      <a:pt x="68795" y="158355"/>
                      <a:pt x="68795" y="1583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37"/>
              <p:cNvSpPr/>
              <p:nvPr/>
            </p:nvSpPr>
            <p:spPr>
              <a:xfrm>
                <a:off x="7516462" y="4077859"/>
                <a:ext cx="105574" cy="167054"/>
              </a:xfrm>
              <a:custGeom>
                <a:rect b="b" l="l" r="r" t="t"/>
                <a:pathLst>
                  <a:path extrusionOk="0" h="167054" w="105574">
                    <a:moveTo>
                      <a:pt x="77013" y="167049"/>
                    </a:moveTo>
                    <a:lnTo>
                      <a:pt x="71525" y="165577"/>
                    </a:lnTo>
                    <a:cubicBezTo>
                      <a:pt x="70258" y="165229"/>
                      <a:pt x="39646" y="156673"/>
                      <a:pt x="18905" y="119238"/>
                    </a:cubicBezTo>
                    <a:cubicBezTo>
                      <a:pt x="-998" y="83190"/>
                      <a:pt x="-53" y="37685"/>
                      <a:pt x="73" y="33589"/>
                    </a:cubicBezTo>
                    <a:cubicBezTo>
                      <a:pt x="-391" y="27836"/>
                      <a:pt x="1361" y="22643"/>
                      <a:pt x="5282" y="18146"/>
                    </a:cubicBezTo>
                    <a:cubicBezTo>
                      <a:pt x="17374" y="4250"/>
                      <a:pt x="47299" y="877"/>
                      <a:pt x="64030" y="107"/>
                    </a:cubicBezTo>
                    <a:cubicBezTo>
                      <a:pt x="79546" y="-616"/>
                      <a:pt x="89838" y="2313"/>
                      <a:pt x="96436" y="9575"/>
                    </a:cubicBezTo>
                    <a:cubicBezTo>
                      <a:pt x="104564" y="18474"/>
                      <a:pt x="107097" y="33864"/>
                      <a:pt x="104722" y="59477"/>
                    </a:cubicBezTo>
                    <a:cubicBezTo>
                      <a:pt x="102822" y="80250"/>
                      <a:pt x="95063" y="95350"/>
                      <a:pt x="88255" y="108672"/>
                    </a:cubicBezTo>
                    <a:cubicBezTo>
                      <a:pt x="79810" y="125196"/>
                      <a:pt x="72475" y="139468"/>
                      <a:pt x="76116" y="161434"/>
                    </a:cubicBezTo>
                    <a:lnTo>
                      <a:pt x="77013" y="167055"/>
                    </a:lnTo>
                    <a:close/>
                    <a:moveTo>
                      <a:pt x="68516" y="7353"/>
                    </a:moveTo>
                    <a:cubicBezTo>
                      <a:pt x="67197" y="7353"/>
                      <a:pt x="65772" y="7390"/>
                      <a:pt x="64346" y="7453"/>
                    </a:cubicBezTo>
                    <a:cubicBezTo>
                      <a:pt x="37852" y="8678"/>
                      <a:pt x="18377" y="14336"/>
                      <a:pt x="10830" y="22975"/>
                    </a:cubicBezTo>
                    <a:cubicBezTo>
                      <a:pt x="8191" y="26005"/>
                      <a:pt x="7066" y="29335"/>
                      <a:pt x="7399" y="33156"/>
                    </a:cubicBezTo>
                    <a:lnTo>
                      <a:pt x="7452" y="33394"/>
                    </a:lnTo>
                    <a:lnTo>
                      <a:pt x="7452" y="33631"/>
                    </a:lnTo>
                    <a:cubicBezTo>
                      <a:pt x="7399" y="34096"/>
                      <a:pt x="5932" y="80530"/>
                      <a:pt x="25344" y="115680"/>
                    </a:cubicBezTo>
                    <a:cubicBezTo>
                      <a:pt x="39541" y="141331"/>
                      <a:pt x="58858" y="152393"/>
                      <a:pt x="68041" y="156457"/>
                    </a:cubicBezTo>
                    <a:cubicBezTo>
                      <a:pt x="66247" y="135483"/>
                      <a:pt x="73794" y="120789"/>
                      <a:pt x="81711" y="105315"/>
                    </a:cubicBezTo>
                    <a:cubicBezTo>
                      <a:pt x="88572" y="91962"/>
                      <a:pt x="95644" y="78155"/>
                      <a:pt x="97438" y="58796"/>
                    </a:cubicBezTo>
                    <a:cubicBezTo>
                      <a:pt x="99550" y="35737"/>
                      <a:pt x="97544" y="21672"/>
                      <a:pt x="90999" y="14531"/>
                    </a:cubicBezTo>
                    <a:cubicBezTo>
                      <a:pt x="86566" y="9633"/>
                      <a:pt x="79388" y="7353"/>
                      <a:pt x="68516" y="73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9" name="Google Shape;1219;p37"/>
            <p:cNvGrpSpPr/>
            <p:nvPr/>
          </p:nvGrpSpPr>
          <p:grpSpPr>
            <a:xfrm>
              <a:off x="7499369" y="4141004"/>
              <a:ext cx="96846" cy="173482"/>
              <a:chOff x="7499369" y="4141004"/>
              <a:chExt cx="96846" cy="173482"/>
            </a:xfrm>
          </p:grpSpPr>
          <p:sp>
            <p:nvSpPr>
              <p:cNvPr id="1220" name="Google Shape;1220;p37"/>
              <p:cNvSpPr/>
              <p:nvPr/>
            </p:nvSpPr>
            <p:spPr>
              <a:xfrm>
                <a:off x="7503027" y="4150319"/>
                <a:ext cx="89529" cy="160489"/>
              </a:xfrm>
              <a:custGeom>
                <a:rect b="b" l="l" r="r" t="t"/>
                <a:pathLst>
                  <a:path extrusionOk="0" h="160489" w="89529">
                    <a:moveTo>
                      <a:pt x="19937" y="153695"/>
                    </a:moveTo>
                    <a:cubicBezTo>
                      <a:pt x="58676" y="180913"/>
                      <a:pt x="102535" y="119553"/>
                      <a:pt x="85910" y="89570"/>
                    </a:cubicBezTo>
                    <a:cubicBezTo>
                      <a:pt x="69285" y="59581"/>
                      <a:pt x="39887" y="30405"/>
                      <a:pt x="31442" y="0"/>
                    </a:cubicBezTo>
                    <a:cubicBezTo>
                      <a:pt x="31442" y="0"/>
                      <a:pt x="4980" y="44761"/>
                      <a:pt x="1512" y="75056"/>
                    </a:cubicBezTo>
                    <a:cubicBezTo>
                      <a:pt x="-6500" y="145050"/>
                      <a:pt x="19937" y="153695"/>
                      <a:pt x="19937" y="15369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37"/>
              <p:cNvSpPr/>
              <p:nvPr/>
            </p:nvSpPr>
            <p:spPr>
              <a:xfrm>
                <a:off x="7499369" y="4141004"/>
                <a:ext cx="96846" cy="173482"/>
              </a:xfrm>
              <a:custGeom>
                <a:rect b="b" l="l" r="r" t="t"/>
                <a:pathLst>
                  <a:path extrusionOk="0" h="173482" w="96846">
                    <a:moveTo>
                      <a:pt x="43967" y="173482"/>
                    </a:moveTo>
                    <a:lnTo>
                      <a:pt x="43967" y="173482"/>
                    </a:lnTo>
                    <a:cubicBezTo>
                      <a:pt x="36208" y="173482"/>
                      <a:pt x="28767" y="171054"/>
                      <a:pt x="21842" y="166267"/>
                    </a:cubicBezTo>
                    <a:cubicBezTo>
                      <a:pt x="17557" y="164431"/>
                      <a:pt x="-6167" y="151109"/>
                      <a:pt x="1523" y="83954"/>
                    </a:cubicBezTo>
                    <a:cubicBezTo>
                      <a:pt x="5038" y="53237"/>
                      <a:pt x="30878" y="9300"/>
                      <a:pt x="31933" y="7442"/>
                    </a:cubicBezTo>
                    <a:lnTo>
                      <a:pt x="36367" y="0"/>
                    </a:lnTo>
                    <a:lnTo>
                      <a:pt x="38636" y="8334"/>
                    </a:lnTo>
                    <a:cubicBezTo>
                      <a:pt x="43703" y="26553"/>
                      <a:pt x="57056" y="44978"/>
                      <a:pt x="69934" y="62801"/>
                    </a:cubicBezTo>
                    <a:cubicBezTo>
                      <a:pt x="78009" y="73974"/>
                      <a:pt x="86401" y="85522"/>
                      <a:pt x="92787" y="97101"/>
                    </a:cubicBezTo>
                    <a:cubicBezTo>
                      <a:pt x="99595" y="109393"/>
                      <a:pt x="97748" y="127359"/>
                      <a:pt x="87931" y="143995"/>
                    </a:cubicBezTo>
                    <a:cubicBezTo>
                      <a:pt x="77217" y="162182"/>
                      <a:pt x="60381" y="173482"/>
                      <a:pt x="43967" y="173482"/>
                    </a:cubicBezTo>
                    <a:close/>
                    <a:moveTo>
                      <a:pt x="34256" y="18351"/>
                    </a:moveTo>
                    <a:cubicBezTo>
                      <a:pt x="26814" y="32084"/>
                      <a:pt x="11355" y="62701"/>
                      <a:pt x="8827" y="84788"/>
                    </a:cubicBezTo>
                    <a:cubicBezTo>
                      <a:pt x="1343" y="150112"/>
                      <a:pt x="24544" y="159448"/>
                      <a:pt x="24808" y="159533"/>
                    </a:cubicBezTo>
                    <a:lnTo>
                      <a:pt x="25706" y="159997"/>
                    </a:lnTo>
                    <a:cubicBezTo>
                      <a:pt x="31511" y="164061"/>
                      <a:pt x="37633" y="166119"/>
                      <a:pt x="43967" y="166125"/>
                    </a:cubicBezTo>
                    <a:lnTo>
                      <a:pt x="43967" y="166125"/>
                    </a:lnTo>
                    <a:cubicBezTo>
                      <a:pt x="60434" y="166125"/>
                      <a:pt x="74209" y="152761"/>
                      <a:pt x="81598" y="140258"/>
                    </a:cubicBezTo>
                    <a:cubicBezTo>
                      <a:pt x="90095" y="125855"/>
                      <a:pt x="91889" y="110687"/>
                      <a:pt x="86348" y="100664"/>
                    </a:cubicBezTo>
                    <a:cubicBezTo>
                      <a:pt x="80120" y="89464"/>
                      <a:pt x="71939" y="78101"/>
                      <a:pt x="63970" y="67113"/>
                    </a:cubicBezTo>
                    <a:cubicBezTo>
                      <a:pt x="52517" y="51301"/>
                      <a:pt x="40747" y="35024"/>
                      <a:pt x="34256" y="183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2" name="Google Shape;1222;p37"/>
            <p:cNvGrpSpPr/>
            <p:nvPr/>
          </p:nvGrpSpPr>
          <p:grpSpPr>
            <a:xfrm>
              <a:off x="7399503" y="4089313"/>
              <a:ext cx="139297" cy="290649"/>
              <a:chOff x="7399503" y="4089313"/>
              <a:chExt cx="139297" cy="290649"/>
            </a:xfrm>
          </p:grpSpPr>
          <p:sp>
            <p:nvSpPr>
              <p:cNvPr id="1223" name="Google Shape;1223;p37"/>
              <p:cNvSpPr/>
              <p:nvPr/>
            </p:nvSpPr>
            <p:spPr>
              <a:xfrm>
                <a:off x="7403180" y="4092996"/>
                <a:ext cx="131929" cy="283288"/>
              </a:xfrm>
              <a:custGeom>
                <a:rect b="b" l="l" r="r" t="t"/>
                <a:pathLst>
                  <a:path extrusionOk="0" h="283288" w="131929">
                    <a:moveTo>
                      <a:pt x="68404" y="255010"/>
                    </a:moveTo>
                    <a:cubicBezTo>
                      <a:pt x="66848" y="274553"/>
                      <a:pt x="69571" y="281805"/>
                      <a:pt x="89336" y="283003"/>
                    </a:cubicBezTo>
                    <a:cubicBezTo>
                      <a:pt x="135934" y="288096"/>
                      <a:pt x="127648" y="223469"/>
                      <a:pt x="119790" y="211014"/>
                    </a:cubicBezTo>
                    <a:cubicBezTo>
                      <a:pt x="111946" y="198558"/>
                      <a:pt x="109641" y="181025"/>
                      <a:pt x="111023" y="145041"/>
                    </a:cubicBezTo>
                    <a:cubicBezTo>
                      <a:pt x="112406" y="109057"/>
                      <a:pt x="137307" y="86911"/>
                      <a:pt x="130868" y="54616"/>
                    </a:cubicBezTo>
                    <a:cubicBezTo>
                      <a:pt x="124429" y="22321"/>
                      <a:pt x="110099" y="-7203"/>
                      <a:pt x="64425" y="1563"/>
                    </a:cubicBezTo>
                    <a:cubicBezTo>
                      <a:pt x="18751" y="10330"/>
                      <a:pt x="-5237" y="31552"/>
                      <a:pt x="965" y="49718"/>
                    </a:cubicBezTo>
                    <a:cubicBezTo>
                      <a:pt x="965" y="49718"/>
                      <a:pt x="-1848" y="106993"/>
                      <a:pt x="7103" y="136005"/>
                    </a:cubicBezTo>
                    <a:cubicBezTo>
                      <a:pt x="16059" y="165018"/>
                      <a:pt x="68404" y="255010"/>
                      <a:pt x="68404" y="255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37"/>
              <p:cNvSpPr/>
              <p:nvPr/>
            </p:nvSpPr>
            <p:spPr>
              <a:xfrm>
                <a:off x="7399503" y="4089313"/>
                <a:ext cx="139297" cy="290649"/>
              </a:xfrm>
              <a:custGeom>
                <a:rect b="b" l="l" r="r" t="t"/>
                <a:pathLst>
                  <a:path extrusionOk="0" h="290649" w="139297">
                    <a:moveTo>
                      <a:pt x="98064" y="290649"/>
                    </a:moveTo>
                    <a:lnTo>
                      <a:pt x="98064" y="290649"/>
                    </a:lnTo>
                    <a:cubicBezTo>
                      <a:pt x="96311" y="290649"/>
                      <a:pt x="94480" y="290549"/>
                      <a:pt x="92617" y="290344"/>
                    </a:cubicBezTo>
                    <a:cubicBezTo>
                      <a:pt x="82673" y="289742"/>
                      <a:pt x="76472" y="287520"/>
                      <a:pt x="72672" y="283145"/>
                    </a:cubicBezTo>
                    <a:cubicBezTo>
                      <a:pt x="68086" y="277867"/>
                      <a:pt x="67558" y="270177"/>
                      <a:pt x="68334" y="259547"/>
                    </a:cubicBezTo>
                    <a:cubicBezTo>
                      <a:pt x="62301" y="249140"/>
                      <a:pt x="15840" y="168537"/>
                      <a:pt x="7269" y="140770"/>
                    </a:cubicBezTo>
                    <a:cubicBezTo>
                      <a:pt x="-1355" y="112845"/>
                      <a:pt x="630" y="60753"/>
                      <a:pt x="936" y="53892"/>
                    </a:cubicBezTo>
                    <a:cubicBezTo>
                      <a:pt x="-922" y="47807"/>
                      <a:pt x="-4" y="41336"/>
                      <a:pt x="3601" y="35129"/>
                    </a:cubicBezTo>
                    <a:cubicBezTo>
                      <a:pt x="12299" y="20151"/>
                      <a:pt x="36155" y="7627"/>
                      <a:pt x="67410" y="1626"/>
                    </a:cubicBezTo>
                    <a:cubicBezTo>
                      <a:pt x="73041" y="544"/>
                      <a:pt x="78414" y="0"/>
                      <a:pt x="83375" y="0"/>
                    </a:cubicBezTo>
                    <a:cubicBezTo>
                      <a:pt x="122146" y="0"/>
                      <a:pt x="133225" y="32860"/>
                      <a:pt x="138133" y="57576"/>
                    </a:cubicBezTo>
                    <a:cubicBezTo>
                      <a:pt x="141933" y="76391"/>
                      <a:pt x="135758" y="91586"/>
                      <a:pt x="129319" y="107673"/>
                    </a:cubicBezTo>
                    <a:cubicBezTo>
                      <a:pt x="124199" y="120261"/>
                      <a:pt x="118969" y="133281"/>
                      <a:pt x="118372" y="148861"/>
                    </a:cubicBezTo>
                    <a:cubicBezTo>
                      <a:pt x="117032" y="183790"/>
                      <a:pt x="119254" y="201101"/>
                      <a:pt x="126574" y="212738"/>
                    </a:cubicBezTo>
                    <a:cubicBezTo>
                      <a:pt x="132169" y="221600"/>
                      <a:pt x="138080" y="254017"/>
                      <a:pt x="126944" y="274204"/>
                    </a:cubicBezTo>
                    <a:cubicBezTo>
                      <a:pt x="120996" y="284960"/>
                      <a:pt x="111010" y="290649"/>
                      <a:pt x="98064" y="290649"/>
                    </a:cubicBezTo>
                    <a:close/>
                    <a:moveTo>
                      <a:pt x="83370" y="7357"/>
                    </a:moveTo>
                    <a:cubicBezTo>
                      <a:pt x="78873" y="7357"/>
                      <a:pt x="73965" y="7864"/>
                      <a:pt x="68788" y="8856"/>
                    </a:cubicBezTo>
                    <a:cubicBezTo>
                      <a:pt x="39591" y="14456"/>
                      <a:pt x="17598" y="25661"/>
                      <a:pt x="9950" y="38829"/>
                    </a:cubicBezTo>
                    <a:cubicBezTo>
                      <a:pt x="7269" y="43442"/>
                      <a:pt x="6652" y="47949"/>
                      <a:pt x="8108" y="52219"/>
                    </a:cubicBezTo>
                    <a:lnTo>
                      <a:pt x="8341" y="52884"/>
                    </a:lnTo>
                    <a:lnTo>
                      <a:pt x="8304" y="53586"/>
                    </a:lnTo>
                    <a:cubicBezTo>
                      <a:pt x="8277" y="54150"/>
                      <a:pt x="5628" y="110555"/>
                      <a:pt x="14283" y="138606"/>
                    </a:cubicBezTo>
                    <a:cubicBezTo>
                      <a:pt x="23013" y="166885"/>
                      <a:pt x="74730" y="255948"/>
                      <a:pt x="75253" y="256845"/>
                    </a:cubicBezTo>
                    <a:lnTo>
                      <a:pt x="75833" y="257837"/>
                    </a:lnTo>
                    <a:lnTo>
                      <a:pt x="75744" y="258983"/>
                    </a:lnTo>
                    <a:cubicBezTo>
                      <a:pt x="74878" y="269855"/>
                      <a:pt x="75569" y="275275"/>
                      <a:pt x="78214" y="278321"/>
                    </a:cubicBezTo>
                    <a:cubicBezTo>
                      <a:pt x="80578" y="281044"/>
                      <a:pt x="85355" y="282538"/>
                      <a:pt x="93234" y="283013"/>
                    </a:cubicBezTo>
                    <a:cubicBezTo>
                      <a:pt x="95013" y="283203"/>
                      <a:pt x="96575" y="283292"/>
                      <a:pt x="98058" y="283292"/>
                    </a:cubicBezTo>
                    <a:cubicBezTo>
                      <a:pt x="108455" y="283292"/>
                      <a:pt x="115792" y="279155"/>
                      <a:pt x="120489" y="270647"/>
                    </a:cubicBezTo>
                    <a:cubicBezTo>
                      <a:pt x="130005" y="253415"/>
                      <a:pt x="124938" y="223964"/>
                      <a:pt x="120341" y="216655"/>
                    </a:cubicBezTo>
                    <a:cubicBezTo>
                      <a:pt x="112029" y="203449"/>
                      <a:pt x="109590" y="185637"/>
                      <a:pt x="111010" y="148576"/>
                    </a:cubicBezTo>
                    <a:cubicBezTo>
                      <a:pt x="111659" y="131719"/>
                      <a:pt x="117153" y="118091"/>
                      <a:pt x="122463" y="104918"/>
                    </a:cubicBezTo>
                    <a:cubicBezTo>
                      <a:pt x="128527" y="89881"/>
                      <a:pt x="134280" y="75674"/>
                      <a:pt x="130902" y="59017"/>
                    </a:cubicBezTo>
                    <a:cubicBezTo>
                      <a:pt x="123772" y="23286"/>
                      <a:pt x="109105" y="7352"/>
                      <a:pt x="83359" y="73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5" name="Google Shape;1225;p37"/>
            <p:cNvGrpSpPr/>
            <p:nvPr/>
          </p:nvGrpSpPr>
          <p:grpSpPr>
            <a:xfrm>
              <a:off x="7375682" y="4188863"/>
              <a:ext cx="99879" cy="187853"/>
              <a:chOff x="7375682" y="4188863"/>
              <a:chExt cx="99879" cy="187853"/>
            </a:xfrm>
          </p:grpSpPr>
          <p:sp>
            <p:nvSpPr>
              <p:cNvPr id="1226" name="Google Shape;1226;p37"/>
              <p:cNvSpPr/>
              <p:nvPr/>
            </p:nvSpPr>
            <p:spPr>
              <a:xfrm>
                <a:off x="7379349" y="4195318"/>
                <a:ext cx="92526" cy="177718"/>
              </a:xfrm>
              <a:custGeom>
                <a:rect b="b" l="l" r="r" t="t"/>
                <a:pathLst>
                  <a:path extrusionOk="0" h="177718" w="92526">
                    <a:moveTo>
                      <a:pt x="36232" y="0"/>
                    </a:moveTo>
                    <a:cubicBezTo>
                      <a:pt x="35198" y="27497"/>
                      <a:pt x="79949" y="69018"/>
                      <a:pt x="87791" y="109156"/>
                    </a:cubicBezTo>
                    <a:cubicBezTo>
                      <a:pt x="95634" y="149294"/>
                      <a:pt x="97677" y="179853"/>
                      <a:pt x="62004" y="177493"/>
                    </a:cubicBezTo>
                    <a:cubicBezTo>
                      <a:pt x="62004" y="177493"/>
                      <a:pt x="1488" y="182290"/>
                      <a:pt x="1789" y="147616"/>
                    </a:cubicBezTo>
                    <a:cubicBezTo>
                      <a:pt x="2095" y="112940"/>
                      <a:pt x="-2385" y="99218"/>
                      <a:pt x="1789" y="58199"/>
                    </a:cubicBezTo>
                    <a:cubicBezTo>
                      <a:pt x="5959" y="17179"/>
                      <a:pt x="36232" y="0"/>
                      <a:pt x="3623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37"/>
              <p:cNvSpPr/>
              <p:nvPr/>
            </p:nvSpPr>
            <p:spPr>
              <a:xfrm>
                <a:off x="7375682" y="4188863"/>
                <a:ext cx="99879" cy="187853"/>
              </a:xfrm>
              <a:custGeom>
                <a:rect b="b" l="l" r="r" t="t"/>
                <a:pathLst>
                  <a:path extrusionOk="0" h="187853" w="99879">
                    <a:moveTo>
                      <a:pt x="58382" y="187854"/>
                    </a:moveTo>
                    <a:cubicBezTo>
                      <a:pt x="45399" y="187854"/>
                      <a:pt x="21791" y="186011"/>
                      <a:pt x="9573" y="173688"/>
                    </a:cubicBezTo>
                    <a:cubicBezTo>
                      <a:pt x="4338" y="168404"/>
                      <a:pt x="1714" y="161792"/>
                      <a:pt x="1783" y="154038"/>
                    </a:cubicBezTo>
                    <a:cubicBezTo>
                      <a:pt x="1894" y="141366"/>
                      <a:pt x="1361" y="131545"/>
                      <a:pt x="849" y="122039"/>
                    </a:cubicBezTo>
                    <a:cubicBezTo>
                      <a:pt x="-27" y="105799"/>
                      <a:pt x="-856" y="90462"/>
                      <a:pt x="1804" y="64284"/>
                    </a:cubicBezTo>
                    <a:cubicBezTo>
                      <a:pt x="6116" y="21866"/>
                      <a:pt x="36786" y="4001"/>
                      <a:pt x="38089" y="3256"/>
                    </a:cubicBezTo>
                    <a:lnTo>
                      <a:pt x="43826" y="0"/>
                    </a:lnTo>
                    <a:lnTo>
                      <a:pt x="43578" y="6592"/>
                    </a:lnTo>
                    <a:cubicBezTo>
                      <a:pt x="43098" y="19343"/>
                      <a:pt x="54150" y="36628"/>
                      <a:pt x="65851" y="54932"/>
                    </a:cubicBezTo>
                    <a:cubicBezTo>
                      <a:pt x="77668" y="73420"/>
                      <a:pt x="91057" y="94367"/>
                      <a:pt x="95068" y="114903"/>
                    </a:cubicBezTo>
                    <a:cubicBezTo>
                      <a:pt x="101006" y="145272"/>
                      <a:pt x="102701" y="166505"/>
                      <a:pt x="92831" y="178485"/>
                    </a:cubicBezTo>
                    <a:cubicBezTo>
                      <a:pt x="87770" y="184629"/>
                      <a:pt x="79890" y="187748"/>
                      <a:pt x="69408" y="187748"/>
                    </a:cubicBezTo>
                    <a:lnTo>
                      <a:pt x="69408" y="187748"/>
                    </a:lnTo>
                    <a:cubicBezTo>
                      <a:pt x="68210" y="187748"/>
                      <a:pt x="66975" y="187706"/>
                      <a:pt x="65687" y="187627"/>
                    </a:cubicBezTo>
                    <a:cubicBezTo>
                      <a:pt x="64848" y="187685"/>
                      <a:pt x="62183" y="187843"/>
                      <a:pt x="58382" y="187843"/>
                    </a:cubicBezTo>
                    <a:close/>
                    <a:moveTo>
                      <a:pt x="36738" y="13205"/>
                    </a:moveTo>
                    <a:cubicBezTo>
                      <a:pt x="28346" y="19939"/>
                      <a:pt x="12012" y="36496"/>
                      <a:pt x="9114" y="65023"/>
                    </a:cubicBezTo>
                    <a:cubicBezTo>
                      <a:pt x="6507" y="90631"/>
                      <a:pt x="7325" y="105694"/>
                      <a:pt x="8185" y="121638"/>
                    </a:cubicBezTo>
                    <a:cubicBezTo>
                      <a:pt x="8707" y="131254"/>
                      <a:pt x="9246" y="141197"/>
                      <a:pt x="9130" y="154097"/>
                    </a:cubicBezTo>
                    <a:cubicBezTo>
                      <a:pt x="9077" y="159902"/>
                      <a:pt x="10929" y="164610"/>
                      <a:pt x="14788" y="168505"/>
                    </a:cubicBezTo>
                    <a:cubicBezTo>
                      <a:pt x="25512" y="179325"/>
                      <a:pt x="48840" y="180496"/>
                      <a:pt x="58372" y="180496"/>
                    </a:cubicBezTo>
                    <a:cubicBezTo>
                      <a:pt x="62599" y="180496"/>
                      <a:pt x="65344" y="180285"/>
                      <a:pt x="65375" y="180285"/>
                    </a:cubicBezTo>
                    <a:lnTo>
                      <a:pt x="65639" y="180264"/>
                    </a:lnTo>
                    <a:lnTo>
                      <a:pt x="65908" y="180280"/>
                    </a:lnTo>
                    <a:cubicBezTo>
                      <a:pt x="76121" y="180955"/>
                      <a:pt x="83009" y="178844"/>
                      <a:pt x="87147" y="173820"/>
                    </a:cubicBezTo>
                    <a:cubicBezTo>
                      <a:pt x="95153" y="164093"/>
                      <a:pt x="93216" y="143800"/>
                      <a:pt x="87849" y="116318"/>
                    </a:cubicBezTo>
                    <a:cubicBezTo>
                      <a:pt x="84101" y="97154"/>
                      <a:pt x="71667" y="77705"/>
                      <a:pt x="59644" y="58895"/>
                    </a:cubicBezTo>
                    <a:cubicBezTo>
                      <a:pt x="49136" y="42455"/>
                      <a:pt x="39123" y="26790"/>
                      <a:pt x="36738" y="1320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8" name="Google Shape;1228;p37"/>
            <p:cNvGrpSpPr/>
            <p:nvPr/>
          </p:nvGrpSpPr>
          <p:grpSpPr>
            <a:xfrm>
              <a:off x="7267401" y="4099995"/>
              <a:ext cx="153042" cy="271052"/>
              <a:chOff x="7267401" y="4099995"/>
              <a:chExt cx="153042" cy="271052"/>
            </a:xfrm>
          </p:grpSpPr>
          <p:sp>
            <p:nvSpPr>
              <p:cNvPr id="1229" name="Google Shape;1229;p37"/>
              <p:cNvSpPr/>
              <p:nvPr/>
            </p:nvSpPr>
            <p:spPr>
              <a:xfrm>
                <a:off x="7271134" y="4103667"/>
                <a:ext cx="145657" cy="263704"/>
              </a:xfrm>
              <a:custGeom>
                <a:rect b="b" l="l" r="r" t="t"/>
                <a:pathLst>
                  <a:path extrusionOk="0" h="263704" w="145657">
                    <a:moveTo>
                      <a:pt x="48059" y="185723"/>
                    </a:moveTo>
                    <a:cubicBezTo>
                      <a:pt x="48835" y="217110"/>
                      <a:pt x="42364" y="256420"/>
                      <a:pt x="77277" y="262906"/>
                    </a:cubicBezTo>
                    <a:cubicBezTo>
                      <a:pt x="112190" y="269393"/>
                      <a:pt x="110960" y="234944"/>
                      <a:pt x="112807" y="210339"/>
                    </a:cubicBezTo>
                    <a:cubicBezTo>
                      <a:pt x="114649" y="185734"/>
                      <a:pt x="123880" y="144519"/>
                      <a:pt x="136795" y="115607"/>
                    </a:cubicBezTo>
                    <a:cubicBezTo>
                      <a:pt x="149715" y="86695"/>
                      <a:pt x="150327" y="59013"/>
                      <a:pt x="126339" y="30101"/>
                    </a:cubicBezTo>
                    <a:cubicBezTo>
                      <a:pt x="102346" y="1189"/>
                      <a:pt x="57216" y="-18312"/>
                      <a:pt x="23190" y="26502"/>
                    </a:cubicBezTo>
                    <a:cubicBezTo>
                      <a:pt x="23190" y="26502"/>
                      <a:pt x="-12504" y="63098"/>
                      <a:pt x="4675" y="105928"/>
                    </a:cubicBezTo>
                    <a:cubicBezTo>
                      <a:pt x="21849" y="148762"/>
                      <a:pt x="48059" y="185718"/>
                      <a:pt x="48059" y="18571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37"/>
              <p:cNvSpPr/>
              <p:nvPr/>
            </p:nvSpPr>
            <p:spPr>
              <a:xfrm>
                <a:off x="7267401" y="4099995"/>
                <a:ext cx="153042" cy="271052"/>
              </a:xfrm>
              <a:custGeom>
                <a:rect b="b" l="l" r="r" t="t"/>
                <a:pathLst>
                  <a:path extrusionOk="0" h="271052" w="153042">
                    <a:moveTo>
                      <a:pt x="89032" y="271053"/>
                    </a:moveTo>
                    <a:lnTo>
                      <a:pt x="89032" y="271053"/>
                    </a:lnTo>
                    <a:cubicBezTo>
                      <a:pt x="86340" y="271053"/>
                      <a:pt x="83411" y="270763"/>
                      <a:pt x="80339" y="270193"/>
                    </a:cubicBezTo>
                    <a:cubicBezTo>
                      <a:pt x="47580" y="264107"/>
                      <a:pt x="47881" y="232039"/>
                      <a:pt x="48139" y="203745"/>
                    </a:cubicBezTo>
                    <a:cubicBezTo>
                      <a:pt x="48181" y="199174"/>
                      <a:pt x="48223" y="194831"/>
                      <a:pt x="48139" y="190582"/>
                    </a:cubicBezTo>
                    <a:cubicBezTo>
                      <a:pt x="43959" y="184518"/>
                      <a:pt x="20631" y="149954"/>
                      <a:pt x="4998" y="110971"/>
                    </a:cubicBezTo>
                    <a:cubicBezTo>
                      <a:pt x="-12440" y="67488"/>
                      <a:pt x="21112" y="30944"/>
                      <a:pt x="24125" y="27783"/>
                    </a:cubicBezTo>
                    <a:cubicBezTo>
                      <a:pt x="37985" y="9605"/>
                      <a:pt x="55206" y="0"/>
                      <a:pt x="73937" y="0"/>
                    </a:cubicBezTo>
                    <a:cubicBezTo>
                      <a:pt x="94531" y="0"/>
                      <a:pt x="116577" y="11748"/>
                      <a:pt x="132906" y="31429"/>
                    </a:cubicBezTo>
                    <a:cubicBezTo>
                      <a:pt x="155480" y="58637"/>
                      <a:pt x="158974" y="87026"/>
                      <a:pt x="143895" y="120783"/>
                    </a:cubicBezTo>
                    <a:cubicBezTo>
                      <a:pt x="130885" y="149901"/>
                      <a:pt x="121987" y="190693"/>
                      <a:pt x="120213" y="214290"/>
                    </a:cubicBezTo>
                    <a:cubicBezTo>
                      <a:pt x="120055" y="216412"/>
                      <a:pt x="119918" y="218613"/>
                      <a:pt x="119780" y="220850"/>
                    </a:cubicBezTo>
                    <a:cubicBezTo>
                      <a:pt x="118471" y="242036"/>
                      <a:pt x="116672" y="271053"/>
                      <a:pt x="89037" y="271053"/>
                    </a:cubicBezTo>
                    <a:close/>
                    <a:moveTo>
                      <a:pt x="73937" y="7352"/>
                    </a:moveTo>
                    <a:cubicBezTo>
                      <a:pt x="57306" y="7352"/>
                      <a:pt x="42476" y="15781"/>
                      <a:pt x="29851" y="32401"/>
                    </a:cubicBezTo>
                    <a:lnTo>
                      <a:pt x="29561" y="32744"/>
                    </a:lnTo>
                    <a:cubicBezTo>
                      <a:pt x="29218" y="33097"/>
                      <a:pt x="-4233" y="68189"/>
                      <a:pt x="11822" y="108238"/>
                    </a:cubicBezTo>
                    <a:cubicBezTo>
                      <a:pt x="28632" y="150149"/>
                      <a:pt x="54536" y="186903"/>
                      <a:pt x="54794" y="187268"/>
                    </a:cubicBezTo>
                    <a:lnTo>
                      <a:pt x="55444" y="188181"/>
                    </a:lnTo>
                    <a:lnTo>
                      <a:pt x="55470" y="189300"/>
                    </a:lnTo>
                    <a:cubicBezTo>
                      <a:pt x="55591" y="194028"/>
                      <a:pt x="55544" y="199000"/>
                      <a:pt x="55496" y="203814"/>
                    </a:cubicBezTo>
                    <a:cubicBezTo>
                      <a:pt x="55238" y="231681"/>
                      <a:pt x="54990" y="258001"/>
                      <a:pt x="81685" y="262962"/>
                    </a:cubicBezTo>
                    <a:cubicBezTo>
                      <a:pt x="84314" y="263453"/>
                      <a:pt x="86789" y="263696"/>
                      <a:pt x="89032" y="263701"/>
                    </a:cubicBezTo>
                    <a:cubicBezTo>
                      <a:pt x="108269" y="263701"/>
                      <a:pt x="110866" y="245751"/>
                      <a:pt x="112433" y="220396"/>
                    </a:cubicBezTo>
                    <a:cubicBezTo>
                      <a:pt x="112576" y="218127"/>
                      <a:pt x="112713" y="215895"/>
                      <a:pt x="112871" y="213741"/>
                    </a:cubicBezTo>
                    <a:cubicBezTo>
                      <a:pt x="114692" y="189521"/>
                      <a:pt x="123823" y="147663"/>
                      <a:pt x="137171" y="117785"/>
                    </a:cubicBezTo>
                    <a:cubicBezTo>
                      <a:pt x="151168" y="86456"/>
                      <a:pt x="148106" y="61276"/>
                      <a:pt x="127238" y="36132"/>
                    </a:cubicBezTo>
                    <a:cubicBezTo>
                      <a:pt x="112291" y="18113"/>
                      <a:pt x="92362" y="7357"/>
                      <a:pt x="73932" y="73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1" name="Google Shape;1231;p37"/>
            <p:cNvGrpSpPr/>
            <p:nvPr/>
          </p:nvGrpSpPr>
          <p:grpSpPr>
            <a:xfrm>
              <a:off x="6926528" y="4162210"/>
              <a:ext cx="159380" cy="215619"/>
              <a:chOff x="6926528" y="4162210"/>
              <a:chExt cx="159380" cy="215619"/>
            </a:xfrm>
          </p:grpSpPr>
          <p:sp>
            <p:nvSpPr>
              <p:cNvPr id="1232" name="Google Shape;1232;p37"/>
              <p:cNvSpPr/>
              <p:nvPr/>
            </p:nvSpPr>
            <p:spPr>
              <a:xfrm>
                <a:off x="6930200" y="4165936"/>
                <a:ext cx="151987" cy="208194"/>
              </a:xfrm>
              <a:custGeom>
                <a:rect b="b" l="l" r="r" t="t"/>
                <a:pathLst>
                  <a:path extrusionOk="0" h="208194" w="151987">
                    <a:moveTo>
                      <a:pt x="48214" y="208194"/>
                    </a:moveTo>
                    <a:cubicBezTo>
                      <a:pt x="20384" y="204959"/>
                      <a:pt x="5305" y="172062"/>
                      <a:pt x="381" y="118545"/>
                    </a:cubicBezTo>
                    <a:cubicBezTo>
                      <a:pt x="-4537" y="65028"/>
                      <a:pt x="39748" y="20737"/>
                      <a:pt x="41095" y="0"/>
                    </a:cubicBezTo>
                    <a:cubicBezTo>
                      <a:pt x="41095" y="0"/>
                      <a:pt x="70032" y="401"/>
                      <a:pt x="104655" y="59011"/>
                    </a:cubicBezTo>
                    <a:cubicBezTo>
                      <a:pt x="139278" y="117627"/>
                      <a:pt x="175024" y="188877"/>
                      <a:pt x="132833" y="196382"/>
                    </a:cubicBezTo>
                    <a:cubicBezTo>
                      <a:pt x="89428" y="204109"/>
                      <a:pt x="48209" y="208194"/>
                      <a:pt x="48209" y="20819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37"/>
              <p:cNvSpPr/>
              <p:nvPr/>
            </p:nvSpPr>
            <p:spPr>
              <a:xfrm>
                <a:off x="6926528" y="4162210"/>
                <a:ext cx="159380" cy="215619"/>
              </a:xfrm>
              <a:custGeom>
                <a:rect b="b" l="l" r="r" t="t"/>
                <a:pathLst>
                  <a:path extrusionOk="0" h="215619" w="159380">
                    <a:moveTo>
                      <a:pt x="51859" y="215620"/>
                    </a:moveTo>
                    <a:lnTo>
                      <a:pt x="51464" y="215578"/>
                    </a:lnTo>
                    <a:cubicBezTo>
                      <a:pt x="22947" y="212263"/>
                      <a:pt x="5763" y="180982"/>
                      <a:pt x="396" y="122609"/>
                    </a:cubicBezTo>
                    <a:cubicBezTo>
                      <a:pt x="-2898" y="86788"/>
                      <a:pt x="15079" y="55095"/>
                      <a:pt x="28204" y="31952"/>
                    </a:cubicBezTo>
                    <a:cubicBezTo>
                      <a:pt x="34897" y="20145"/>
                      <a:pt x="40681" y="9949"/>
                      <a:pt x="41103" y="3489"/>
                    </a:cubicBezTo>
                    <a:lnTo>
                      <a:pt x="41330" y="0"/>
                    </a:lnTo>
                    <a:lnTo>
                      <a:pt x="44824" y="47"/>
                    </a:lnTo>
                    <a:cubicBezTo>
                      <a:pt x="46091" y="63"/>
                      <a:pt x="76232" y="1161"/>
                      <a:pt x="111499" y="60864"/>
                    </a:cubicBezTo>
                    <a:cubicBezTo>
                      <a:pt x="152080" y="129570"/>
                      <a:pt x="165976" y="169355"/>
                      <a:pt x="156550" y="189875"/>
                    </a:cubicBezTo>
                    <a:cubicBezTo>
                      <a:pt x="153099" y="197391"/>
                      <a:pt x="146575" y="202051"/>
                      <a:pt x="137155" y="203729"/>
                    </a:cubicBezTo>
                    <a:cubicBezTo>
                      <a:pt x="94108" y="211387"/>
                      <a:pt x="52662" y="215536"/>
                      <a:pt x="52250" y="215578"/>
                    </a:cubicBezTo>
                    <a:lnTo>
                      <a:pt x="51854" y="215615"/>
                    </a:lnTo>
                    <a:close/>
                    <a:moveTo>
                      <a:pt x="47806" y="7985"/>
                    </a:moveTo>
                    <a:cubicBezTo>
                      <a:pt x="46017" y="15443"/>
                      <a:pt x="40866" y="24531"/>
                      <a:pt x="34601" y="35578"/>
                    </a:cubicBezTo>
                    <a:cubicBezTo>
                      <a:pt x="21955" y="57871"/>
                      <a:pt x="4634" y="88409"/>
                      <a:pt x="7716" y="121933"/>
                    </a:cubicBezTo>
                    <a:cubicBezTo>
                      <a:pt x="12693" y="176078"/>
                      <a:pt x="27571" y="205106"/>
                      <a:pt x="51923" y="208221"/>
                    </a:cubicBezTo>
                    <a:cubicBezTo>
                      <a:pt x="56287" y="207772"/>
                      <a:pt x="95370" y="203697"/>
                      <a:pt x="135866" y="196488"/>
                    </a:cubicBezTo>
                    <a:cubicBezTo>
                      <a:pt x="142865" y="195243"/>
                      <a:pt x="147446" y="192076"/>
                      <a:pt x="149864" y="186808"/>
                    </a:cubicBezTo>
                    <a:cubicBezTo>
                      <a:pt x="161886" y="160641"/>
                      <a:pt x="119189" y="88361"/>
                      <a:pt x="105165" y="64611"/>
                    </a:cubicBezTo>
                    <a:cubicBezTo>
                      <a:pt x="78771" y="19924"/>
                      <a:pt x="55902" y="10123"/>
                      <a:pt x="47806" y="799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4" name="Google Shape;1234;p37"/>
            <p:cNvGrpSpPr/>
            <p:nvPr/>
          </p:nvGrpSpPr>
          <p:grpSpPr>
            <a:xfrm>
              <a:off x="6966436" y="4090379"/>
              <a:ext cx="153088" cy="224402"/>
              <a:chOff x="6966436" y="4090379"/>
              <a:chExt cx="153088" cy="224402"/>
            </a:xfrm>
          </p:grpSpPr>
          <p:sp>
            <p:nvSpPr>
              <p:cNvPr id="1235" name="Google Shape;1235;p37"/>
              <p:cNvSpPr/>
              <p:nvPr/>
            </p:nvSpPr>
            <p:spPr>
              <a:xfrm>
                <a:off x="6970113" y="4094060"/>
                <a:ext cx="145690" cy="215041"/>
              </a:xfrm>
              <a:custGeom>
                <a:rect b="b" l="l" r="r" t="t"/>
                <a:pathLst>
                  <a:path extrusionOk="0" h="215041" w="145690">
                    <a:moveTo>
                      <a:pt x="129495" y="39111"/>
                    </a:moveTo>
                    <a:cubicBezTo>
                      <a:pt x="111182" y="8342"/>
                      <a:pt x="85347" y="-10110"/>
                      <a:pt x="39826" y="5882"/>
                    </a:cubicBezTo>
                    <a:cubicBezTo>
                      <a:pt x="-5696" y="21874"/>
                      <a:pt x="-4466" y="60629"/>
                      <a:pt x="5994" y="90158"/>
                    </a:cubicBezTo>
                    <a:cubicBezTo>
                      <a:pt x="16450" y="119688"/>
                      <a:pt x="66389" y="184293"/>
                      <a:pt x="70025" y="215042"/>
                    </a:cubicBezTo>
                    <a:cubicBezTo>
                      <a:pt x="70025" y="215042"/>
                      <a:pt x="107323" y="195947"/>
                      <a:pt x="127501" y="152152"/>
                    </a:cubicBezTo>
                    <a:cubicBezTo>
                      <a:pt x="147678" y="108351"/>
                      <a:pt x="148322" y="65168"/>
                      <a:pt x="142527" y="53910"/>
                    </a:cubicBezTo>
                    <a:cubicBezTo>
                      <a:pt x="136731" y="42653"/>
                      <a:pt x="129495" y="39117"/>
                      <a:pt x="129495" y="3911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37"/>
              <p:cNvSpPr/>
              <p:nvPr/>
            </p:nvSpPr>
            <p:spPr>
              <a:xfrm>
                <a:off x="6966436" y="4090379"/>
                <a:ext cx="153088" cy="224402"/>
              </a:xfrm>
              <a:custGeom>
                <a:rect b="b" l="l" r="r" t="t"/>
                <a:pathLst>
                  <a:path extrusionOk="0" h="224402" w="153088">
                    <a:moveTo>
                      <a:pt x="70668" y="224397"/>
                    </a:moveTo>
                    <a:lnTo>
                      <a:pt x="70050" y="219146"/>
                    </a:lnTo>
                    <a:cubicBezTo>
                      <a:pt x="68013" y="201914"/>
                      <a:pt x="49789" y="171957"/>
                      <a:pt x="33712" y="145531"/>
                    </a:cubicBezTo>
                    <a:cubicBezTo>
                      <a:pt x="21859" y="126045"/>
                      <a:pt x="10659" y="107636"/>
                      <a:pt x="6210" y="95059"/>
                    </a:cubicBezTo>
                    <a:cubicBezTo>
                      <a:pt x="615" y="79257"/>
                      <a:pt x="-4056" y="56235"/>
                      <a:pt x="5486" y="36290"/>
                    </a:cubicBezTo>
                    <a:cubicBezTo>
                      <a:pt x="12079" y="22515"/>
                      <a:pt x="24460" y="12355"/>
                      <a:pt x="42289" y="6091"/>
                    </a:cubicBezTo>
                    <a:cubicBezTo>
                      <a:pt x="53794" y="2048"/>
                      <a:pt x="64609" y="0"/>
                      <a:pt x="74441" y="0"/>
                    </a:cubicBezTo>
                    <a:cubicBezTo>
                      <a:pt x="99453" y="0"/>
                      <a:pt x="119551" y="13115"/>
                      <a:pt x="135843" y="40085"/>
                    </a:cubicBezTo>
                    <a:cubicBezTo>
                      <a:pt x="138282" y="41595"/>
                      <a:pt x="144451" y="46134"/>
                      <a:pt x="149481" y="55903"/>
                    </a:cubicBezTo>
                    <a:cubicBezTo>
                      <a:pt x="156490" y="69509"/>
                      <a:pt x="154184" y="114692"/>
                      <a:pt x="134524" y="157364"/>
                    </a:cubicBezTo>
                    <a:cubicBezTo>
                      <a:pt x="114051" y="201808"/>
                      <a:pt x="76954" y="221188"/>
                      <a:pt x="75386" y="221991"/>
                    </a:cubicBezTo>
                    <a:lnTo>
                      <a:pt x="70678" y="224402"/>
                    </a:lnTo>
                    <a:close/>
                    <a:moveTo>
                      <a:pt x="74436" y="7357"/>
                    </a:moveTo>
                    <a:cubicBezTo>
                      <a:pt x="65437" y="7357"/>
                      <a:pt x="55441" y="9268"/>
                      <a:pt x="44722" y="13031"/>
                    </a:cubicBezTo>
                    <a:cubicBezTo>
                      <a:pt x="28804" y="18625"/>
                      <a:pt x="17831" y="27519"/>
                      <a:pt x="12116" y="39468"/>
                    </a:cubicBezTo>
                    <a:cubicBezTo>
                      <a:pt x="3660" y="57138"/>
                      <a:pt x="8004" y="78117"/>
                      <a:pt x="13139" y="92610"/>
                    </a:cubicBezTo>
                    <a:cubicBezTo>
                      <a:pt x="17340" y="104469"/>
                      <a:pt x="28345" y="122556"/>
                      <a:pt x="39993" y="141709"/>
                    </a:cubicBezTo>
                    <a:cubicBezTo>
                      <a:pt x="55694" y="167518"/>
                      <a:pt x="71876" y="194124"/>
                      <a:pt x="76367" y="212886"/>
                    </a:cubicBezTo>
                    <a:cubicBezTo>
                      <a:pt x="86596" y="206442"/>
                      <a:pt x="112473" y="187632"/>
                      <a:pt x="127837" y="154287"/>
                    </a:cubicBezTo>
                    <a:cubicBezTo>
                      <a:pt x="147687" y="111204"/>
                      <a:pt x="148220" y="69525"/>
                      <a:pt x="142931" y="59265"/>
                    </a:cubicBezTo>
                    <a:cubicBezTo>
                      <a:pt x="137849" y="49390"/>
                      <a:pt x="131589" y="46112"/>
                      <a:pt x="131526" y="46081"/>
                    </a:cubicBezTo>
                    <a:lnTo>
                      <a:pt x="130582" y="45595"/>
                    </a:lnTo>
                    <a:lnTo>
                      <a:pt x="130012" y="44666"/>
                    </a:lnTo>
                    <a:cubicBezTo>
                      <a:pt x="114859" y="19206"/>
                      <a:pt x="97199" y="7352"/>
                      <a:pt x="74436" y="73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7" name="Google Shape;1237;p37"/>
            <p:cNvGrpSpPr/>
            <p:nvPr/>
          </p:nvGrpSpPr>
          <p:grpSpPr>
            <a:xfrm>
              <a:off x="7035044" y="4143854"/>
              <a:ext cx="147704" cy="226154"/>
              <a:chOff x="7035044" y="4143854"/>
              <a:chExt cx="147704" cy="226154"/>
            </a:xfrm>
          </p:grpSpPr>
          <p:sp>
            <p:nvSpPr>
              <p:cNvPr id="1238" name="Google Shape;1238;p37"/>
              <p:cNvSpPr/>
              <p:nvPr/>
            </p:nvSpPr>
            <p:spPr>
              <a:xfrm>
                <a:off x="7038730" y="4147535"/>
                <a:ext cx="140527" cy="218779"/>
              </a:xfrm>
              <a:custGeom>
                <a:rect b="b" l="l" r="r" t="t"/>
                <a:pathLst>
                  <a:path extrusionOk="0" h="218779" w="140527">
                    <a:moveTo>
                      <a:pt x="27232" y="218774"/>
                    </a:moveTo>
                    <a:cubicBezTo>
                      <a:pt x="-15170" y="211407"/>
                      <a:pt x="-1722" y="140024"/>
                      <a:pt x="24725" y="105982"/>
                    </a:cubicBezTo>
                    <a:cubicBezTo>
                      <a:pt x="51178" y="71940"/>
                      <a:pt x="72706" y="29300"/>
                      <a:pt x="65185" y="710"/>
                    </a:cubicBezTo>
                    <a:cubicBezTo>
                      <a:pt x="65185" y="710"/>
                      <a:pt x="83341" y="-8251"/>
                      <a:pt x="119848" y="37481"/>
                    </a:cubicBezTo>
                    <a:cubicBezTo>
                      <a:pt x="156354" y="83213"/>
                      <a:pt x="136805" y="175359"/>
                      <a:pt x="119848" y="197241"/>
                    </a:cubicBezTo>
                    <a:cubicBezTo>
                      <a:pt x="102890" y="219122"/>
                      <a:pt x="106531" y="211718"/>
                      <a:pt x="83763" y="214447"/>
                    </a:cubicBezTo>
                    <a:cubicBezTo>
                      <a:pt x="61000" y="217175"/>
                      <a:pt x="27227" y="218780"/>
                      <a:pt x="27227" y="2187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37"/>
              <p:cNvSpPr/>
              <p:nvPr/>
            </p:nvSpPr>
            <p:spPr>
              <a:xfrm>
                <a:off x="7035044" y="4143854"/>
                <a:ext cx="147704" cy="226154"/>
              </a:xfrm>
              <a:custGeom>
                <a:rect b="b" l="l" r="r" t="t"/>
                <a:pathLst>
                  <a:path extrusionOk="0" h="226154" w="147704">
                    <a:moveTo>
                      <a:pt x="30686" y="226149"/>
                    </a:moveTo>
                    <a:lnTo>
                      <a:pt x="30291" y="226080"/>
                    </a:lnTo>
                    <a:cubicBezTo>
                      <a:pt x="17676" y="223890"/>
                      <a:pt x="8498" y="216248"/>
                      <a:pt x="3754" y="203977"/>
                    </a:cubicBezTo>
                    <a:cubicBezTo>
                      <a:pt x="-6844" y="176591"/>
                      <a:pt x="6451" y="131935"/>
                      <a:pt x="25509" y="107409"/>
                    </a:cubicBezTo>
                    <a:cubicBezTo>
                      <a:pt x="49586" y="76423"/>
                      <a:pt x="72687" y="33335"/>
                      <a:pt x="65320" y="5325"/>
                    </a:cubicBezTo>
                    <a:lnTo>
                      <a:pt x="64554" y="2422"/>
                    </a:lnTo>
                    <a:lnTo>
                      <a:pt x="67246" y="1092"/>
                    </a:lnTo>
                    <a:cubicBezTo>
                      <a:pt x="67615" y="913"/>
                      <a:pt x="69637" y="0"/>
                      <a:pt x="73194" y="0"/>
                    </a:cubicBezTo>
                    <a:cubicBezTo>
                      <a:pt x="81480" y="0"/>
                      <a:pt x="99414" y="5051"/>
                      <a:pt x="126405" y="38866"/>
                    </a:cubicBezTo>
                    <a:cubicBezTo>
                      <a:pt x="163059" y="84783"/>
                      <a:pt x="145168" y="179002"/>
                      <a:pt x="126437" y="203175"/>
                    </a:cubicBezTo>
                    <a:cubicBezTo>
                      <a:pt x="113453" y="219927"/>
                      <a:pt x="111310" y="220929"/>
                      <a:pt x="100470" y="221040"/>
                    </a:cubicBezTo>
                    <a:cubicBezTo>
                      <a:pt x="97345" y="221072"/>
                      <a:pt x="93455" y="221109"/>
                      <a:pt x="87887" y="221779"/>
                    </a:cubicBezTo>
                    <a:cubicBezTo>
                      <a:pt x="65251" y="224497"/>
                      <a:pt x="31431" y="226118"/>
                      <a:pt x="31093" y="226133"/>
                    </a:cubicBezTo>
                    <a:lnTo>
                      <a:pt x="30686" y="226155"/>
                    </a:lnTo>
                    <a:close/>
                    <a:moveTo>
                      <a:pt x="73284" y="7357"/>
                    </a:moveTo>
                    <a:cubicBezTo>
                      <a:pt x="79987" y="45537"/>
                      <a:pt x="43116" y="96737"/>
                      <a:pt x="31320" y="111921"/>
                    </a:cubicBezTo>
                    <a:cubicBezTo>
                      <a:pt x="13861" y="134394"/>
                      <a:pt x="1062" y="176638"/>
                      <a:pt x="10615" y="201328"/>
                    </a:cubicBezTo>
                    <a:cubicBezTo>
                      <a:pt x="14383" y="211065"/>
                      <a:pt x="21292" y="216929"/>
                      <a:pt x="31161" y="218766"/>
                    </a:cubicBezTo>
                    <a:cubicBezTo>
                      <a:pt x="35088" y="218570"/>
                      <a:pt x="65995" y="216997"/>
                      <a:pt x="87016" y="214475"/>
                    </a:cubicBezTo>
                    <a:cubicBezTo>
                      <a:pt x="92986" y="213757"/>
                      <a:pt x="97277" y="213715"/>
                      <a:pt x="100401" y="213683"/>
                    </a:cubicBezTo>
                    <a:cubicBezTo>
                      <a:pt x="108571" y="213599"/>
                      <a:pt x="109057" y="213599"/>
                      <a:pt x="120626" y="198668"/>
                    </a:cubicBezTo>
                    <a:cubicBezTo>
                      <a:pt x="137831" y="176464"/>
                      <a:pt x="154615" y="85997"/>
                      <a:pt x="120657" y="43457"/>
                    </a:cubicBezTo>
                    <a:cubicBezTo>
                      <a:pt x="94786" y="11041"/>
                      <a:pt x="78963" y="7394"/>
                      <a:pt x="73279" y="73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0" name="Google Shape;1240;p37"/>
            <p:cNvGrpSpPr/>
            <p:nvPr/>
          </p:nvGrpSpPr>
          <p:grpSpPr>
            <a:xfrm>
              <a:off x="7095640" y="4085972"/>
              <a:ext cx="135989" cy="171914"/>
              <a:chOff x="7095640" y="4085972"/>
              <a:chExt cx="135989" cy="171914"/>
            </a:xfrm>
          </p:grpSpPr>
          <p:sp>
            <p:nvSpPr>
              <p:cNvPr id="1241" name="Google Shape;1241;p37"/>
              <p:cNvSpPr/>
              <p:nvPr/>
            </p:nvSpPr>
            <p:spPr>
              <a:xfrm>
                <a:off x="7099317" y="4089633"/>
                <a:ext cx="128735" cy="163883"/>
              </a:xfrm>
              <a:custGeom>
                <a:rect b="b" l="l" r="r" t="t"/>
                <a:pathLst>
                  <a:path extrusionOk="0" h="163883" w="128735">
                    <a:moveTo>
                      <a:pt x="56870" y="163883"/>
                    </a:moveTo>
                    <a:cubicBezTo>
                      <a:pt x="63483" y="134760"/>
                      <a:pt x="35495" y="105653"/>
                      <a:pt x="12732" y="73052"/>
                    </a:cubicBezTo>
                    <a:cubicBezTo>
                      <a:pt x="-10026" y="40451"/>
                      <a:pt x="-3260" y="9079"/>
                      <a:pt x="41026" y="1696"/>
                    </a:cubicBezTo>
                    <a:cubicBezTo>
                      <a:pt x="85318" y="-5688"/>
                      <a:pt x="109923" y="11539"/>
                      <a:pt x="118515" y="43633"/>
                    </a:cubicBezTo>
                    <a:cubicBezTo>
                      <a:pt x="118515" y="43633"/>
                      <a:pt x="145701" y="85075"/>
                      <a:pt x="111395" y="123075"/>
                    </a:cubicBezTo>
                    <a:cubicBezTo>
                      <a:pt x="77084" y="161076"/>
                      <a:pt x="56865" y="163878"/>
                      <a:pt x="56865" y="1638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37"/>
              <p:cNvSpPr/>
              <p:nvPr/>
            </p:nvSpPr>
            <p:spPr>
              <a:xfrm>
                <a:off x="7095640" y="4085972"/>
                <a:ext cx="135989" cy="171914"/>
              </a:xfrm>
              <a:custGeom>
                <a:rect b="b" l="l" r="r" t="t"/>
                <a:pathLst>
                  <a:path extrusionOk="0" h="171914" w="135989">
                    <a:moveTo>
                      <a:pt x="55782" y="171914"/>
                    </a:moveTo>
                    <a:lnTo>
                      <a:pt x="56964" y="166726"/>
                    </a:lnTo>
                    <a:cubicBezTo>
                      <a:pt x="61983" y="144617"/>
                      <a:pt x="44661" y="121289"/>
                      <a:pt x="26326" y="96589"/>
                    </a:cubicBezTo>
                    <a:cubicBezTo>
                      <a:pt x="22045" y="90826"/>
                      <a:pt x="17623" y="84867"/>
                      <a:pt x="13395" y="78813"/>
                    </a:cubicBezTo>
                    <a:cubicBezTo>
                      <a:pt x="554" y="60415"/>
                      <a:pt x="-3214" y="42428"/>
                      <a:pt x="2781" y="28162"/>
                    </a:cubicBezTo>
                    <a:cubicBezTo>
                      <a:pt x="6814" y="18573"/>
                      <a:pt x="17259" y="6196"/>
                      <a:pt x="44101" y="1720"/>
                    </a:cubicBezTo>
                    <a:cubicBezTo>
                      <a:pt x="87327" y="-5484"/>
                      <a:pt x="115811" y="10075"/>
                      <a:pt x="125607" y="45816"/>
                    </a:cubicBezTo>
                    <a:cubicBezTo>
                      <a:pt x="128716" y="50994"/>
                      <a:pt x="151437" y="91939"/>
                      <a:pt x="117801" y="129195"/>
                    </a:cubicBezTo>
                    <a:cubicBezTo>
                      <a:pt x="82994" y="167750"/>
                      <a:pt x="61930" y="171059"/>
                      <a:pt x="61049" y="171181"/>
                    </a:cubicBezTo>
                    <a:lnTo>
                      <a:pt x="55782" y="171909"/>
                    </a:lnTo>
                    <a:close/>
                    <a:moveTo>
                      <a:pt x="63867" y="7336"/>
                    </a:moveTo>
                    <a:cubicBezTo>
                      <a:pt x="58109" y="7336"/>
                      <a:pt x="51865" y="7890"/>
                      <a:pt x="45316" y="8983"/>
                    </a:cubicBezTo>
                    <a:cubicBezTo>
                      <a:pt x="26679" y="12086"/>
                      <a:pt x="14319" y="19707"/>
                      <a:pt x="9564" y="31023"/>
                    </a:cubicBezTo>
                    <a:cubicBezTo>
                      <a:pt x="4581" y="42877"/>
                      <a:pt x="8080" y="58351"/>
                      <a:pt x="19433" y="74607"/>
                    </a:cubicBezTo>
                    <a:cubicBezTo>
                      <a:pt x="23597" y="80571"/>
                      <a:pt x="27989" y="86487"/>
                      <a:pt x="32237" y="92209"/>
                    </a:cubicBezTo>
                    <a:cubicBezTo>
                      <a:pt x="50045" y="116202"/>
                      <a:pt x="66949" y="138970"/>
                      <a:pt x="65076" y="162230"/>
                    </a:cubicBezTo>
                    <a:cubicBezTo>
                      <a:pt x="72871" y="158983"/>
                      <a:pt x="89354" y="149747"/>
                      <a:pt x="112349" y="124271"/>
                    </a:cubicBezTo>
                    <a:cubicBezTo>
                      <a:pt x="144285" y="88900"/>
                      <a:pt x="120165" y="50904"/>
                      <a:pt x="119126" y="49305"/>
                    </a:cubicBezTo>
                    <a:lnTo>
                      <a:pt x="118809" y="48814"/>
                    </a:lnTo>
                    <a:lnTo>
                      <a:pt x="118656" y="48244"/>
                    </a:lnTo>
                    <a:cubicBezTo>
                      <a:pt x="111389" y="21100"/>
                      <a:pt x="92958" y="7336"/>
                      <a:pt x="63872" y="73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3" name="Google Shape;1243;p37"/>
            <p:cNvGrpSpPr/>
            <p:nvPr/>
          </p:nvGrpSpPr>
          <p:grpSpPr>
            <a:xfrm>
              <a:off x="7118773" y="4170639"/>
              <a:ext cx="127250" cy="195358"/>
              <a:chOff x="7118773" y="4170639"/>
              <a:chExt cx="127250" cy="195358"/>
            </a:xfrm>
          </p:grpSpPr>
          <p:sp>
            <p:nvSpPr>
              <p:cNvPr id="1244" name="Google Shape;1244;p37"/>
              <p:cNvSpPr/>
              <p:nvPr/>
            </p:nvSpPr>
            <p:spPr>
              <a:xfrm>
                <a:off x="7122497" y="4175558"/>
                <a:ext cx="119853" cy="186759"/>
              </a:xfrm>
              <a:custGeom>
                <a:rect b="b" l="l" r="r" t="t"/>
                <a:pathLst>
                  <a:path extrusionOk="0" h="186759" w="119853">
                    <a:moveTo>
                      <a:pt x="83613" y="154962"/>
                    </a:moveTo>
                    <a:cubicBezTo>
                      <a:pt x="88474" y="180702"/>
                      <a:pt x="63373" y="188888"/>
                      <a:pt x="28940" y="186307"/>
                    </a:cubicBezTo>
                    <a:cubicBezTo>
                      <a:pt x="-5492" y="183726"/>
                      <a:pt x="-9213" y="143372"/>
                      <a:pt x="17852" y="99081"/>
                    </a:cubicBezTo>
                    <a:cubicBezTo>
                      <a:pt x="44916" y="54789"/>
                      <a:pt x="99051" y="29572"/>
                      <a:pt x="98623" y="0"/>
                    </a:cubicBezTo>
                    <a:cubicBezTo>
                      <a:pt x="98623" y="0"/>
                      <a:pt x="119450" y="6043"/>
                      <a:pt x="119851" y="77959"/>
                    </a:cubicBezTo>
                    <a:cubicBezTo>
                      <a:pt x="120252" y="149874"/>
                      <a:pt x="83613" y="154967"/>
                      <a:pt x="83613" y="154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37"/>
              <p:cNvSpPr/>
              <p:nvPr/>
            </p:nvSpPr>
            <p:spPr>
              <a:xfrm>
                <a:off x="7118773" y="4170639"/>
                <a:ext cx="127250" cy="195358"/>
              </a:xfrm>
              <a:custGeom>
                <a:rect b="b" l="l" r="r" t="t"/>
                <a:pathLst>
                  <a:path extrusionOk="0" h="195358" w="127250">
                    <a:moveTo>
                      <a:pt x="44206" y="195358"/>
                    </a:moveTo>
                    <a:cubicBezTo>
                      <a:pt x="40464" y="195358"/>
                      <a:pt x="36485" y="195200"/>
                      <a:pt x="32384" y="194894"/>
                    </a:cubicBezTo>
                    <a:cubicBezTo>
                      <a:pt x="19406" y="193923"/>
                      <a:pt x="9742" y="187943"/>
                      <a:pt x="4449" y="177615"/>
                    </a:cubicBezTo>
                    <a:cubicBezTo>
                      <a:pt x="-4740" y="159686"/>
                      <a:pt x="490" y="131449"/>
                      <a:pt x="18435" y="102084"/>
                    </a:cubicBezTo>
                    <a:cubicBezTo>
                      <a:pt x="30801" y="81843"/>
                      <a:pt x="48608" y="65582"/>
                      <a:pt x="64315" y="51237"/>
                    </a:cubicBezTo>
                    <a:cubicBezTo>
                      <a:pt x="82861" y="34300"/>
                      <a:pt x="98879" y="19676"/>
                      <a:pt x="98663" y="4972"/>
                    </a:cubicBezTo>
                    <a:lnTo>
                      <a:pt x="98589" y="0"/>
                    </a:lnTo>
                    <a:lnTo>
                      <a:pt x="103365" y="1383"/>
                    </a:lnTo>
                    <a:cubicBezTo>
                      <a:pt x="105767" y="2079"/>
                      <a:pt x="126841" y="10286"/>
                      <a:pt x="127248" y="82851"/>
                    </a:cubicBezTo>
                    <a:cubicBezTo>
                      <a:pt x="127591" y="144565"/>
                      <a:pt x="101286" y="159258"/>
                      <a:pt x="91443" y="162593"/>
                    </a:cubicBezTo>
                    <a:cubicBezTo>
                      <a:pt x="92219" y="170278"/>
                      <a:pt x="90424" y="176796"/>
                      <a:pt x="86102" y="182016"/>
                    </a:cubicBezTo>
                    <a:cubicBezTo>
                      <a:pt x="78766" y="190867"/>
                      <a:pt x="64669" y="195358"/>
                      <a:pt x="44206" y="195358"/>
                    </a:cubicBezTo>
                    <a:close/>
                    <a:moveTo>
                      <a:pt x="105245" y="11907"/>
                    </a:moveTo>
                    <a:cubicBezTo>
                      <a:pt x="101698" y="27065"/>
                      <a:pt x="86508" y="40935"/>
                      <a:pt x="69281" y="56663"/>
                    </a:cubicBezTo>
                    <a:cubicBezTo>
                      <a:pt x="53939" y="70675"/>
                      <a:pt x="36538" y="86567"/>
                      <a:pt x="24710" y="105915"/>
                    </a:cubicBezTo>
                    <a:cubicBezTo>
                      <a:pt x="8354" y="132674"/>
                      <a:pt x="3103" y="158862"/>
                      <a:pt x="10993" y="174258"/>
                    </a:cubicBezTo>
                    <a:cubicBezTo>
                      <a:pt x="15115" y="182301"/>
                      <a:pt x="22499" y="186777"/>
                      <a:pt x="32938" y="187558"/>
                    </a:cubicBezTo>
                    <a:cubicBezTo>
                      <a:pt x="36860" y="187853"/>
                      <a:pt x="40649" y="188001"/>
                      <a:pt x="44206" y="188001"/>
                    </a:cubicBezTo>
                    <a:cubicBezTo>
                      <a:pt x="62120" y="188001"/>
                      <a:pt x="74649" y="184312"/>
                      <a:pt x="80439" y="177324"/>
                    </a:cubicBezTo>
                    <a:cubicBezTo>
                      <a:pt x="83975" y="173059"/>
                      <a:pt x="85046" y="167576"/>
                      <a:pt x="83721" y="160562"/>
                    </a:cubicBezTo>
                    <a:lnTo>
                      <a:pt x="83004" y="156767"/>
                    </a:lnTo>
                    <a:lnTo>
                      <a:pt x="86825" y="156234"/>
                    </a:lnTo>
                    <a:cubicBezTo>
                      <a:pt x="88165" y="156028"/>
                      <a:pt x="120265" y="150254"/>
                      <a:pt x="119891" y="82888"/>
                    </a:cubicBezTo>
                    <a:cubicBezTo>
                      <a:pt x="119632" y="36143"/>
                      <a:pt x="110659" y="18377"/>
                      <a:pt x="105239" y="119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46" name="Google Shape;1246;p37"/>
            <p:cNvSpPr/>
            <p:nvPr/>
          </p:nvSpPr>
          <p:spPr>
            <a:xfrm>
              <a:off x="6972329" y="4290220"/>
              <a:ext cx="35178" cy="57955"/>
            </a:xfrm>
            <a:custGeom>
              <a:rect b="b" l="l" r="r" t="t"/>
              <a:pathLst>
                <a:path extrusionOk="0" h="57955" w="35178">
                  <a:moveTo>
                    <a:pt x="11775" y="1028"/>
                  </a:moveTo>
                  <a:cubicBezTo>
                    <a:pt x="35826" y="-8742"/>
                    <a:pt x="44994" y="54260"/>
                    <a:pt x="21618" y="57785"/>
                  </a:cubicBezTo>
                  <a:cubicBezTo>
                    <a:pt x="-1757" y="61311"/>
                    <a:pt x="-7906" y="9024"/>
                    <a:pt x="11775" y="10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37"/>
            <p:cNvSpPr/>
            <p:nvPr/>
          </p:nvSpPr>
          <p:spPr>
            <a:xfrm>
              <a:off x="7016641" y="4147965"/>
              <a:ext cx="35070" cy="61635"/>
            </a:xfrm>
            <a:custGeom>
              <a:rect b="b" l="l" r="r" t="t"/>
              <a:pathLst>
                <a:path extrusionOk="0" h="61635" w="35070">
                  <a:moveTo>
                    <a:pt x="12983" y="280"/>
                  </a:moveTo>
                  <a:cubicBezTo>
                    <a:pt x="33324" y="-4676"/>
                    <a:pt x="45959" y="57782"/>
                    <a:pt x="22093" y="61471"/>
                  </a:cubicBezTo>
                  <a:cubicBezTo>
                    <a:pt x="-1779" y="65160"/>
                    <a:pt x="-8545" y="5521"/>
                    <a:pt x="12983" y="2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37"/>
            <p:cNvSpPr/>
            <p:nvPr/>
          </p:nvSpPr>
          <p:spPr>
            <a:xfrm>
              <a:off x="7079171" y="4273821"/>
              <a:ext cx="26100" cy="48451"/>
            </a:xfrm>
            <a:custGeom>
              <a:rect b="b" l="l" r="r" t="t"/>
              <a:pathLst>
                <a:path extrusionOk="0" h="48451" w="26100">
                  <a:moveTo>
                    <a:pt x="20438" y="205"/>
                  </a:moveTo>
                  <a:cubicBezTo>
                    <a:pt x="35079" y="3113"/>
                    <a:pt x="18116" y="52492"/>
                    <a:pt x="5813" y="48185"/>
                  </a:cubicBezTo>
                  <a:cubicBezTo>
                    <a:pt x="-6489" y="43879"/>
                    <a:pt x="1839" y="-3484"/>
                    <a:pt x="20438" y="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37"/>
            <p:cNvSpPr/>
            <p:nvPr/>
          </p:nvSpPr>
          <p:spPr>
            <a:xfrm>
              <a:off x="7147687" y="4121991"/>
              <a:ext cx="33021" cy="57000"/>
            </a:xfrm>
            <a:custGeom>
              <a:rect b="b" l="l" r="r" t="t"/>
              <a:pathLst>
                <a:path extrusionOk="0" h="57000" w="33021">
                  <a:moveTo>
                    <a:pt x="10891" y="92"/>
                  </a:moveTo>
                  <a:cubicBezTo>
                    <a:pt x="33237" y="-2552"/>
                    <a:pt x="43102" y="52585"/>
                    <a:pt x="19114" y="56786"/>
                  </a:cubicBezTo>
                  <a:cubicBezTo>
                    <a:pt x="-4879" y="60988"/>
                    <a:pt x="-4710" y="1934"/>
                    <a:pt x="10891" y="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37"/>
            <p:cNvSpPr/>
            <p:nvPr/>
          </p:nvSpPr>
          <p:spPr>
            <a:xfrm>
              <a:off x="7339419" y="4162681"/>
              <a:ext cx="33077" cy="59680"/>
            </a:xfrm>
            <a:custGeom>
              <a:rect b="b" l="l" r="r" t="t"/>
              <a:pathLst>
                <a:path extrusionOk="0" h="59680" w="33077">
                  <a:moveTo>
                    <a:pt x="19921" y="5"/>
                  </a:moveTo>
                  <a:cubicBezTo>
                    <a:pt x="41450" y="617"/>
                    <a:pt x="34684" y="59058"/>
                    <a:pt x="13156" y="59676"/>
                  </a:cubicBezTo>
                  <a:cubicBezTo>
                    <a:pt x="-8373" y="60288"/>
                    <a:pt x="-1607" y="-607"/>
                    <a:pt x="19921" y="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1" name="Google Shape;1251;p37"/>
            <p:cNvSpPr/>
            <p:nvPr/>
          </p:nvSpPr>
          <p:spPr>
            <a:xfrm>
              <a:off x="7180708" y="4253511"/>
              <a:ext cx="17744" cy="17743"/>
            </a:xfrm>
            <a:custGeom>
              <a:rect b="b" l="l" r="r" t="t"/>
              <a:pathLst>
                <a:path extrusionOk="0" h="17743" w="17744">
                  <a:moveTo>
                    <a:pt x="17744" y="8872"/>
                  </a:moveTo>
                  <a:cubicBezTo>
                    <a:pt x="17744" y="13770"/>
                    <a:pt x="13770" y="17744"/>
                    <a:pt x="8872" y="17744"/>
                  </a:cubicBezTo>
                  <a:cubicBezTo>
                    <a:pt x="3974" y="17744"/>
                    <a:pt x="0" y="13775"/>
                    <a:pt x="0" y="8872"/>
                  </a:cubicBezTo>
                  <a:cubicBezTo>
                    <a:pt x="0" y="3969"/>
                    <a:pt x="3969" y="0"/>
                    <a:pt x="8872" y="0"/>
                  </a:cubicBezTo>
                  <a:cubicBezTo>
                    <a:pt x="13775" y="0"/>
                    <a:pt x="17744" y="3974"/>
                    <a:pt x="17744" y="887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37"/>
            <p:cNvSpPr/>
            <p:nvPr/>
          </p:nvSpPr>
          <p:spPr>
            <a:xfrm>
              <a:off x="7154804" y="4282328"/>
              <a:ext cx="17005" cy="17005"/>
            </a:xfrm>
            <a:custGeom>
              <a:rect b="b" l="l" r="r" t="t"/>
              <a:pathLst>
                <a:path extrusionOk="0" h="17005" w="17005">
                  <a:moveTo>
                    <a:pt x="17006" y="8503"/>
                  </a:moveTo>
                  <a:cubicBezTo>
                    <a:pt x="17006" y="13200"/>
                    <a:pt x="13200" y="17005"/>
                    <a:pt x="8503" y="17005"/>
                  </a:cubicBezTo>
                  <a:cubicBezTo>
                    <a:pt x="3805" y="17005"/>
                    <a:pt x="0" y="13200"/>
                    <a:pt x="0" y="8503"/>
                  </a:cubicBezTo>
                  <a:cubicBezTo>
                    <a:pt x="0" y="3805"/>
                    <a:pt x="3805" y="0"/>
                    <a:pt x="8503" y="0"/>
                  </a:cubicBezTo>
                  <a:cubicBezTo>
                    <a:pt x="13200" y="0"/>
                    <a:pt x="17006" y="3805"/>
                    <a:pt x="17006" y="850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37"/>
            <p:cNvSpPr/>
            <p:nvPr/>
          </p:nvSpPr>
          <p:spPr>
            <a:xfrm>
              <a:off x="7141889" y="4316470"/>
              <a:ext cx="16688" cy="16688"/>
            </a:xfrm>
            <a:custGeom>
              <a:rect b="b" l="l" r="r" t="t"/>
              <a:pathLst>
                <a:path extrusionOk="0" h="16688" w="16688">
                  <a:moveTo>
                    <a:pt x="16689" y="8345"/>
                  </a:moveTo>
                  <a:cubicBezTo>
                    <a:pt x="16689" y="12952"/>
                    <a:pt x="12952" y="16689"/>
                    <a:pt x="8345" y="16689"/>
                  </a:cubicBezTo>
                  <a:cubicBezTo>
                    <a:pt x="3737" y="16689"/>
                    <a:pt x="0" y="12952"/>
                    <a:pt x="0" y="8345"/>
                  </a:cubicBezTo>
                  <a:cubicBezTo>
                    <a:pt x="0" y="3737"/>
                    <a:pt x="3737" y="0"/>
                    <a:pt x="8345" y="0"/>
                  </a:cubicBezTo>
                  <a:cubicBezTo>
                    <a:pt x="12952" y="0"/>
                    <a:pt x="16689" y="3737"/>
                    <a:pt x="16689" y="834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37"/>
            <p:cNvSpPr/>
            <p:nvPr/>
          </p:nvSpPr>
          <p:spPr>
            <a:xfrm>
              <a:off x="7168184" y="4336927"/>
              <a:ext cx="15685" cy="15686"/>
            </a:xfrm>
            <a:custGeom>
              <a:rect b="b" l="l" r="r" t="t"/>
              <a:pathLst>
                <a:path extrusionOk="0" h="15686" w="15685">
                  <a:moveTo>
                    <a:pt x="15686" y="7843"/>
                  </a:moveTo>
                  <a:cubicBezTo>
                    <a:pt x="15686" y="12176"/>
                    <a:pt x="12176" y="15686"/>
                    <a:pt x="7843" y="15686"/>
                  </a:cubicBezTo>
                  <a:cubicBezTo>
                    <a:pt x="3509" y="15686"/>
                    <a:pt x="0" y="12176"/>
                    <a:pt x="0" y="7843"/>
                  </a:cubicBezTo>
                  <a:cubicBezTo>
                    <a:pt x="0" y="3510"/>
                    <a:pt x="3515" y="0"/>
                    <a:pt x="7843" y="0"/>
                  </a:cubicBezTo>
                  <a:cubicBezTo>
                    <a:pt x="12170" y="0"/>
                    <a:pt x="15686" y="3510"/>
                    <a:pt x="15686" y="784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37"/>
            <p:cNvSpPr/>
            <p:nvPr/>
          </p:nvSpPr>
          <p:spPr>
            <a:xfrm>
              <a:off x="7180713" y="4303555"/>
              <a:ext cx="15643" cy="15643"/>
            </a:xfrm>
            <a:custGeom>
              <a:rect b="b" l="l" r="r" t="t"/>
              <a:pathLst>
                <a:path extrusionOk="0" h="15643" w="15643">
                  <a:moveTo>
                    <a:pt x="15643" y="7822"/>
                  </a:moveTo>
                  <a:cubicBezTo>
                    <a:pt x="15643" y="12144"/>
                    <a:pt x="12139" y="15644"/>
                    <a:pt x="7821" y="15644"/>
                  </a:cubicBezTo>
                  <a:cubicBezTo>
                    <a:pt x="3504" y="15644"/>
                    <a:pt x="0" y="12139"/>
                    <a:pt x="0" y="7822"/>
                  </a:cubicBezTo>
                  <a:cubicBezTo>
                    <a:pt x="0" y="3505"/>
                    <a:pt x="3504" y="0"/>
                    <a:pt x="7821" y="0"/>
                  </a:cubicBezTo>
                  <a:cubicBezTo>
                    <a:pt x="12139" y="0"/>
                    <a:pt x="15643" y="3505"/>
                    <a:pt x="15643" y="782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37"/>
            <p:cNvSpPr/>
            <p:nvPr/>
          </p:nvSpPr>
          <p:spPr>
            <a:xfrm>
              <a:off x="7450066" y="4136994"/>
              <a:ext cx="35630" cy="69673"/>
            </a:xfrm>
            <a:custGeom>
              <a:rect b="b" l="l" r="r" t="t"/>
              <a:pathLst>
                <a:path extrusionOk="0" h="69673" w="35630">
                  <a:moveTo>
                    <a:pt x="19075" y="9"/>
                  </a:moveTo>
                  <a:cubicBezTo>
                    <a:pt x="41991" y="-915"/>
                    <a:pt x="41067" y="69212"/>
                    <a:pt x="16615" y="69671"/>
                  </a:cubicBezTo>
                  <a:cubicBezTo>
                    <a:pt x="-7836" y="70130"/>
                    <a:pt x="-3841" y="927"/>
                    <a:pt x="19075" y="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37"/>
            <p:cNvSpPr/>
            <p:nvPr/>
          </p:nvSpPr>
          <p:spPr>
            <a:xfrm>
              <a:off x="7413164" y="4250497"/>
              <a:ext cx="17068" cy="17068"/>
            </a:xfrm>
            <a:custGeom>
              <a:rect b="b" l="l" r="r" t="t"/>
              <a:pathLst>
                <a:path extrusionOk="0" h="17068" w="17068">
                  <a:moveTo>
                    <a:pt x="17068" y="8534"/>
                  </a:moveTo>
                  <a:cubicBezTo>
                    <a:pt x="17068" y="13247"/>
                    <a:pt x="13247" y="17069"/>
                    <a:pt x="8534" y="17069"/>
                  </a:cubicBezTo>
                  <a:cubicBezTo>
                    <a:pt x="3821" y="17069"/>
                    <a:pt x="0" y="13247"/>
                    <a:pt x="0" y="8534"/>
                  </a:cubicBezTo>
                  <a:cubicBezTo>
                    <a:pt x="0" y="3821"/>
                    <a:pt x="3821" y="0"/>
                    <a:pt x="8534" y="0"/>
                  </a:cubicBezTo>
                  <a:cubicBezTo>
                    <a:pt x="13247" y="0"/>
                    <a:pt x="17068" y="3821"/>
                    <a:pt x="17068" y="853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37"/>
            <p:cNvSpPr/>
            <p:nvPr/>
          </p:nvSpPr>
          <p:spPr>
            <a:xfrm>
              <a:off x="7398861" y="4281410"/>
              <a:ext cx="22837" cy="22837"/>
            </a:xfrm>
            <a:custGeom>
              <a:rect b="b" l="l" r="r" t="t"/>
              <a:pathLst>
                <a:path extrusionOk="0" h="22837" w="22837">
                  <a:moveTo>
                    <a:pt x="22837" y="11416"/>
                  </a:moveTo>
                  <a:cubicBezTo>
                    <a:pt x="22837" y="17723"/>
                    <a:pt x="17723" y="22837"/>
                    <a:pt x="11416" y="22837"/>
                  </a:cubicBezTo>
                  <a:cubicBezTo>
                    <a:pt x="5109" y="22837"/>
                    <a:pt x="0" y="17723"/>
                    <a:pt x="0" y="11416"/>
                  </a:cubicBezTo>
                  <a:cubicBezTo>
                    <a:pt x="0" y="5109"/>
                    <a:pt x="5114" y="0"/>
                    <a:pt x="11416" y="0"/>
                  </a:cubicBezTo>
                  <a:cubicBezTo>
                    <a:pt x="17718" y="0"/>
                    <a:pt x="22837" y="5114"/>
                    <a:pt x="22837" y="1141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37"/>
            <p:cNvSpPr/>
            <p:nvPr/>
          </p:nvSpPr>
          <p:spPr>
            <a:xfrm>
              <a:off x="7434381" y="4300785"/>
              <a:ext cx="16149" cy="16144"/>
            </a:xfrm>
            <a:custGeom>
              <a:rect b="b" l="l" r="r" t="t"/>
              <a:pathLst>
                <a:path extrusionOk="0" h="16144" w="16149">
                  <a:moveTo>
                    <a:pt x="16150" y="8075"/>
                  </a:moveTo>
                  <a:cubicBezTo>
                    <a:pt x="16150" y="12535"/>
                    <a:pt x="12535" y="16145"/>
                    <a:pt x="8075" y="16145"/>
                  </a:cubicBezTo>
                  <a:cubicBezTo>
                    <a:pt x="3615" y="16145"/>
                    <a:pt x="0" y="12529"/>
                    <a:pt x="0" y="8075"/>
                  </a:cubicBezTo>
                  <a:cubicBezTo>
                    <a:pt x="0" y="3621"/>
                    <a:pt x="3615" y="0"/>
                    <a:pt x="8075" y="0"/>
                  </a:cubicBezTo>
                  <a:cubicBezTo>
                    <a:pt x="12535" y="0"/>
                    <a:pt x="16150" y="3615"/>
                    <a:pt x="16150" y="807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37"/>
            <p:cNvSpPr/>
            <p:nvPr/>
          </p:nvSpPr>
          <p:spPr>
            <a:xfrm>
              <a:off x="7398856" y="4324313"/>
              <a:ext cx="16709" cy="16703"/>
            </a:xfrm>
            <a:custGeom>
              <a:rect b="b" l="l" r="r" t="t"/>
              <a:pathLst>
                <a:path extrusionOk="0" h="16703" w="16709">
                  <a:moveTo>
                    <a:pt x="16710" y="8350"/>
                  </a:moveTo>
                  <a:cubicBezTo>
                    <a:pt x="16710" y="12962"/>
                    <a:pt x="12968" y="16704"/>
                    <a:pt x="8355" y="16704"/>
                  </a:cubicBezTo>
                  <a:cubicBezTo>
                    <a:pt x="3742" y="16704"/>
                    <a:pt x="0" y="12962"/>
                    <a:pt x="0" y="8350"/>
                  </a:cubicBezTo>
                  <a:cubicBezTo>
                    <a:pt x="0" y="3737"/>
                    <a:pt x="3737" y="0"/>
                    <a:pt x="8355" y="0"/>
                  </a:cubicBezTo>
                  <a:cubicBezTo>
                    <a:pt x="12973" y="0"/>
                    <a:pt x="16710" y="3737"/>
                    <a:pt x="16710" y="835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37"/>
            <p:cNvSpPr/>
            <p:nvPr/>
          </p:nvSpPr>
          <p:spPr>
            <a:xfrm>
              <a:off x="7430233" y="4339075"/>
              <a:ext cx="19834" cy="19834"/>
            </a:xfrm>
            <a:custGeom>
              <a:rect b="b" l="l" r="r" t="t"/>
              <a:pathLst>
                <a:path extrusionOk="0" h="19834" w="19834">
                  <a:moveTo>
                    <a:pt x="19834" y="9917"/>
                  </a:moveTo>
                  <a:cubicBezTo>
                    <a:pt x="19834" y="15395"/>
                    <a:pt x="15395" y="19834"/>
                    <a:pt x="9917" y="19834"/>
                  </a:cubicBezTo>
                  <a:cubicBezTo>
                    <a:pt x="4439" y="19834"/>
                    <a:pt x="0" y="15395"/>
                    <a:pt x="0" y="9917"/>
                  </a:cubicBezTo>
                  <a:cubicBezTo>
                    <a:pt x="0" y="4439"/>
                    <a:pt x="4439" y="0"/>
                    <a:pt x="9917" y="0"/>
                  </a:cubicBezTo>
                  <a:cubicBezTo>
                    <a:pt x="15395" y="0"/>
                    <a:pt x="19834" y="4439"/>
                    <a:pt x="19834" y="991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37"/>
            <p:cNvSpPr/>
            <p:nvPr/>
          </p:nvSpPr>
          <p:spPr>
            <a:xfrm>
              <a:off x="7544754" y="4235518"/>
              <a:ext cx="20175" cy="29277"/>
            </a:xfrm>
            <a:custGeom>
              <a:rect b="b" l="l" r="r" t="t"/>
              <a:pathLst>
                <a:path extrusionOk="0" h="29277" w="20175">
                  <a:moveTo>
                    <a:pt x="8663" y="1"/>
                  </a:moveTo>
                  <a:cubicBezTo>
                    <a:pt x="26660" y="360"/>
                    <a:pt x="21119" y="29277"/>
                    <a:pt x="8663" y="29277"/>
                  </a:cubicBezTo>
                  <a:cubicBezTo>
                    <a:pt x="-3793" y="29277"/>
                    <a:pt x="-1946" y="-210"/>
                    <a:pt x="8663" y="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37"/>
            <p:cNvSpPr/>
            <p:nvPr/>
          </p:nvSpPr>
          <p:spPr>
            <a:xfrm>
              <a:off x="7557529" y="4109746"/>
              <a:ext cx="27242" cy="40572"/>
            </a:xfrm>
            <a:custGeom>
              <a:rect b="b" l="l" r="r" t="t"/>
              <a:pathLst>
                <a:path extrusionOk="0" h="40572" w="27242">
                  <a:moveTo>
                    <a:pt x="11722" y="34"/>
                  </a:moveTo>
                  <a:cubicBezTo>
                    <a:pt x="30933" y="-1349"/>
                    <a:pt x="32358" y="40040"/>
                    <a:pt x="15732" y="40567"/>
                  </a:cubicBezTo>
                  <a:cubicBezTo>
                    <a:pt x="-893" y="41095"/>
                    <a:pt x="-7490" y="1416"/>
                    <a:pt x="11722" y="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37"/>
            <p:cNvSpPr/>
            <p:nvPr/>
          </p:nvSpPr>
          <p:spPr>
            <a:xfrm>
              <a:off x="7553325" y="4329357"/>
              <a:ext cx="19190" cy="23706"/>
            </a:xfrm>
            <a:custGeom>
              <a:rect b="b" l="l" r="r" t="t"/>
              <a:pathLst>
                <a:path extrusionOk="0" h="23706" w="19190">
                  <a:moveTo>
                    <a:pt x="11598" y="28"/>
                  </a:moveTo>
                  <a:cubicBezTo>
                    <a:pt x="24528" y="952"/>
                    <a:pt x="19461" y="25863"/>
                    <a:pt x="7481" y="23556"/>
                  </a:cubicBezTo>
                  <a:cubicBezTo>
                    <a:pt x="-4500" y="21250"/>
                    <a:pt x="-1333" y="-896"/>
                    <a:pt x="11598" y="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37"/>
            <p:cNvSpPr/>
            <p:nvPr/>
          </p:nvSpPr>
          <p:spPr>
            <a:xfrm>
              <a:off x="7615695" y="4224198"/>
              <a:ext cx="21691" cy="21681"/>
            </a:xfrm>
            <a:custGeom>
              <a:rect b="b" l="l" r="r" t="t"/>
              <a:pathLst>
                <a:path extrusionOk="0" h="21681" w="21691">
                  <a:moveTo>
                    <a:pt x="21692" y="10841"/>
                  </a:moveTo>
                  <a:cubicBezTo>
                    <a:pt x="21692" y="16831"/>
                    <a:pt x="16836" y="21681"/>
                    <a:pt x="10872" y="21681"/>
                  </a:cubicBezTo>
                  <a:cubicBezTo>
                    <a:pt x="4855" y="21681"/>
                    <a:pt x="0" y="16831"/>
                    <a:pt x="0" y="10841"/>
                  </a:cubicBezTo>
                  <a:cubicBezTo>
                    <a:pt x="0" y="4850"/>
                    <a:pt x="4855" y="0"/>
                    <a:pt x="10872" y="0"/>
                  </a:cubicBezTo>
                  <a:cubicBezTo>
                    <a:pt x="16836" y="0"/>
                    <a:pt x="21692" y="4855"/>
                    <a:pt x="21692" y="1084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37"/>
            <p:cNvSpPr/>
            <p:nvPr/>
          </p:nvSpPr>
          <p:spPr>
            <a:xfrm>
              <a:off x="7637862" y="4252799"/>
              <a:ext cx="14777" cy="14767"/>
            </a:xfrm>
            <a:custGeom>
              <a:rect b="b" l="l" r="r" t="t"/>
              <a:pathLst>
                <a:path extrusionOk="0" h="14767" w="14777">
                  <a:moveTo>
                    <a:pt x="14778" y="7384"/>
                  </a:moveTo>
                  <a:cubicBezTo>
                    <a:pt x="14778" y="11463"/>
                    <a:pt x="11452" y="14767"/>
                    <a:pt x="7389" y="14767"/>
                  </a:cubicBezTo>
                  <a:cubicBezTo>
                    <a:pt x="3325" y="14767"/>
                    <a:pt x="0" y="11463"/>
                    <a:pt x="0" y="7384"/>
                  </a:cubicBezTo>
                  <a:cubicBezTo>
                    <a:pt x="0" y="3304"/>
                    <a:pt x="3325" y="0"/>
                    <a:pt x="7389" y="0"/>
                  </a:cubicBezTo>
                  <a:cubicBezTo>
                    <a:pt x="11452" y="0"/>
                    <a:pt x="14778" y="3304"/>
                    <a:pt x="14778" y="738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37"/>
            <p:cNvSpPr/>
            <p:nvPr/>
          </p:nvSpPr>
          <p:spPr>
            <a:xfrm>
              <a:off x="7615695" y="4277256"/>
              <a:ext cx="15569" cy="15569"/>
            </a:xfrm>
            <a:custGeom>
              <a:rect b="b" l="l" r="r" t="t"/>
              <a:pathLst>
                <a:path extrusionOk="0" h="15569" w="15569">
                  <a:moveTo>
                    <a:pt x="15570" y="7785"/>
                  </a:moveTo>
                  <a:cubicBezTo>
                    <a:pt x="15570" y="12086"/>
                    <a:pt x="12086" y="15570"/>
                    <a:pt x="7811" y="15570"/>
                  </a:cubicBezTo>
                  <a:cubicBezTo>
                    <a:pt x="3483" y="15570"/>
                    <a:pt x="0" y="12086"/>
                    <a:pt x="0" y="7785"/>
                  </a:cubicBezTo>
                  <a:cubicBezTo>
                    <a:pt x="0" y="3483"/>
                    <a:pt x="3483" y="0"/>
                    <a:pt x="7811" y="0"/>
                  </a:cubicBezTo>
                  <a:cubicBezTo>
                    <a:pt x="12086" y="0"/>
                    <a:pt x="15570" y="3483"/>
                    <a:pt x="15570" y="77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37"/>
            <p:cNvSpPr/>
            <p:nvPr/>
          </p:nvSpPr>
          <p:spPr>
            <a:xfrm>
              <a:off x="7603715" y="4304242"/>
              <a:ext cx="8760" cy="8766"/>
            </a:xfrm>
            <a:custGeom>
              <a:rect b="b" l="l" r="r" t="t"/>
              <a:pathLst>
                <a:path extrusionOk="0" h="8766" w="8760">
                  <a:moveTo>
                    <a:pt x="8761" y="4386"/>
                  </a:moveTo>
                  <a:cubicBezTo>
                    <a:pt x="8761" y="6809"/>
                    <a:pt x="6808" y="8767"/>
                    <a:pt x="4380" y="8767"/>
                  </a:cubicBezTo>
                  <a:cubicBezTo>
                    <a:pt x="1953" y="8767"/>
                    <a:pt x="0" y="6803"/>
                    <a:pt x="0" y="4386"/>
                  </a:cubicBezTo>
                  <a:cubicBezTo>
                    <a:pt x="0" y="1969"/>
                    <a:pt x="1953" y="0"/>
                    <a:pt x="4380" y="0"/>
                  </a:cubicBezTo>
                  <a:cubicBezTo>
                    <a:pt x="6808" y="0"/>
                    <a:pt x="8761" y="1963"/>
                    <a:pt x="8761" y="43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37"/>
            <p:cNvSpPr/>
            <p:nvPr/>
          </p:nvSpPr>
          <p:spPr>
            <a:xfrm>
              <a:off x="7615716" y="4318771"/>
              <a:ext cx="22441" cy="22441"/>
            </a:xfrm>
            <a:custGeom>
              <a:rect b="b" l="l" r="r" t="t"/>
              <a:pathLst>
                <a:path extrusionOk="0" h="22441" w="22441">
                  <a:moveTo>
                    <a:pt x="22441" y="11221"/>
                  </a:moveTo>
                  <a:cubicBezTo>
                    <a:pt x="22441" y="17417"/>
                    <a:pt x="17418" y="22441"/>
                    <a:pt x="11221" y="22441"/>
                  </a:cubicBezTo>
                  <a:cubicBezTo>
                    <a:pt x="5024" y="22441"/>
                    <a:pt x="0" y="17417"/>
                    <a:pt x="0" y="11221"/>
                  </a:cubicBezTo>
                  <a:cubicBezTo>
                    <a:pt x="0" y="5024"/>
                    <a:pt x="5024" y="0"/>
                    <a:pt x="11221" y="0"/>
                  </a:cubicBezTo>
                  <a:cubicBezTo>
                    <a:pt x="17418" y="0"/>
                    <a:pt x="22441" y="5024"/>
                    <a:pt x="22441" y="1122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37"/>
            <p:cNvSpPr/>
            <p:nvPr/>
          </p:nvSpPr>
          <p:spPr>
            <a:xfrm>
              <a:off x="7649368" y="4298478"/>
              <a:ext cx="18472" cy="18451"/>
            </a:xfrm>
            <a:custGeom>
              <a:rect b="b" l="l" r="r" t="t"/>
              <a:pathLst>
                <a:path extrusionOk="0" h="18451" w="18472">
                  <a:moveTo>
                    <a:pt x="18472" y="9226"/>
                  </a:moveTo>
                  <a:cubicBezTo>
                    <a:pt x="18472" y="14324"/>
                    <a:pt x="14303" y="18451"/>
                    <a:pt x="9236" y="18451"/>
                  </a:cubicBezTo>
                  <a:cubicBezTo>
                    <a:pt x="4117" y="18451"/>
                    <a:pt x="0" y="14319"/>
                    <a:pt x="0" y="9226"/>
                  </a:cubicBezTo>
                  <a:cubicBezTo>
                    <a:pt x="0" y="4133"/>
                    <a:pt x="4117" y="0"/>
                    <a:pt x="9236" y="0"/>
                  </a:cubicBezTo>
                  <a:cubicBezTo>
                    <a:pt x="14356" y="0"/>
                    <a:pt x="18472" y="4133"/>
                    <a:pt x="18472" y="92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37"/>
            <p:cNvSpPr/>
            <p:nvPr/>
          </p:nvSpPr>
          <p:spPr>
            <a:xfrm>
              <a:off x="7645251" y="4336769"/>
              <a:ext cx="22113" cy="22135"/>
            </a:xfrm>
            <a:custGeom>
              <a:rect b="b" l="l" r="r" t="t"/>
              <a:pathLst>
                <a:path extrusionOk="0" h="22135" w="22113">
                  <a:moveTo>
                    <a:pt x="22114" y="11068"/>
                  </a:moveTo>
                  <a:cubicBezTo>
                    <a:pt x="22114" y="17179"/>
                    <a:pt x="17153" y="22135"/>
                    <a:pt x="11083" y="22135"/>
                  </a:cubicBezTo>
                  <a:cubicBezTo>
                    <a:pt x="4961" y="22135"/>
                    <a:pt x="0" y="17179"/>
                    <a:pt x="0" y="11068"/>
                  </a:cubicBezTo>
                  <a:cubicBezTo>
                    <a:pt x="0" y="4956"/>
                    <a:pt x="4961" y="0"/>
                    <a:pt x="11083" y="0"/>
                  </a:cubicBezTo>
                  <a:cubicBezTo>
                    <a:pt x="17153" y="0"/>
                    <a:pt x="22114" y="4956"/>
                    <a:pt x="22114" y="110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37"/>
            <p:cNvSpPr/>
            <p:nvPr/>
          </p:nvSpPr>
          <p:spPr>
            <a:xfrm>
              <a:off x="7666878" y="4113345"/>
              <a:ext cx="30557" cy="50991"/>
            </a:xfrm>
            <a:custGeom>
              <a:rect b="b" l="l" r="r" t="t"/>
              <a:pathLst>
                <a:path extrusionOk="0" h="50991" w="30557">
                  <a:moveTo>
                    <a:pt x="12467" y="130"/>
                  </a:moveTo>
                  <a:cubicBezTo>
                    <a:pt x="30676" y="-2905"/>
                    <a:pt x="39279" y="48111"/>
                    <a:pt x="18273" y="50882"/>
                  </a:cubicBezTo>
                  <a:cubicBezTo>
                    <a:pt x="-2733" y="53647"/>
                    <a:pt x="-6902" y="3360"/>
                    <a:pt x="12467" y="1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73" name="Google Shape;1273;p37"/>
            <p:cNvGrpSpPr/>
            <p:nvPr/>
          </p:nvGrpSpPr>
          <p:grpSpPr>
            <a:xfrm>
              <a:off x="7736425" y="4298333"/>
              <a:ext cx="90524" cy="89187"/>
              <a:chOff x="7736425" y="4298333"/>
              <a:chExt cx="90524" cy="89187"/>
            </a:xfrm>
          </p:grpSpPr>
          <p:sp>
            <p:nvSpPr>
              <p:cNvPr id="1274" name="Google Shape;1274;p37"/>
              <p:cNvSpPr/>
              <p:nvPr/>
            </p:nvSpPr>
            <p:spPr>
              <a:xfrm>
                <a:off x="7740092" y="4302017"/>
                <a:ext cx="83222" cy="81826"/>
              </a:xfrm>
              <a:custGeom>
                <a:rect b="b" l="l" r="r" t="t"/>
                <a:pathLst>
                  <a:path extrusionOk="0" h="81826" w="83222">
                    <a:moveTo>
                      <a:pt x="37051" y="150"/>
                    </a:moveTo>
                    <a:cubicBezTo>
                      <a:pt x="53096" y="-1739"/>
                      <a:pt x="60591" y="14453"/>
                      <a:pt x="74471" y="34751"/>
                    </a:cubicBezTo>
                    <a:cubicBezTo>
                      <a:pt x="88299" y="55050"/>
                      <a:pt x="86452" y="81217"/>
                      <a:pt x="63810" y="81608"/>
                    </a:cubicBezTo>
                    <a:cubicBezTo>
                      <a:pt x="41221" y="81999"/>
                      <a:pt x="2482" y="84115"/>
                      <a:pt x="160" y="60127"/>
                    </a:cubicBezTo>
                    <a:cubicBezTo>
                      <a:pt x="-2163" y="36139"/>
                      <a:pt x="21376" y="1997"/>
                      <a:pt x="37051" y="15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37"/>
              <p:cNvSpPr/>
              <p:nvPr/>
            </p:nvSpPr>
            <p:spPr>
              <a:xfrm>
                <a:off x="7736425" y="4298333"/>
                <a:ext cx="90524" cy="89187"/>
              </a:xfrm>
              <a:custGeom>
                <a:rect b="b" l="l" r="r" t="t"/>
                <a:pathLst>
                  <a:path extrusionOk="0" h="89187" w="90524">
                    <a:moveTo>
                      <a:pt x="52752" y="89188"/>
                    </a:moveTo>
                    <a:cubicBezTo>
                      <a:pt x="37763" y="89188"/>
                      <a:pt x="2560" y="89188"/>
                      <a:pt x="185" y="64165"/>
                    </a:cubicBezTo>
                    <a:cubicBezTo>
                      <a:pt x="-2401" y="37566"/>
                      <a:pt x="22668" y="2262"/>
                      <a:pt x="40297" y="183"/>
                    </a:cubicBezTo>
                    <a:cubicBezTo>
                      <a:pt x="56183" y="-1691"/>
                      <a:pt x="64522" y="11092"/>
                      <a:pt x="75236" y="27474"/>
                    </a:cubicBezTo>
                    <a:cubicBezTo>
                      <a:pt x="77083" y="30309"/>
                      <a:pt x="79036" y="33290"/>
                      <a:pt x="81147" y="36367"/>
                    </a:cubicBezTo>
                    <a:cubicBezTo>
                      <a:pt x="90594" y="50216"/>
                      <a:pt x="93180" y="66736"/>
                      <a:pt x="87639" y="77476"/>
                    </a:cubicBezTo>
                    <a:cubicBezTo>
                      <a:pt x="83891" y="84733"/>
                      <a:pt x="76766" y="88813"/>
                      <a:pt x="67583" y="88971"/>
                    </a:cubicBezTo>
                    <a:lnTo>
                      <a:pt x="63889" y="89040"/>
                    </a:lnTo>
                    <a:cubicBezTo>
                      <a:pt x="60405" y="89114"/>
                      <a:pt x="56658" y="89188"/>
                      <a:pt x="52752" y="89188"/>
                    </a:cubicBezTo>
                    <a:close/>
                    <a:moveTo>
                      <a:pt x="43252" y="7360"/>
                    </a:moveTo>
                    <a:cubicBezTo>
                      <a:pt x="42566" y="7360"/>
                      <a:pt x="41880" y="7403"/>
                      <a:pt x="41194" y="7487"/>
                    </a:cubicBezTo>
                    <a:cubicBezTo>
                      <a:pt x="28422" y="8991"/>
                      <a:pt x="5252" y="40315"/>
                      <a:pt x="7468" y="63463"/>
                    </a:cubicBezTo>
                    <a:cubicBezTo>
                      <a:pt x="8735" y="76167"/>
                      <a:pt x="22668" y="81836"/>
                      <a:pt x="52752" y="81836"/>
                    </a:cubicBezTo>
                    <a:cubicBezTo>
                      <a:pt x="56605" y="81836"/>
                      <a:pt x="60300" y="81756"/>
                      <a:pt x="63730" y="81688"/>
                    </a:cubicBezTo>
                    <a:lnTo>
                      <a:pt x="67425" y="81619"/>
                    </a:lnTo>
                    <a:cubicBezTo>
                      <a:pt x="73969" y="81503"/>
                      <a:pt x="78561" y="78975"/>
                      <a:pt x="81094" y="74093"/>
                    </a:cubicBezTo>
                    <a:cubicBezTo>
                      <a:pt x="85422" y="65812"/>
                      <a:pt x="82889" y="52005"/>
                      <a:pt x="75078" y="40511"/>
                    </a:cubicBezTo>
                    <a:cubicBezTo>
                      <a:pt x="72967" y="37391"/>
                      <a:pt x="70961" y="34378"/>
                      <a:pt x="69113" y="31501"/>
                    </a:cubicBezTo>
                    <a:cubicBezTo>
                      <a:pt x="59930" y="17488"/>
                      <a:pt x="53280" y="7360"/>
                      <a:pt x="43252" y="736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76" name="Google Shape;1276;p37"/>
            <p:cNvSpPr/>
            <p:nvPr/>
          </p:nvSpPr>
          <p:spPr>
            <a:xfrm>
              <a:off x="7716610" y="4282787"/>
              <a:ext cx="22715" cy="30251"/>
            </a:xfrm>
            <a:custGeom>
              <a:rect b="b" l="l" r="r" t="t"/>
              <a:pathLst>
                <a:path extrusionOk="0" h="30251" w="22715">
                  <a:moveTo>
                    <a:pt x="15356" y="0"/>
                  </a:moveTo>
                  <a:cubicBezTo>
                    <a:pt x="26492" y="0"/>
                    <a:pt x="25489" y="31371"/>
                    <a:pt x="8917" y="30221"/>
                  </a:cubicBezTo>
                  <a:cubicBezTo>
                    <a:pt x="-7708" y="29065"/>
                    <a:pt x="1528" y="0"/>
                    <a:pt x="1535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7"/>
            <p:cNvSpPr/>
            <p:nvPr/>
          </p:nvSpPr>
          <p:spPr>
            <a:xfrm>
              <a:off x="7772246" y="4342645"/>
              <a:ext cx="16984" cy="19536"/>
            </a:xfrm>
            <a:custGeom>
              <a:rect b="b" l="l" r="r" t="t"/>
              <a:pathLst>
                <a:path extrusionOk="0" h="19536" w="16984">
                  <a:moveTo>
                    <a:pt x="6745" y="283"/>
                  </a:moveTo>
                  <a:cubicBezTo>
                    <a:pt x="17512" y="-2599"/>
                    <a:pt x="21840" y="17447"/>
                    <a:pt x="9489" y="19394"/>
                  </a:cubicBezTo>
                  <a:cubicBezTo>
                    <a:pt x="-2913" y="21342"/>
                    <a:pt x="-2438" y="2753"/>
                    <a:pt x="6745" y="28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37"/>
            <p:cNvSpPr/>
            <p:nvPr/>
          </p:nvSpPr>
          <p:spPr>
            <a:xfrm>
              <a:off x="7771577" y="4138750"/>
              <a:ext cx="28949" cy="65522"/>
            </a:xfrm>
            <a:custGeom>
              <a:rect b="b" l="l" r="r" t="t"/>
              <a:pathLst>
                <a:path extrusionOk="0" h="65522" w="28949">
                  <a:moveTo>
                    <a:pt x="12955" y="90"/>
                  </a:moveTo>
                  <a:cubicBezTo>
                    <a:pt x="30056" y="-2671"/>
                    <a:pt x="36969" y="59154"/>
                    <a:pt x="15752" y="65149"/>
                  </a:cubicBezTo>
                  <a:cubicBezTo>
                    <a:pt x="-5464" y="71145"/>
                    <a:pt x="-4092" y="2845"/>
                    <a:pt x="12955" y="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37"/>
            <p:cNvSpPr/>
            <p:nvPr/>
          </p:nvSpPr>
          <p:spPr>
            <a:xfrm>
              <a:off x="7849960" y="4160448"/>
              <a:ext cx="28194" cy="52289"/>
            </a:xfrm>
            <a:custGeom>
              <a:rect b="b" l="l" r="r" t="t"/>
              <a:pathLst>
                <a:path extrusionOk="0" h="52289" w="28194">
                  <a:moveTo>
                    <a:pt x="19967" y="258"/>
                  </a:moveTo>
                  <a:cubicBezTo>
                    <a:pt x="33373" y="3842"/>
                    <a:pt x="30576" y="54520"/>
                    <a:pt x="10256" y="52213"/>
                  </a:cubicBezTo>
                  <a:cubicBezTo>
                    <a:pt x="-10063" y="49907"/>
                    <a:pt x="3342" y="-4175"/>
                    <a:pt x="19967" y="2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37"/>
            <p:cNvSpPr/>
            <p:nvPr/>
          </p:nvSpPr>
          <p:spPr>
            <a:xfrm>
              <a:off x="7904972" y="4214973"/>
              <a:ext cx="24911" cy="24911"/>
            </a:xfrm>
            <a:custGeom>
              <a:rect b="b" l="l" r="r" t="t"/>
              <a:pathLst>
                <a:path extrusionOk="0" h="24911" w="24911">
                  <a:moveTo>
                    <a:pt x="24911" y="12455"/>
                  </a:moveTo>
                  <a:cubicBezTo>
                    <a:pt x="24911" y="19333"/>
                    <a:pt x="19317" y="24911"/>
                    <a:pt x="12455" y="24911"/>
                  </a:cubicBezTo>
                  <a:cubicBezTo>
                    <a:pt x="5594" y="24911"/>
                    <a:pt x="0" y="19333"/>
                    <a:pt x="0" y="12455"/>
                  </a:cubicBezTo>
                  <a:cubicBezTo>
                    <a:pt x="0" y="5579"/>
                    <a:pt x="5594" y="0"/>
                    <a:pt x="12455" y="0"/>
                  </a:cubicBezTo>
                  <a:cubicBezTo>
                    <a:pt x="19317" y="0"/>
                    <a:pt x="24911" y="5579"/>
                    <a:pt x="24911" y="124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37"/>
            <p:cNvSpPr/>
            <p:nvPr/>
          </p:nvSpPr>
          <p:spPr>
            <a:xfrm>
              <a:off x="7932206" y="4261106"/>
              <a:ext cx="18419" cy="18451"/>
            </a:xfrm>
            <a:custGeom>
              <a:rect b="b" l="l" r="r" t="t"/>
              <a:pathLst>
                <a:path extrusionOk="0" h="18451" w="18419">
                  <a:moveTo>
                    <a:pt x="18420" y="9226"/>
                  </a:moveTo>
                  <a:cubicBezTo>
                    <a:pt x="18420" y="14319"/>
                    <a:pt x="14303" y="18451"/>
                    <a:pt x="9184" y="18451"/>
                  </a:cubicBezTo>
                  <a:cubicBezTo>
                    <a:pt x="4117" y="18451"/>
                    <a:pt x="0" y="14319"/>
                    <a:pt x="0" y="9226"/>
                  </a:cubicBezTo>
                  <a:cubicBezTo>
                    <a:pt x="0" y="4133"/>
                    <a:pt x="4117" y="0"/>
                    <a:pt x="9184" y="0"/>
                  </a:cubicBezTo>
                  <a:cubicBezTo>
                    <a:pt x="14303" y="0"/>
                    <a:pt x="18420" y="4127"/>
                    <a:pt x="18420" y="92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37"/>
            <p:cNvSpPr/>
            <p:nvPr/>
          </p:nvSpPr>
          <p:spPr>
            <a:xfrm>
              <a:off x="7886051" y="4263418"/>
              <a:ext cx="23064" cy="23064"/>
            </a:xfrm>
            <a:custGeom>
              <a:rect b="b" l="l" r="r" t="t"/>
              <a:pathLst>
                <a:path extrusionOk="0" h="23064" w="23064">
                  <a:moveTo>
                    <a:pt x="23064" y="11532"/>
                  </a:moveTo>
                  <a:cubicBezTo>
                    <a:pt x="23064" y="17901"/>
                    <a:pt x="17901" y="23064"/>
                    <a:pt x="11532" y="23064"/>
                  </a:cubicBezTo>
                  <a:cubicBezTo>
                    <a:pt x="5163" y="23064"/>
                    <a:pt x="0" y="17901"/>
                    <a:pt x="0" y="11532"/>
                  </a:cubicBezTo>
                  <a:cubicBezTo>
                    <a:pt x="0" y="5163"/>
                    <a:pt x="5163" y="0"/>
                    <a:pt x="11532" y="0"/>
                  </a:cubicBezTo>
                  <a:cubicBezTo>
                    <a:pt x="17901" y="0"/>
                    <a:pt x="23064" y="5163"/>
                    <a:pt x="23064" y="1153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37"/>
            <p:cNvSpPr/>
            <p:nvPr/>
          </p:nvSpPr>
          <p:spPr>
            <a:xfrm>
              <a:off x="7923867" y="4295248"/>
              <a:ext cx="12508" cy="12497"/>
            </a:xfrm>
            <a:custGeom>
              <a:rect b="b" l="l" r="r" t="t"/>
              <a:pathLst>
                <a:path extrusionOk="0" h="12497" w="12508">
                  <a:moveTo>
                    <a:pt x="12509" y="6249"/>
                  </a:moveTo>
                  <a:cubicBezTo>
                    <a:pt x="12509" y="9701"/>
                    <a:pt x="9711" y="12498"/>
                    <a:pt x="6281" y="12498"/>
                  </a:cubicBezTo>
                  <a:cubicBezTo>
                    <a:pt x="2797" y="12498"/>
                    <a:pt x="0" y="9701"/>
                    <a:pt x="0" y="6249"/>
                  </a:cubicBezTo>
                  <a:cubicBezTo>
                    <a:pt x="0" y="2797"/>
                    <a:pt x="2797" y="0"/>
                    <a:pt x="6281" y="0"/>
                  </a:cubicBezTo>
                  <a:cubicBezTo>
                    <a:pt x="9711" y="0"/>
                    <a:pt x="12509" y="2797"/>
                    <a:pt x="12509" y="624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37"/>
            <p:cNvSpPr/>
            <p:nvPr/>
          </p:nvSpPr>
          <p:spPr>
            <a:xfrm>
              <a:off x="7904972" y="4330768"/>
              <a:ext cx="27233" cy="27223"/>
            </a:xfrm>
            <a:custGeom>
              <a:rect b="b" l="l" r="r" t="t"/>
              <a:pathLst>
                <a:path extrusionOk="0" h="27223" w="27233">
                  <a:moveTo>
                    <a:pt x="27233" y="13612"/>
                  </a:moveTo>
                  <a:cubicBezTo>
                    <a:pt x="27233" y="21127"/>
                    <a:pt x="21111" y="27223"/>
                    <a:pt x="13617" y="27223"/>
                  </a:cubicBezTo>
                  <a:cubicBezTo>
                    <a:pt x="6069" y="27223"/>
                    <a:pt x="0" y="21132"/>
                    <a:pt x="0" y="13612"/>
                  </a:cubicBezTo>
                  <a:cubicBezTo>
                    <a:pt x="0" y="6091"/>
                    <a:pt x="6069" y="0"/>
                    <a:pt x="13617" y="0"/>
                  </a:cubicBezTo>
                  <a:cubicBezTo>
                    <a:pt x="21111" y="0"/>
                    <a:pt x="27233" y="6096"/>
                    <a:pt x="27233" y="136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5" name="Google Shape;1285;p37"/>
            <p:cNvSpPr/>
            <p:nvPr/>
          </p:nvSpPr>
          <p:spPr>
            <a:xfrm>
              <a:off x="7963839" y="4126056"/>
              <a:ext cx="40868" cy="63467"/>
            </a:xfrm>
            <a:custGeom>
              <a:rect b="b" l="l" r="r" t="t"/>
              <a:pathLst>
                <a:path extrusionOk="0" h="63467" w="40868">
                  <a:moveTo>
                    <a:pt x="9851" y="1257"/>
                  </a:moveTo>
                  <a:cubicBezTo>
                    <a:pt x="34339" y="-9816"/>
                    <a:pt x="55082" y="55698"/>
                    <a:pt x="28323" y="63076"/>
                  </a:cubicBezTo>
                  <a:cubicBezTo>
                    <a:pt x="12172" y="68613"/>
                    <a:pt x="-14586" y="13713"/>
                    <a:pt x="9851" y="125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6" name="Google Shape;1286;p37"/>
            <p:cNvSpPr/>
            <p:nvPr/>
          </p:nvSpPr>
          <p:spPr>
            <a:xfrm>
              <a:off x="8078731" y="4114853"/>
              <a:ext cx="21349" cy="36233"/>
            </a:xfrm>
            <a:custGeom>
              <a:rect b="b" l="l" r="r" t="t"/>
              <a:pathLst>
                <a:path extrusionOk="0" h="36233" w="21349">
                  <a:moveTo>
                    <a:pt x="13552" y="5"/>
                  </a:moveTo>
                  <a:cubicBezTo>
                    <a:pt x="26060" y="374"/>
                    <a:pt x="22788" y="39678"/>
                    <a:pt x="8960" y="35989"/>
                  </a:cubicBezTo>
                  <a:cubicBezTo>
                    <a:pt x="-4921" y="32300"/>
                    <a:pt x="-2124" y="-459"/>
                    <a:pt x="13552" y="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37"/>
            <p:cNvSpPr/>
            <p:nvPr/>
          </p:nvSpPr>
          <p:spPr>
            <a:xfrm>
              <a:off x="8076132" y="4270337"/>
              <a:ext cx="15780" cy="15759"/>
            </a:xfrm>
            <a:custGeom>
              <a:rect b="b" l="l" r="r" t="t"/>
              <a:pathLst>
                <a:path extrusionOk="0" h="15759" w="15780">
                  <a:moveTo>
                    <a:pt x="15781" y="7880"/>
                  </a:moveTo>
                  <a:cubicBezTo>
                    <a:pt x="15781" y="12234"/>
                    <a:pt x="12245" y="15760"/>
                    <a:pt x="7864" y="15760"/>
                  </a:cubicBezTo>
                  <a:cubicBezTo>
                    <a:pt x="3536" y="15760"/>
                    <a:pt x="0" y="12234"/>
                    <a:pt x="0" y="7880"/>
                  </a:cubicBezTo>
                  <a:cubicBezTo>
                    <a:pt x="0" y="3525"/>
                    <a:pt x="3536" y="0"/>
                    <a:pt x="7864" y="0"/>
                  </a:cubicBezTo>
                  <a:cubicBezTo>
                    <a:pt x="12245" y="0"/>
                    <a:pt x="15781" y="3531"/>
                    <a:pt x="15781" y="78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37"/>
            <p:cNvSpPr/>
            <p:nvPr/>
          </p:nvSpPr>
          <p:spPr>
            <a:xfrm>
              <a:off x="8076132" y="4307746"/>
              <a:ext cx="23961" cy="23950"/>
            </a:xfrm>
            <a:custGeom>
              <a:rect b="b" l="l" r="r" t="t"/>
              <a:pathLst>
                <a:path extrusionOk="0" h="23950" w="23961">
                  <a:moveTo>
                    <a:pt x="23962" y="11975"/>
                  </a:moveTo>
                  <a:cubicBezTo>
                    <a:pt x="23962" y="18589"/>
                    <a:pt x="18578" y="23951"/>
                    <a:pt x="11981" y="23951"/>
                  </a:cubicBezTo>
                  <a:cubicBezTo>
                    <a:pt x="5383" y="23951"/>
                    <a:pt x="0" y="18589"/>
                    <a:pt x="0" y="11975"/>
                  </a:cubicBezTo>
                  <a:cubicBezTo>
                    <a:pt x="0" y="5362"/>
                    <a:pt x="5383" y="0"/>
                    <a:pt x="11981" y="0"/>
                  </a:cubicBezTo>
                  <a:cubicBezTo>
                    <a:pt x="18578" y="0"/>
                    <a:pt x="23962" y="5362"/>
                    <a:pt x="23962" y="1197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9" name="Google Shape;1289;p37"/>
            <p:cNvSpPr/>
            <p:nvPr/>
          </p:nvSpPr>
          <p:spPr>
            <a:xfrm>
              <a:off x="8070116" y="4340463"/>
              <a:ext cx="10608" cy="10608"/>
            </a:xfrm>
            <a:custGeom>
              <a:rect b="b" l="l" r="r" t="t"/>
              <a:pathLst>
                <a:path extrusionOk="0" h="10608" w="10608">
                  <a:moveTo>
                    <a:pt x="10608" y="5304"/>
                  </a:moveTo>
                  <a:cubicBezTo>
                    <a:pt x="10608" y="8234"/>
                    <a:pt x="8233" y="10609"/>
                    <a:pt x="5330" y="10609"/>
                  </a:cubicBezTo>
                  <a:cubicBezTo>
                    <a:pt x="2375" y="10609"/>
                    <a:pt x="0" y="8234"/>
                    <a:pt x="0" y="5304"/>
                  </a:cubicBezTo>
                  <a:cubicBezTo>
                    <a:pt x="0" y="2375"/>
                    <a:pt x="2375" y="0"/>
                    <a:pt x="5330" y="0"/>
                  </a:cubicBezTo>
                  <a:cubicBezTo>
                    <a:pt x="8233" y="0"/>
                    <a:pt x="10608" y="2375"/>
                    <a:pt x="10608" y="530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0" name="Google Shape;1290;p37"/>
            <p:cNvSpPr/>
            <p:nvPr/>
          </p:nvSpPr>
          <p:spPr>
            <a:xfrm>
              <a:off x="8155991" y="4135615"/>
              <a:ext cx="28215" cy="51389"/>
            </a:xfrm>
            <a:custGeom>
              <a:rect b="b" l="l" r="r" t="t"/>
              <a:pathLst>
                <a:path extrusionOk="0" h="51389" w="28215">
                  <a:moveTo>
                    <a:pt x="20737" y="0"/>
                  </a:moveTo>
                  <a:cubicBezTo>
                    <a:pt x="38998" y="0"/>
                    <a:pt x="19786" y="56742"/>
                    <a:pt x="5959" y="50979"/>
                  </a:cubicBezTo>
                  <a:cubicBezTo>
                    <a:pt x="-7869" y="45215"/>
                    <a:pt x="4586" y="0"/>
                    <a:pt x="20737"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1" name="Google Shape;1291;p37"/>
            <p:cNvSpPr/>
            <p:nvPr/>
          </p:nvSpPr>
          <p:spPr>
            <a:xfrm>
              <a:off x="8172376" y="4291831"/>
              <a:ext cx="30012" cy="39050"/>
            </a:xfrm>
            <a:custGeom>
              <a:rect b="b" l="l" r="r" t="t"/>
              <a:pathLst>
                <a:path extrusionOk="0" h="39050" w="30012">
                  <a:moveTo>
                    <a:pt x="19446" y="361"/>
                  </a:moveTo>
                  <a:cubicBezTo>
                    <a:pt x="39501" y="4916"/>
                    <a:pt x="27943" y="41956"/>
                    <a:pt x="10209" y="38868"/>
                  </a:cubicBezTo>
                  <a:cubicBezTo>
                    <a:pt x="-7577" y="35781"/>
                    <a:pt x="-610" y="-4194"/>
                    <a:pt x="19446" y="36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92" name="Google Shape;1292;p37"/>
            <p:cNvGrpSpPr/>
            <p:nvPr/>
          </p:nvGrpSpPr>
          <p:grpSpPr>
            <a:xfrm>
              <a:off x="6988365" y="4001378"/>
              <a:ext cx="1236311" cy="129782"/>
              <a:chOff x="6988365" y="4001378"/>
              <a:chExt cx="1236311" cy="129782"/>
            </a:xfrm>
          </p:grpSpPr>
          <p:sp>
            <p:nvSpPr>
              <p:cNvPr id="1293" name="Google Shape;1293;p37"/>
              <p:cNvSpPr/>
              <p:nvPr/>
            </p:nvSpPr>
            <p:spPr>
              <a:xfrm>
                <a:off x="6988365" y="4038750"/>
                <a:ext cx="31959" cy="73801"/>
              </a:xfrm>
              <a:custGeom>
                <a:rect b="b" l="l" r="r" t="t"/>
                <a:pathLst>
                  <a:path extrusionOk="0" h="73801" w="31959">
                    <a:moveTo>
                      <a:pt x="3677" y="73801"/>
                    </a:moveTo>
                    <a:cubicBezTo>
                      <a:pt x="3354" y="73801"/>
                      <a:pt x="3038" y="73759"/>
                      <a:pt x="2716" y="73675"/>
                    </a:cubicBezTo>
                    <a:cubicBezTo>
                      <a:pt x="753" y="73142"/>
                      <a:pt x="-403" y="71125"/>
                      <a:pt x="130" y="69167"/>
                    </a:cubicBezTo>
                    <a:cubicBezTo>
                      <a:pt x="663" y="67204"/>
                      <a:pt x="13256" y="20891"/>
                      <a:pt x="25157" y="1738"/>
                    </a:cubicBezTo>
                    <a:cubicBezTo>
                      <a:pt x="26234" y="7"/>
                      <a:pt x="28498" y="-516"/>
                      <a:pt x="30224" y="556"/>
                    </a:cubicBezTo>
                    <a:cubicBezTo>
                      <a:pt x="31944" y="1627"/>
                      <a:pt x="32478" y="3897"/>
                      <a:pt x="31406" y="5617"/>
                    </a:cubicBezTo>
                    <a:cubicBezTo>
                      <a:pt x="20069" y="23863"/>
                      <a:pt x="7361" y="70614"/>
                      <a:pt x="7229" y="71083"/>
                    </a:cubicBezTo>
                    <a:cubicBezTo>
                      <a:pt x="6785" y="72725"/>
                      <a:pt x="5302" y="73801"/>
                      <a:pt x="3682" y="738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4" name="Google Shape;1294;p37"/>
              <p:cNvSpPr/>
              <p:nvPr/>
            </p:nvSpPr>
            <p:spPr>
              <a:xfrm>
                <a:off x="7014399" y="4034137"/>
                <a:ext cx="35661" cy="66935"/>
              </a:xfrm>
              <a:custGeom>
                <a:rect b="b" l="l" r="r" t="t"/>
                <a:pathLst>
                  <a:path extrusionOk="0" h="66935" w="35661">
                    <a:moveTo>
                      <a:pt x="3678" y="66935"/>
                    </a:moveTo>
                    <a:cubicBezTo>
                      <a:pt x="3250" y="66935"/>
                      <a:pt x="2822" y="66861"/>
                      <a:pt x="2400" y="66708"/>
                    </a:cubicBezTo>
                    <a:cubicBezTo>
                      <a:pt x="495" y="66006"/>
                      <a:pt x="-476" y="63890"/>
                      <a:pt x="231" y="61984"/>
                    </a:cubicBezTo>
                    <a:cubicBezTo>
                      <a:pt x="864" y="60264"/>
                      <a:pt x="15943" y="19720"/>
                      <a:pt x="28995" y="1532"/>
                    </a:cubicBezTo>
                    <a:cubicBezTo>
                      <a:pt x="30177" y="-114"/>
                      <a:pt x="32484" y="-494"/>
                      <a:pt x="34131" y="688"/>
                    </a:cubicBezTo>
                    <a:cubicBezTo>
                      <a:pt x="35777" y="1870"/>
                      <a:pt x="36157" y="4171"/>
                      <a:pt x="34970" y="5818"/>
                    </a:cubicBezTo>
                    <a:cubicBezTo>
                      <a:pt x="22493" y="23198"/>
                      <a:pt x="7277" y="64122"/>
                      <a:pt x="7124" y="64534"/>
                    </a:cubicBezTo>
                    <a:cubicBezTo>
                      <a:pt x="6575" y="66017"/>
                      <a:pt x="5171" y="66935"/>
                      <a:pt x="3678" y="669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5" name="Google Shape;1295;p37"/>
              <p:cNvSpPr/>
              <p:nvPr/>
            </p:nvSpPr>
            <p:spPr>
              <a:xfrm>
                <a:off x="7050114" y="4038744"/>
                <a:ext cx="27635" cy="60311"/>
              </a:xfrm>
              <a:custGeom>
                <a:rect b="b" l="l" r="r" t="t"/>
                <a:pathLst>
                  <a:path extrusionOk="0" h="60311" w="27635">
                    <a:moveTo>
                      <a:pt x="3678" y="60311"/>
                    </a:moveTo>
                    <a:cubicBezTo>
                      <a:pt x="3440" y="60311"/>
                      <a:pt x="3192" y="60290"/>
                      <a:pt x="2950" y="60238"/>
                    </a:cubicBezTo>
                    <a:cubicBezTo>
                      <a:pt x="960" y="59836"/>
                      <a:pt x="-328" y="57894"/>
                      <a:pt x="73" y="55904"/>
                    </a:cubicBezTo>
                    <a:cubicBezTo>
                      <a:pt x="400" y="54289"/>
                      <a:pt x="8238" y="16125"/>
                      <a:pt x="21184" y="1263"/>
                    </a:cubicBezTo>
                    <a:cubicBezTo>
                      <a:pt x="22520" y="-267"/>
                      <a:pt x="24842" y="-431"/>
                      <a:pt x="26373" y="904"/>
                    </a:cubicBezTo>
                    <a:cubicBezTo>
                      <a:pt x="27903" y="2239"/>
                      <a:pt x="28067" y="4562"/>
                      <a:pt x="26731" y="6092"/>
                    </a:cubicBezTo>
                    <a:cubicBezTo>
                      <a:pt x="15057" y="19493"/>
                      <a:pt x="7362" y="56986"/>
                      <a:pt x="7283" y="57361"/>
                    </a:cubicBezTo>
                    <a:cubicBezTo>
                      <a:pt x="6929" y="59108"/>
                      <a:pt x="5398" y="60306"/>
                      <a:pt x="3683" y="6030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6" name="Google Shape;1296;p37"/>
              <p:cNvSpPr/>
              <p:nvPr/>
            </p:nvSpPr>
            <p:spPr>
              <a:xfrm>
                <a:off x="7075496" y="4036442"/>
                <a:ext cx="44227" cy="75264"/>
              </a:xfrm>
              <a:custGeom>
                <a:rect b="b" l="l" r="r" t="t"/>
                <a:pathLst>
                  <a:path extrusionOk="0" h="75264" w="44227">
                    <a:moveTo>
                      <a:pt x="3677" y="75265"/>
                    </a:moveTo>
                    <a:cubicBezTo>
                      <a:pt x="3366" y="75265"/>
                      <a:pt x="3043" y="75228"/>
                      <a:pt x="2727" y="75138"/>
                    </a:cubicBezTo>
                    <a:cubicBezTo>
                      <a:pt x="764" y="74615"/>
                      <a:pt x="-397" y="72599"/>
                      <a:pt x="125" y="70636"/>
                    </a:cubicBezTo>
                    <a:cubicBezTo>
                      <a:pt x="605" y="68842"/>
                      <a:pt x="12185" y="26376"/>
                      <a:pt x="37978" y="1053"/>
                    </a:cubicBezTo>
                    <a:cubicBezTo>
                      <a:pt x="39429" y="-372"/>
                      <a:pt x="41751" y="-346"/>
                      <a:pt x="43176" y="1101"/>
                    </a:cubicBezTo>
                    <a:cubicBezTo>
                      <a:pt x="44596" y="2552"/>
                      <a:pt x="44575" y="4880"/>
                      <a:pt x="43129" y="6299"/>
                    </a:cubicBezTo>
                    <a:cubicBezTo>
                      <a:pt x="18756" y="30229"/>
                      <a:pt x="7340" y="72114"/>
                      <a:pt x="7229" y="72536"/>
                    </a:cubicBezTo>
                    <a:cubicBezTo>
                      <a:pt x="6791" y="74177"/>
                      <a:pt x="5302" y="75265"/>
                      <a:pt x="3682" y="7526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7" name="Google Shape;1297;p37"/>
              <p:cNvSpPr/>
              <p:nvPr/>
            </p:nvSpPr>
            <p:spPr>
              <a:xfrm>
                <a:off x="7114706" y="4023056"/>
                <a:ext cx="47548" cy="79002"/>
              </a:xfrm>
              <a:custGeom>
                <a:rect b="b" l="l" r="r" t="t"/>
                <a:pathLst>
                  <a:path extrusionOk="0" h="79002" w="47548">
                    <a:moveTo>
                      <a:pt x="3681" y="79002"/>
                    </a:moveTo>
                    <a:cubicBezTo>
                      <a:pt x="3322" y="79002"/>
                      <a:pt x="2952" y="78950"/>
                      <a:pt x="2588" y="78834"/>
                    </a:cubicBezTo>
                    <a:cubicBezTo>
                      <a:pt x="651" y="78232"/>
                      <a:pt x="-436" y="76174"/>
                      <a:pt x="166" y="74231"/>
                    </a:cubicBezTo>
                    <a:cubicBezTo>
                      <a:pt x="810" y="72168"/>
                      <a:pt x="16121" y="23501"/>
                      <a:pt x="41423" y="933"/>
                    </a:cubicBezTo>
                    <a:cubicBezTo>
                      <a:pt x="42932" y="-418"/>
                      <a:pt x="45259" y="-286"/>
                      <a:pt x="46616" y="1228"/>
                    </a:cubicBezTo>
                    <a:cubicBezTo>
                      <a:pt x="47967" y="2743"/>
                      <a:pt x="47835" y="5071"/>
                      <a:pt x="46315" y="6417"/>
                    </a:cubicBezTo>
                    <a:cubicBezTo>
                      <a:pt x="22522" y="27639"/>
                      <a:pt x="7344" y="75920"/>
                      <a:pt x="7191" y="76406"/>
                    </a:cubicBezTo>
                    <a:cubicBezTo>
                      <a:pt x="6700" y="77984"/>
                      <a:pt x="5248" y="78997"/>
                      <a:pt x="3675" y="7899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8" name="Google Shape;1298;p37"/>
              <p:cNvSpPr/>
              <p:nvPr/>
            </p:nvSpPr>
            <p:spPr>
              <a:xfrm>
                <a:off x="7151126" y="4025371"/>
                <a:ext cx="48908" cy="67952"/>
              </a:xfrm>
              <a:custGeom>
                <a:rect b="b" l="l" r="r" t="t"/>
                <a:pathLst>
                  <a:path extrusionOk="0" h="67952" w="48908">
                    <a:moveTo>
                      <a:pt x="3678" y="67942"/>
                    </a:moveTo>
                    <a:cubicBezTo>
                      <a:pt x="3219" y="67942"/>
                      <a:pt x="2749" y="67853"/>
                      <a:pt x="2301" y="67673"/>
                    </a:cubicBezTo>
                    <a:cubicBezTo>
                      <a:pt x="416" y="66913"/>
                      <a:pt x="-491" y="64770"/>
                      <a:pt x="268" y="62886"/>
                    </a:cubicBezTo>
                    <a:cubicBezTo>
                      <a:pt x="965" y="61166"/>
                      <a:pt x="17601" y="20532"/>
                      <a:pt x="42971" y="777"/>
                    </a:cubicBezTo>
                    <a:cubicBezTo>
                      <a:pt x="44566" y="-469"/>
                      <a:pt x="46882" y="-189"/>
                      <a:pt x="48133" y="1421"/>
                    </a:cubicBezTo>
                    <a:cubicBezTo>
                      <a:pt x="49379" y="3025"/>
                      <a:pt x="49094" y="5331"/>
                      <a:pt x="47489" y="6582"/>
                    </a:cubicBezTo>
                    <a:cubicBezTo>
                      <a:pt x="23665" y="25139"/>
                      <a:pt x="7251" y="65245"/>
                      <a:pt x="7087" y="65652"/>
                    </a:cubicBezTo>
                    <a:cubicBezTo>
                      <a:pt x="6507" y="67082"/>
                      <a:pt x="5129" y="67953"/>
                      <a:pt x="3678" y="679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37"/>
              <p:cNvSpPr/>
              <p:nvPr/>
            </p:nvSpPr>
            <p:spPr>
              <a:xfrm>
                <a:off x="7185905" y="4029054"/>
                <a:ext cx="49623" cy="70582"/>
              </a:xfrm>
              <a:custGeom>
                <a:rect b="b" l="l" r="r" t="t"/>
                <a:pathLst>
                  <a:path extrusionOk="0" h="70582" w="49623">
                    <a:moveTo>
                      <a:pt x="3675" y="70582"/>
                    </a:moveTo>
                    <a:cubicBezTo>
                      <a:pt x="3211" y="70582"/>
                      <a:pt x="2741" y="70493"/>
                      <a:pt x="2282" y="70308"/>
                    </a:cubicBezTo>
                    <a:cubicBezTo>
                      <a:pt x="403" y="69537"/>
                      <a:pt x="-494" y="67389"/>
                      <a:pt x="276" y="65510"/>
                    </a:cubicBezTo>
                    <a:cubicBezTo>
                      <a:pt x="1057" y="63605"/>
                      <a:pt x="19677" y="18664"/>
                      <a:pt x="43750" y="730"/>
                    </a:cubicBezTo>
                    <a:cubicBezTo>
                      <a:pt x="45375" y="-483"/>
                      <a:pt x="47682" y="-151"/>
                      <a:pt x="48895" y="1480"/>
                    </a:cubicBezTo>
                    <a:cubicBezTo>
                      <a:pt x="50109" y="3111"/>
                      <a:pt x="49772" y="5412"/>
                      <a:pt x="48141" y="6626"/>
                    </a:cubicBezTo>
                    <a:cubicBezTo>
                      <a:pt x="25689" y="23351"/>
                      <a:pt x="7259" y="67849"/>
                      <a:pt x="7080" y="68297"/>
                    </a:cubicBezTo>
                    <a:cubicBezTo>
                      <a:pt x="6499" y="69717"/>
                      <a:pt x="5121" y="70577"/>
                      <a:pt x="3675" y="7057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37"/>
              <p:cNvSpPr/>
              <p:nvPr/>
            </p:nvSpPr>
            <p:spPr>
              <a:xfrm>
                <a:off x="7224249" y="4047979"/>
                <a:ext cx="36183" cy="63728"/>
              </a:xfrm>
              <a:custGeom>
                <a:rect b="b" l="l" r="r" t="t"/>
                <a:pathLst>
                  <a:path extrusionOk="0" h="63728" w="36183">
                    <a:moveTo>
                      <a:pt x="3679" y="63728"/>
                    </a:moveTo>
                    <a:cubicBezTo>
                      <a:pt x="1663" y="63728"/>
                      <a:pt x="21" y="62103"/>
                      <a:pt x="0" y="60081"/>
                    </a:cubicBezTo>
                    <a:cubicBezTo>
                      <a:pt x="-10" y="58867"/>
                      <a:pt x="101" y="29940"/>
                      <a:pt x="29952" y="1033"/>
                    </a:cubicBezTo>
                    <a:cubicBezTo>
                      <a:pt x="31409" y="-376"/>
                      <a:pt x="33736" y="-339"/>
                      <a:pt x="35151" y="1117"/>
                    </a:cubicBezTo>
                    <a:cubicBezTo>
                      <a:pt x="36560" y="2574"/>
                      <a:pt x="36523" y="4907"/>
                      <a:pt x="35066" y="6316"/>
                    </a:cubicBezTo>
                    <a:cubicBezTo>
                      <a:pt x="7453" y="33053"/>
                      <a:pt x="7353" y="59754"/>
                      <a:pt x="7353" y="60023"/>
                    </a:cubicBezTo>
                    <a:cubicBezTo>
                      <a:pt x="7368" y="62055"/>
                      <a:pt x="5737" y="63712"/>
                      <a:pt x="3706" y="63728"/>
                    </a:cubicBezTo>
                    <a:lnTo>
                      <a:pt x="3674" y="6372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1" name="Google Shape;1301;p37"/>
              <p:cNvSpPr/>
              <p:nvPr/>
            </p:nvSpPr>
            <p:spPr>
              <a:xfrm>
                <a:off x="7258590" y="4058878"/>
                <a:ext cx="31379" cy="42288"/>
              </a:xfrm>
              <a:custGeom>
                <a:rect b="b" l="l" r="r" t="t"/>
                <a:pathLst>
                  <a:path extrusionOk="0" h="42288" w="31379">
                    <a:moveTo>
                      <a:pt x="3676" y="42288"/>
                    </a:moveTo>
                    <a:cubicBezTo>
                      <a:pt x="3201" y="42288"/>
                      <a:pt x="2721" y="42199"/>
                      <a:pt x="2256" y="42003"/>
                    </a:cubicBezTo>
                    <a:cubicBezTo>
                      <a:pt x="383" y="41217"/>
                      <a:pt x="-499" y="39064"/>
                      <a:pt x="288" y="37190"/>
                    </a:cubicBezTo>
                    <a:cubicBezTo>
                      <a:pt x="641" y="36351"/>
                      <a:pt x="9107" y="16438"/>
                      <a:pt x="25157" y="1027"/>
                    </a:cubicBezTo>
                    <a:cubicBezTo>
                      <a:pt x="26619" y="-382"/>
                      <a:pt x="28951" y="-335"/>
                      <a:pt x="30355" y="1132"/>
                    </a:cubicBezTo>
                    <a:cubicBezTo>
                      <a:pt x="31759" y="2594"/>
                      <a:pt x="31717" y="4927"/>
                      <a:pt x="30250" y="6331"/>
                    </a:cubicBezTo>
                    <a:cubicBezTo>
                      <a:pt x="15330" y="20655"/>
                      <a:pt x="7149" y="39845"/>
                      <a:pt x="7070" y="40035"/>
                    </a:cubicBezTo>
                    <a:cubicBezTo>
                      <a:pt x="6478" y="41439"/>
                      <a:pt x="5117" y="42288"/>
                      <a:pt x="3676" y="422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2" name="Google Shape;1302;p37"/>
              <p:cNvSpPr/>
              <p:nvPr/>
            </p:nvSpPr>
            <p:spPr>
              <a:xfrm>
                <a:off x="7283991" y="4047974"/>
                <a:ext cx="34576" cy="60877"/>
              </a:xfrm>
              <a:custGeom>
                <a:rect b="b" l="l" r="r" t="t"/>
                <a:pathLst>
                  <a:path extrusionOk="0" h="60877" w="34576">
                    <a:moveTo>
                      <a:pt x="3682" y="60878"/>
                    </a:moveTo>
                    <a:cubicBezTo>
                      <a:pt x="3492" y="60878"/>
                      <a:pt x="3297" y="60862"/>
                      <a:pt x="3106" y="60835"/>
                    </a:cubicBezTo>
                    <a:cubicBezTo>
                      <a:pt x="1101" y="60519"/>
                      <a:pt x="-271" y="58635"/>
                      <a:pt x="45" y="56629"/>
                    </a:cubicBezTo>
                    <a:cubicBezTo>
                      <a:pt x="262" y="55262"/>
                      <a:pt x="5582" y="22856"/>
                      <a:pt x="28355" y="1022"/>
                    </a:cubicBezTo>
                    <a:cubicBezTo>
                      <a:pt x="29823" y="-382"/>
                      <a:pt x="32145" y="-334"/>
                      <a:pt x="33554" y="1133"/>
                    </a:cubicBezTo>
                    <a:cubicBezTo>
                      <a:pt x="34958" y="2600"/>
                      <a:pt x="34910" y="4928"/>
                      <a:pt x="33444" y="6331"/>
                    </a:cubicBezTo>
                    <a:cubicBezTo>
                      <a:pt x="12438" y="26461"/>
                      <a:pt x="7361" y="57458"/>
                      <a:pt x="7313" y="57769"/>
                    </a:cubicBezTo>
                    <a:cubicBezTo>
                      <a:pt x="7028" y="59579"/>
                      <a:pt x="5460" y="60878"/>
                      <a:pt x="3682" y="608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37"/>
              <p:cNvSpPr/>
              <p:nvPr/>
            </p:nvSpPr>
            <p:spPr>
              <a:xfrm>
                <a:off x="7321599" y="4050738"/>
                <a:ext cx="34801" cy="59237"/>
              </a:xfrm>
              <a:custGeom>
                <a:rect b="b" l="l" r="r" t="t"/>
                <a:pathLst>
                  <a:path extrusionOk="0" h="59237" w="34801">
                    <a:moveTo>
                      <a:pt x="3684" y="59237"/>
                    </a:moveTo>
                    <a:cubicBezTo>
                      <a:pt x="3399" y="59237"/>
                      <a:pt x="3114" y="59206"/>
                      <a:pt x="2824" y="59137"/>
                    </a:cubicBezTo>
                    <a:cubicBezTo>
                      <a:pt x="850" y="58667"/>
                      <a:pt x="-369" y="56683"/>
                      <a:pt x="101" y="54704"/>
                    </a:cubicBezTo>
                    <a:cubicBezTo>
                      <a:pt x="459" y="53199"/>
                      <a:pt x="9136" y="17616"/>
                      <a:pt x="28738" y="880"/>
                    </a:cubicBezTo>
                    <a:cubicBezTo>
                      <a:pt x="30284" y="-439"/>
                      <a:pt x="32607" y="-254"/>
                      <a:pt x="33921" y="1292"/>
                    </a:cubicBezTo>
                    <a:cubicBezTo>
                      <a:pt x="35241" y="2838"/>
                      <a:pt x="35055" y="5156"/>
                      <a:pt x="33509" y="6475"/>
                    </a:cubicBezTo>
                    <a:cubicBezTo>
                      <a:pt x="15713" y="21670"/>
                      <a:pt x="7337" y="56065"/>
                      <a:pt x="7252" y="56414"/>
                    </a:cubicBezTo>
                    <a:cubicBezTo>
                      <a:pt x="6851" y="58103"/>
                      <a:pt x="5341" y="59237"/>
                      <a:pt x="3679" y="592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37"/>
              <p:cNvSpPr/>
              <p:nvPr/>
            </p:nvSpPr>
            <p:spPr>
              <a:xfrm>
                <a:off x="7363312" y="4047976"/>
                <a:ext cx="39229" cy="65451"/>
              </a:xfrm>
              <a:custGeom>
                <a:rect b="b" l="l" r="r" t="t"/>
                <a:pathLst>
                  <a:path extrusionOk="0" h="65451" w="39229">
                    <a:moveTo>
                      <a:pt x="3677" y="65451"/>
                    </a:moveTo>
                    <a:cubicBezTo>
                      <a:pt x="3313" y="65451"/>
                      <a:pt x="2943" y="65393"/>
                      <a:pt x="2579" y="65283"/>
                    </a:cubicBezTo>
                    <a:cubicBezTo>
                      <a:pt x="642" y="64676"/>
                      <a:pt x="-435" y="62612"/>
                      <a:pt x="167" y="60675"/>
                    </a:cubicBezTo>
                    <a:cubicBezTo>
                      <a:pt x="632" y="59192"/>
                      <a:pt x="11768" y="24137"/>
                      <a:pt x="32842" y="1189"/>
                    </a:cubicBezTo>
                    <a:cubicBezTo>
                      <a:pt x="34225" y="-310"/>
                      <a:pt x="36547" y="-400"/>
                      <a:pt x="38041" y="967"/>
                    </a:cubicBezTo>
                    <a:cubicBezTo>
                      <a:pt x="39534" y="2339"/>
                      <a:pt x="39634" y="4667"/>
                      <a:pt x="38262" y="6160"/>
                    </a:cubicBezTo>
                    <a:cubicBezTo>
                      <a:pt x="18317" y="27879"/>
                      <a:pt x="7297" y="62522"/>
                      <a:pt x="7192" y="62871"/>
                    </a:cubicBezTo>
                    <a:cubicBezTo>
                      <a:pt x="6695" y="64443"/>
                      <a:pt x="5250" y="65451"/>
                      <a:pt x="3682" y="654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5" name="Google Shape;1305;p37"/>
              <p:cNvSpPr/>
              <p:nvPr/>
            </p:nvSpPr>
            <p:spPr>
              <a:xfrm>
                <a:off x="7388080" y="4040592"/>
                <a:ext cx="59318" cy="90568"/>
              </a:xfrm>
              <a:custGeom>
                <a:rect b="b" l="l" r="r" t="t"/>
                <a:pathLst>
                  <a:path extrusionOk="0" h="90568" w="59318">
                    <a:moveTo>
                      <a:pt x="3683" y="90569"/>
                    </a:moveTo>
                    <a:cubicBezTo>
                      <a:pt x="3334" y="90569"/>
                      <a:pt x="2986" y="90522"/>
                      <a:pt x="2637" y="90416"/>
                    </a:cubicBezTo>
                    <a:cubicBezTo>
                      <a:pt x="690" y="89841"/>
                      <a:pt x="-424" y="87798"/>
                      <a:pt x="151" y="85851"/>
                    </a:cubicBezTo>
                    <a:cubicBezTo>
                      <a:pt x="811" y="83613"/>
                      <a:pt x="16761" y="30734"/>
                      <a:pt x="53310" y="830"/>
                    </a:cubicBezTo>
                    <a:cubicBezTo>
                      <a:pt x="54883" y="-452"/>
                      <a:pt x="57199" y="-225"/>
                      <a:pt x="58487" y="1348"/>
                    </a:cubicBezTo>
                    <a:cubicBezTo>
                      <a:pt x="59775" y="2920"/>
                      <a:pt x="59538" y="5237"/>
                      <a:pt x="57970" y="6520"/>
                    </a:cubicBezTo>
                    <a:cubicBezTo>
                      <a:pt x="23205" y="34967"/>
                      <a:pt x="7366" y="87408"/>
                      <a:pt x="7208" y="87930"/>
                    </a:cubicBezTo>
                    <a:cubicBezTo>
                      <a:pt x="6733" y="89529"/>
                      <a:pt x="5271" y="90564"/>
                      <a:pt x="3688" y="905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6" name="Google Shape;1306;p37"/>
              <p:cNvSpPr/>
              <p:nvPr/>
            </p:nvSpPr>
            <p:spPr>
              <a:xfrm>
                <a:off x="7447929" y="4038284"/>
                <a:ext cx="41448" cy="63774"/>
              </a:xfrm>
              <a:custGeom>
                <a:rect b="b" l="l" r="r" t="t"/>
                <a:pathLst>
                  <a:path extrusionOk="0" h="63774" w="41448">
                    <a:moveTo>
                      <a:pt x="3678" y="63775"/>
                    </a:moveTo>
                    <a:cubicBezTo>
                      <a:pt x="3282" y="63775"/>
                      <a:pt x="2881" y="63711"/>
                      <a:pt x="2491" y="63574"/>
                    </a:cubicBezTo>
                    <a:cubicBezTo>
                      <a:pt x="564" y="62914"/>
                      <a:pt x="-459" y="60830"/>
                      <a:pt x="200" y="58909"/>
                    </a:cubicBezTo>
                    <a:cubicBezTo>
                      <a:pt x="759" y="57262"/>
                      <a:pt x="14208" y="18375"/>
                      <a:pt x="35430" y="842"/>
                    </a:cubicBezTo>
                    <a:cubicBezTo>
                      <a:pt x="36992" y="-451"/>
                      <a:pt x="39309" y="-229"/>
                      <a:pt x="40607" y="1333"/>
                    </a:cubicBezTo>
                    <a:cubicBezTo>
                      <a:pt x="41900" y="2900"/>
                      <a:pt x="41679" y="5217"/>
                      <a:pt x="40111" y="6510"/>
                    </a:cubicBezTo>
                    <a:cubicBezTo>
                      <a:pt x="20504" y="22708"/>
                      <a:pt x="7288" y="60898"/>
                      <a:pt x="7161" y="61278"/>
                    </a:cubicBezTo>
                    <a:cubicBezTo>
                      <a:pt x="6639" y="62804"/>
                      <a:pt x="5214" y="63769"/>
                      <a:pt x="3683" y="637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37"/>
              <p:cNvSpPr/>
              <p:nvPr/>
            </p:nvSpPr>
            <p:spPr>
              <a:xfrm>
                <a:off x="7485264" y="4040592"/>
                <a:ext cx="38551" cy="56400"/>
              </a:xfrm>
              <a:custGeom>
                <a:rect b="b" l="l" r="r" t="t"/>
                <a:pathLst>
                  <a:path extrusionOk="0" h="56400" w="38551">
                    <a:moveTo>
                      <a:pt x="3680" y="56400"/>
                    </a:moveTo>
                    <a:cubicBezTo>
                      <a:pt x="3363" y="56400"/>
                      <a:pt x="3041" y="56358"/>
                      <a:pt x="2724" y="56274"/>
                    </a:cubicBezTo>
                    <a:cubicBezTo>
                      <a:pt x="761" y="55746"/>
                      <a:pt x="-400" y="53735"/>
                      <a:pt x="127" y="51772"/>
                    </a:cubicBezTo>
                    <a:cubicBezTo>
                      <a:pt x="471" y="50495"/>
                      <a:pt x="8778" y="20274"/>
                      <a:pt x="32549" y="830"/>
                    </a:cubicBezTo>
                    <a:cubicBezTo>
                      <a:pt x="34122" y="-452"/>
                      <a:pt x="36439" y="-225"/>
                      <a:pt x="37721" y="1348"/>
                    </a:cubicBezTo>
                    <a:cubicBezTo>
                      <a:pt x="39020" y="2920"/>
                      <a:pt x="38756" y="5237"/>
                      <a:pt x="37204" y="6520"/>
                    </a:cubicBezTo>
                    <a:cubicBezTo>
                      <a:pt x="15317" y="24427"/>
                      <a:pt x="7311" y="53387"/>
                      <a:pt x="7231" y="53677"/>
                    </a:cubicBezTo>
                    <a:cubicBezTo>
                      <a:pt x="6788" y="55318"/>
                      <a:pt x="5305" y="56400"/>
                      <a:pt x="3685" y="564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37"/>
              <p:cNvSpPr/>
              <p:nvPr/>
            </p:nvSpPr>
            <p:spPr>
              <a:xfrm>
                <a:off x="7507279" y="4031822"/>
                <a:ext cx="49344" cy="73514"/>
              </a:xfrm>
              <a:custGeom>
                <a:rect b="b" l="l" r="r" t="t"/>
                <a:pathLst>
                  <a:path extrusionOk="0" h="73514" w="49344">
                    <a:moveTo>
                      <a:pt x="3678" y="73514"/>
                    </a:moveTo>
                    <a:cubicBezTo>
                      <a:pt x="3219" y="73514"/>
                      <a:pt x="2755" y="73430"/>
                      <a:pt x="2300" y="73245"/>
                    </a:cubicBezTo>
                    <a:cubicBezTo>
                      <a:pt x="416" y="72485"/>
                      <a:pt x="-492" y="70342"/>
                      <a:pt x="269" y="68458"/>
                    </a:cubicBezTo>
                    <a:cubicBezTo>
                      <a:pt x="960" y="66748"/>
                      <a:pt x="17479" y="26220"/>
                      <a:pt x="43077" y="1055"/>
                    </a:cubicBezTo>
                    <a:cubicBezTo>
                      <a:pt x="44555" y="-370"/>
                      <a:pt x="46877" y="-349"/>
                      <a:pt x="48302" y="1103"/>
                    </a:cubicBezTo>
                    <a:cubicBezTo>
                      <a:pt x="49727" y="2554"/>
                      <a:pt x="49674" y="4882"/>
                      <a:pt x="48249" y="6306"/>
                    </a:cubicBezTo>
                    <a:cubicBezTo>
                      <a:pt x="23708" y="30405"/>
                      <a:pt x="7251" y="70801"/>
                      <a:pt x="7088" y="71208"/>
                    </a:cubicBezTo>
                    <a:cubicBezTo>
                      <a:pt x="6512" y="72643"/>
                      <a:pt x="5130" y="73514"/>
                      <a:pt x="3678" y="7351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37"/>
              <p:cNvSpPr/>
              <p:nvPr/>
            </p:nvSpPr>
            <p:spPr>
              <a:xfrm>
                <a:off x="7561241" y="4038284"/>
                <a:ext cx="34974" cy="48385"/>
              </a:xfrm>
              <a:custGeom>
                <a:rect b="b" l="l" r="r" t="t"/>
                <a:pathLst>
                  <a:path extrusionOk="0" h="48385" w="34974">
                    <a:moveTo>
                      <a:pt x="3682" y="48385"/>
                    </a:moveTo>
                    <a:cubicBezTo>
                      <a:pt x="3259" y="48385"/>
                      <a:pt x="2784" y="48306"/>
                      <a:pt x="2362" y="48137"/>
                    </a:cubicBezTo>
                    <a:cubicBezTo>
                      <a:pt x="462" y="47403"/>
                      <a:pt x="-488" y="45271"/>
                      <a:pt x="251" y="43376"/>
                    </a:cubicBezTo>
                    <a:cubicBezTo>
                      <a:pt x="673" y="42289"/>
                      <a:pt x="10807" y="16538"/>
                      <a:pt x="28909" y="895"/>
                    </a:cubicBezTo>
                    <a:cubicBezTo>
                      <a:pt x="30440" y="-435"/>
                      <a:pt x="32762" y="-261"/>
                      <a:pt x="34082" y="1270"/>
                    </a:cubicBezTo>
                    <a:cubicBezTo>
                      <a:pt x="35401" y="2806"/>
                      <a:pt x="35243" y="5128"/>
                      <a:pt x="33712" y="6458"/>
                    </a:cubicBezTo>
                    <a:cubicBezTo>
                      <a:pt x="16982" y="20919"/>
                      <a:pt x="7218" y="45788"/>
                      <a:pt x="7112" y="46036"/>
                    </a:cubicBezTo>
                    <a:cubicBezTo>
                      <a:pt x="6584" y="47493"/>
                      <a:pt x="5159" y="48385"/>
                      <a:pt x="3682" y="4838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37"/>
              <p:cNvSpPr/>
              <p:nvPr/>
            </p:nvSpPr>
            <p:spPr>
              <a:xfrm>
                <a:off x="7597091" y="4031825"/>
                <a:ext cx="36579" cy="55678"/>
              </a:xfrm>
              <a:custGeom>
                <a:rect b="b" l="l" r="r" t="t"/>
                <a:pathLst>
                  <a:path extrusionOk="0" h="55678" w="36579">
                    <a:moveTo>
                      <a:pt x="3667" y="55678"/>
                    </a:moveTo>
                    <a:cubicBezTo>
                      <a:pt x="3298" y="55678"/>
                      <a:pt x="2929" y="55620"/>
                      <a:pt x="2507" y="55493"/>
                    </a:cubicBezTo>
                    <a:cubicBezTo>
                      <a:pt x="606" y="54860"/>
                      <a:pt x="-449" y="52791"/>
                      <a:pt x="184" y="50859"/>
                    </a:cubicBezTo>
                    <a:cubicBezTo>
                      <a:pt x="606" y="49466"/>
                      <a:pt x="11531" y="16569"/>
                      <a:pt x="30584" y="841"/>
                    </a:cubicBezTo>
                    <a:cubicBezTo>
                      <a:pt x="32115" y="-452"/>
                      <a:pt x="34437" y="-230"/>
                      <a:pt x="35757" y="1338"/>
                    </a:cubicBezTo>
                    <a:cubicBezTo>
                      <a:pt x="37023" y="2905"/>
                      <a:pt x="36812" y="5222"/>
                      <a:pt x="35229" y="6515"/>
                    </a:cubicBezTo>
                    <a:cubicBezTo>
                      <a:pt x="17865" y="20871"/>
                      <a:pt x="7257" y="52817"/>
                      <a:pt x="7151" y="53139"/>
                    </a:cubicBezTo>
                    <a:cubicBezTo>
                      <a:pt x="6676" y="54691"/>
                      <a:pt x="5198" y="55678"/>
                      <a:pt x="3667" y="556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37"/>
              <p:cNvSpPr/>
              <p:nvPr/>
            </p:nvSpPr>
            <p:spPr>
              <a:xfrm>
                <a:off x="7628231" y="4035985"/>
                <a:ext cx="35426" cy="53576"/>
              </a:xfrm>
              <a:custGeom>
                <a:rect b="b" l="l" r="r" t="t"/>
                <a:pathLst>
                  <a:path extrusionOk="0" h="53576" w="35426">
                    <a:moveTo>
                      <a:pt x="3720" y="53571"/>
                    </a:moveTo>
                    <a:cubicBezTo>
                      <a:pt x="3298" y="53571"/>
                      <a:pt x="2928" y="53513"/>
                      <a:pt x="2559" y="53387"/>
                    </a:cubicBezTo>
                    <a:cubicBezTo>
                      <a:pt x="606" y="52748"/>
                      <a:pt x="-450" y="50668"/>
                      <a:pt x="184" y="48742"/>
                    </a:cubicBezTo>
                    <a:cubicBezTo>
                      <a:pt x="712" y="47280"/>
                      <a:pt x="12217" y="12752"/>
                      <a:pt x="29634" y="656"/>
                    </a:cubicBezTo>
                    <a:cubicBezTo>
                      <a:pt x="31323" y="-500"/>
                      <a:pt x="33592" y="-88"/>
                      <a:pt x="34753" y="1579"/>
                    </a:cubicBezTo>
                    <a:cubicBezTo>
                      <a:pt x="35915" y="3247"/>
                      <a:pt x="35545" y="5538"/>
                      <a:pt x="33856" y="6699"/>
                    </a:cubicBezTo>
                    <a:cubicBezTo>
                      <a:pt x="18445" y="17407"/>
                      <a:pt x="7309" y="50716"/>
                      <a:pt x="7203" y="51048"/>
                    </a:cubicBezTo>
                    <a:cubicBezTo>
                      <a:pt x="6675" y="52595"/>
                      <a:pt x="5250" y="53576"/>
                      <a:pt x="3720" y="5357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37"/>
              <p:cNvSpPr/>
              <p:nvPr/>
            </p:nvSpPr>
            <p:spPr>
              <a:xfrm>
                <a:off x="7668766" y="4026285"/>
                <a:ext cx="35497" cy="49368"/>
              </a:xfrm>
              <a:custGeom>
                <a:rect b="b" l="l" r="r" t="t"/>
                <a:pathLst>
                  <a:path extrusionOk="0" h="49368" w="35497">
                    <a:moveTo>
                      <a:pt x="3666" y="49368"/>
                    </a:moveTo>
                    <a:cubicBezTo>
                      <a:pt x="3191" y="49368"/>
                      <a:pt x="2715" y="49279"/>
                      <a:pt x="2293" y="49089"/>
                    </a:cubicBezTo>
                    <a:cubicBezTo>
                      <a:pt x="394" y="48308"/>
                      <a:pt x="-504" y="46159"/>
                      <a:pt x="288" y="44281"/>
                    </a:cubicBezTo>
                    <a:cubicBezTo>
                      <a:pt x="710" y="43251"/>
                      <a:pt x="10949" y="18894"/>
                      <a:pt x="29263" y="1045"/>
                    </a:cubicBezTo>
                    <a:cubicBezTo>
                      <a:pt x="30688" y="-375"/>
                      <a:pt x="33010" y="-343"/>
                      <a:pt x="34435" y="1113"/>
                    </a:cubicBezTo>
                    <a:cubicBezTo>
                      <a:pt x="35861" y="2565"/>
                      <a:pt x="35861" y="4898"/>
                      <a:pt x="34382" y="6312"/>
                    </a:cubicBezTo>
                    <a:cubicBezTo>
                      <a:pt x="17124" y="23122"/>
                      <a:pt x="7149" y="46861"/>
                      <a:pt x="7096" y="47099"/>
                    </a:cubicBezTo>
                    <a:cubicBezTo>
                      <a:pt x="6516" y="48513"/>
                      <a:pt x="5144" y="49368"/>
                      <a:pt x="3666" y="493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37"/>
              <p:cNvSpPr/>
              <p:nvPr/>
            </p:nvSpPr>
            <p:spPr>
              <a:xfrm>
                <a:off x="7701185" y="4026288"/>
                <a:ext cx="39523" cy="53356"/>
              </a:xfrm>
              <a:custGeom>
                <a:rect b="b" l="l" r="r" t="t"/>
                <a:pathLst>
                  <a:path extrusionOk="0" h="53356" w="39523">
                    <a:moveTo>
                      <a:pt x="3653" y="53356"/>
                    </a:moveTo>
                    <a:cubicBezTo>
                      <a:pt x="3125" y="53356"/>
                      <a:pt x="2597" y="53235"/>
                      <a:pt x="2069" y="52982"/>
                    </a:cubicBezTo>
                    <a:cubicBezTo>
                      <a:pt x="222" y="52090"/>
                      <a:pt x="-516" y="49889"/>
                      <a:pt x="380" y="48063"/>
                    </a:cubicBezTo>
                    <a:cubicBezTo>
                      <a:pt x="908" y="47012"/>
                      <a:pt x="13206" y="22075"/>
                      <a:pt x="33209" y="1138"/>
                    </a:cubicBezTo>
                    <a:cubicBezTo>
                      <a:pt x="34581" y="-335"/>
                      <a:pt x="36903" y="-382"/>
                      <a:pt x="38381" y="1021"/>
                    </a:cubicBezTo>
                    <a:cubicBezTo>
                      <a:pt x="39859" y="2425"/>
                      <a:pt x="39912" y="4753"/>
                      <a:pt x="38486" y="6220"/>
                    </a:cubicBezTo>
                    <a:cubicBezTo>
                      <a:pt x="19328" y="26302"/>
                      <a:pt x="7083" y="51045"/>
                      <a:pt x="6978" y="51293"/>
                    </a:cubicBezTo>
                    <a:cubicBezTo>
                      <a:pt x="6345" y="52596"/>
                      <a:pt x="5025" y="53356"/>
                      <a:pt x="3653" y="5335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37"/>
              <p:cNvSpPr/>
              <p:nvPr/>
            </p:nvSpPr>
            <p:spPr>
              <a:xfrm>
                <a:off x="7738030" y="4018911"/>
                <a:ext cx="31758" cy="68591"/>
              </a:xfrm>
              <a:custGeom>
                <a:rect b="b" l="l" r="r" t="t"/>
                <a:pathLst>
                  <a:path extrusionOk="0" h="68591" w="31758">
                    <a:moveTo>
                      <a:pt x="3699" y="68591"/>
                    </a:moveTo>
                    <a:cubicBezTo>
                      <a:pt x="3594" y="68591"/>
                      <a:pt x="3541" y="68591"/>
                      <a:pt x="3488" y="68591"/>
                    </a:cubicBezTo>
                    <a:cubicBezTo>
                      <a:pt x="1483" y="68496"/>
                      <a:pt x="-101" y="66781"/>
                      <a:pt x="5" y="64749"/>
                    </a:cubicBezTo>
                    <a:cubicBezTo>
                      <a:pt x="58" y="63076"/>
                      <a:pt x="2116" y="23466"/>
                      <a:pt x="25549" y="1025"/>
                    </a:cubicBezTo>
                    <a:cubicBezTo>
                      <a:pt x="26974" y="-379"/>
                      <a:pt x="29297" y="-337"/>
                      <a:pt x="30722" y="1130"/>
                    </a:cubicBezTo>
                    <a:cubicBezTo>
                      <a:pt x="32147" y="2597"/>
                      <a:pt x="32094" y="4925"/>
                      <a:pt x="30616" y="6329"/>
                    </a:cubicBezTo>
                    <a:cubicBezTo>
                      <a:pt x="9294" y="26759"/>
                      <a:pt x="7341" y="64702"/>
                      <a:pt x="7341" y="65081"/>
                    </a:cubicBezTo>
                    <a:cubicBezTo>
                      <a:pt x="7236" y="67055"/>
                      <a:pt x="5652" y="68591"/>
                      <a:pt x="3699" y="6859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5" name="Google Shape;1315;p37"/>
              <p:cNvSpPr/>
              <p:nvPr/>
            </p:nvSpPr>
            <p:spPr>
              <a:xfrm>
                <a:off x="7774883" y="4006905"/>
                <a:ext cx="41956" cy="65349"/>
              </a:xfrm>
              <a:custGeom>
                <a:rect b="b" l="l" r="r" t="t"/>
                <a:pathLst>
                  <a:path extrusionOk="0" h="65349" w="41956">
                    <a:moveTo>
                      <a:pt x="3686" y="65350"/>
                    </a:moveTo>
                    <a:cubicBezTo>
                      <a:pt x="3370" y="65350"/>
                      <a:pt x="3000" y="65307"/>
                      <a:pt x="2683" y="65212"/>
                    </a:cubicBezTo>
                    <a:cubicBezTo>
                      <a:pt x="731" y="64664"/>
                      <a:pt x="-431" y="62637"/>
                      <a:pt x="150" y="60679"/>
                    </a:cubicBezTo>
                    <a:cubicBezTo>
                      <a:pt x="625" y="59016"/>
                      <a:pt x="11814" y="19765"/>
                      <a:pt x="35986" y="786"/>
                    </a:cubicBezTo>
                    <a:cubicBezTo>
                      <a:pt x="37622" y="-470"/>
                      <a:pt x="39892" y="-190"/>
                      <a:pt x="41159" y="1409"/>
                    </a:cubicBezTo>
                    <a:cubicBezTo>
                      <a:pt x="42425" y="3008"/>
                      <a:pt x="42162" y="5320"/>
                      <a:pt x="40525" y="6570"/>
                    </a:cubicBezTo>
                    <a:cubicBezTo>
                      <a:pt x="18200" y="24082"/>
                      <a:pt x="7328" y="62278"/>
                      <a:pt x="7222" y="62658"/>
                    </a:cubicBezTo>
                    <a:cubicBezTo>
                      <a:pt x="6747" y="64283"/>
                      <a:pt x="5269" y="65344"/>
                      <a:pt x="3686" y="6534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37"/>
              <p:cNvSpPr/>
              <p:nvPr/>
            </p:nvSpPr>
            <p:spPr>
              <a:xfrm>
                <a:off x="7800102" y="4013831"/>
                <a:ext cx="38890" cy="63959"/>
              </a:xfrm>
              <a:custGeom>
                <a:rect b="b" l="l" r="r" t="t"/>
                <a:pathLst>
                  <a:path extrusionOk="0" h="63959" w="38890">
                    <a:moveTo>
                      <a:pt x="3695" y="63960"/>
                    </a:moveTo>
                    <a:cubicBezTo>
                      <a:pt x="3378" y="63960"/>
                      <a:pt x="3061" y="63923"/>
                      <a:pt x="2798" y="63844"/>
                    </a:cubicBezTo>
                    <a:cubicBezTo>
                      <a:pt x="792" y="63342"/>
                      <a:pt x="-369" y="61342"/>
                      <a:pt x="106" y="59374"/>
                    </a:cubicBezTo>
                    <a:cubicBezTo>
                      <a:pt x="528" y="57827"/>
                      <a:pt x="10028" y="21289"/>
                      <a:pt x="32723" y="938"/>
                    </a:cubicBezTo>
                    <a:cubicBezTo>
                      <a:pt x="34254" y="-414"/>
                      <a:pt x="36576" y="-292"/>
                      <a:pt x="37948" y="1223"/>
                    </a:cubicBezTo>
                    <a:cubicBezTo>
                      <a:pt x="39320" y="2732"/>
                      <a:pt x="39162" y="5060"/>
                      <a:pt x="37684" y="6416"/>
                    </a:cubicBezTo>
                    <a:cubicBezTo>
                      <a:pt x="16626" y="25258"/>
                      <a:pt x="7337" y="60835"/>
                      <a:pt x="7231" y="61189"/>
                    </a:cubicBezTo>
                    <a:cubicBezTo>
                      <a:pt x="6809" y="62852"/>
                      <a:pt x="5331" y="63960"/>
                      <a:pt x="3695" y="6396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37"/>
              <p:cNvSpPr/>
              <p:nvPr/>
            </p:nvSpPr>
            <p:spPr>
              <a:xfrm>
                <a:off x="7834311" y="4016145"/>
                <a:ext cx="41580" cy="65778"/>
              </a:xfrm>
              <a:custGeom>
                <a:rect b="b" l="l" r="r" t="t"/>
                <a:pathLst>
                  <a:path extrusionOk="0" h="65778" w="41580">
                    <a:moveTo>
                      <a:pt x="3686" y="65773"/>
                    </a:moveTo>
                    <a:cubicBezTo>
                      <a:pt x="3369" y="65773"/>
                      <a:pt x="3000" y="65731"/>
                      <a:pt x="2683" y="65642"/>
                    </a:cubicBezTo>
                    <a:cubicBezTo>
                      <a:pt x="730" y="65098"/>
                      <a:pt x="-431" y="63071"/>
                      <a:pt x="150" y="61118"/>
                    </a:cubicBezTo>
                    <a:cubicBezTo>
                      <a:pt x="572" y="59498"/>
                      <a:pt x="11392" y="21202"/>
                      <a:pt x="35511" y="867"/>
                    </a:cubicBezTo>
                    <a:cubicBezTo>
                      <a:pt x="37095" y="-442"/>
                      <a:pt x="39417" y="-247"/>
                      <a:pt x="40736" y="1305"/>
                    </a:cubicBezTo>
                    <a:cubicBezTo>
                      <a:pt x="42003" y="2857"/>
                      <a:pt x="41845" y="5179"/>
                      <a:pt x="40261" y="6488"/>
                    </a:cubicBezTo>
                    <a:cubicBezTo>
                      <a:pt x="17883" y="25377"/>
                      <a:pt x="7328" y="62707"/>
                      <a:pt x="7222" y="63082"/>
                    </a:cubicBezTo>
                    <a:cubicBezTo>
                      <a:pt x="6800" y="64713"/>
                      <a:pt x="5322" y="65779"/>
                      <a:pt x="3686" y="6577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37"/>
              <p:cNvSpPr/>
              <p:nvPr/>
            </p:nvSpPr>
            <p:spPr>
              <a:xfrm>
                <a:off x="7871289" y="4013835"/>
                <a:ext cx="43805" cy="71376"/>
              </a:xfrm>
              <a:custGeom>
                <a:rect b="b" l="l" r="r" t="t"/>
                <a:pathLst>
                  <a:path extrusionOk="0" h="71376" w="43805">
                    <a:moveTo>
                      <a:pt x="3653" y="71377"/>
                    </a:moveTo>
                    <a:cubicBezTo>
                      <a:pt x="3600" y="71377"/>
                      <a:pt x="3494" y="71377"/>
                      <a:pt x="3389" y="71366"/>
                    </a:cubicBezTo>
                    <a:cubicBezTo>
                      <a:pt x="1383" y="71219"/>
                      <a:pt x="-147" y="69456"/>
                      <a:pt x="11" y="67434"/>
                    </a:cubicBezTo>
                    <a:cubicBezTo>
                      <a:pt x="64" y="66062"/>
                      <a:pt x="2808" y="33435"/>
                      <a:pt x="37642" y="987"/>
                    </a:cubicBezTo>
                    <a:cubicBezTo>
                      <a:pt x="39120" y="-396"/>
                      <a:pt x="41442" y="-317"/>
                      <a:pt x="42814" y="1171"/>
                    </a:cubicBezTo>
                    <a:cubicBezTo>
                      <a:pt x="44187" y="2654"/>
                      <a:pt x="44134" y="4982"/>
                      <a:pt x="42656" y="6370"/>
                    </a:cubicBezTo>
                    <a:cubicBezTo>
                      <a:pt x="9933" y="36870"/>
                      <a:pt x="7347" y="67661"/>
                      <a:pt x="7295" y="67967"/>
                    </a:cubicBezTo>
                    <a:cubicBezTo>
                      <a:pt x="7189" y="69904"/>
                      <a:pt x="5553" y="71377"/>
                      <a:pt x="3653" y="7137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9" name="Google Shape;1319;p37"/>
              <p:cNvSpPr/>
              <p:nvPr/>
            </p:nvSpPr>
            <p:spPr>
              <a:xfrm>
                <a:off x="7915127" y="4001378"/>
                <a:ext cx="49794" cy="74197"/>
              </a:xfrm>
              <a:custGeom>
                <a:rect b="b" l="l" r="r" t="t"/>
                <a:pathLst>
                  <a:path extrusionOk="0" h="74197" w="49794">
                    <a:moveTo>
                      <a:pt x="3673" y="74197"/>
                    </a:moveTo>
                    <a:cubicBezTo>
                      <a:pt x="3515" y="74197"/>
                      <a:pt x="3356" y="74187"/>
                      <a:pt x="3198" y="74160"/>
                    </a:cubicBezTo>
                    <a:cubicBezTo>
                      <a:pt x="1193" y="73881"/>
                      <a:pt x="-232" y="72023"/>
                      <a:pt x="31" y="70012"/>
                    </a:cubicBezTo>
                    <a:cubicBezTo>
                      <a:pt x="243" y="68603"/>
                      <a:pt x="5257" y="35115"/>
                      <a:pt x="43679" y="930"/>
                    </a:cubicBezTo>
                    <a:cubicBezTo>
                      <a:pt x="45210" y="-420"/>
                      <a:pt x="47532" y="-283"/>
                      <a:pt x="48851" y="1231"/>
                    </a:cubicBezTo>
                    <a:cubicBezTo>
                      <a:pt x="50224" y="2746"/>
                      <a:pt x="50065" y="5074"/>
                      <a:pt x="48587" y="6425"/>
                    </a:cubicBezTo>
                    <a:cubicBezTo>
                      <a:pt x="12170" y="38830"/>
                      <a:pt x="7368" y="70709"/>
                      <a:pt x="7315" y="71025"/>
                    </a:cubicBezTo>
                    <a:cubicBezTo>
                      <a:pt x="7051" y="72867"/>
                      <a:pt x="5521" y="74197"/>
                      <a:pt x="3673" y="7419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0" name="Google Shape;1320;p37"/>
              <p:cNvSpPr/>
              <p:nvPr/>
            </p:nvSpPr>
            <p:spPr>
              <a:xfrm>
                <a:off x="7966534" y="4006905"/>
                <a:ext cx="37598" cy="55849"/>
              </a:xfrm>
              <a:custGeom>
                <a:rect b="b" l="l" r="r" t="t"/>
                <a:pathLst>
                  <a:path extrusionOk="0" h="55849" w="37598">
                    <a:moveTo>
                      <a:pt x="3672" y="55850"/>
                    </a:moveTo>
                    <a:cubicBezTo>
                      <a:pt x="3514" y="55850"/>
                      <a:pt x="3408" y="55844"/>
                      <a:pt x="3250" y="55823"/>
                    </a:cubicBezTo>
                    <a:cubicBezTo>
                      <a:pt x="1244" y="55580"/>
                      <a:pt x="-233" y="53760"/>
                      <a:pt x="31" y="51743"/>
                    </a:cubicBezTo>
                    <a:cubicBezTo>
                      <a:pt x="189" y="50466"/>
                      <a:pt x="4041" y="20314"/>
                      <a:pt x="31803" y="675"/>
                    </a:cubicBezTo>
                    <a:cubicBezTo>
                      <a:pt x="33492" y="-497"/>
                      <a:pt x="35761" y="-106"/>
                      <a:pt x="36922" y="1557"/>
                    </a:cubicBezTo>
                    <a:cubicBezTo>
                      <a:pt x="38083" y="3214"/>
                      <a:pt x="37714" y="5510"/>
                      <a:pt x="36078" y="6681"/>
                    </a:cubicBezTo>
                    <a:cubicBezTo>
                      <a:pt x="11008" y="24373"/>
                      <a:pt x="7366" y="52335"/>
                      <a:pt x="7314" y="52609"/>
                    </a:cubicBezTo>
                    <a:cubicBezTo>
                      <a:pt x="7103" y="54477"/>
                      <a:pt x="5519" y="55844"/>
                      <a:pt x="3672" y="5584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1" name="Google Shape;1321;p37"/>
              <p:cNvSpPr/>
              <p:nvPr/>
            </p:nvSpPr>
            <p:spPr>
              <a:xfrm>
                <a:off x="8003384" y="4011070"/>
                <a:ext cx="39067" cy="60098"/>
              </a:xfrm>
              <a:custGeom>
                <a:rect b="b" l="l" r="r" t="t"/>
                <a:pathLst>
                  <a:path extrusionOk="0" h="60098" w="39067">
                    <a:moveTo>
                      <a:pt x="3715" y="60093"/>
                    </a:moveTo>
                    <a:cubicBezTo>
                      <a:pt x="3556" y="60093"/>
                      <a:pt x="3451" y="60088"/>
                      <a:pt x="3292" y="60072"/>
                    </a:cubicBezTo>
                    <a:cubicBezTo>
                      <a:pt x="1287" y="59850"/>
                      <a:pt x="-191" y="58040"/>
                      <a:pt x="20" y="56024"/>
                    </a:cubicBezTo>
                    <a:cubicBezTo>
                      <a:pt x="178" y="54810"/>
                      <a:pt x="3609" y="25993"/>
                      <a:pt x="33006" y="881"/>
                    </a:cubicBezTo>
                    <a:cubicBezTo>
                      <a:pt x="34537" y="-439"/>
                      <a:pt x="36859" y="-254"/>
                      <a:pt x="38179" y="1287"/>
                    </a:cubicBezTo>
                    <a:cubicBezTo>
                      <a:pt x="39498" y="2834"/>
                      <a:pt x="39340" y="5156"/>
                      <a:pt x="37757" y="6470"/>
                    </a:cubicBezTo>
                    <a:cubicBezTo>
                      <a:pt x="10734" y="29592"/>
                      <a:pt x="7409" y="56557"/>
                      <a:pt x="7356" y="56831"/>
                    </a:cubicBezTo>
                    <a:cubicBezTo>
                      <a:pt x="7145" y="58710"/>
                      <a:pt x="5562" y="60098"/>
                      <a:pt x="3715" y="6009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37"/>
              <p:cNvSpPr/>
              <p:nvPr/>
            </p:nvSpPr>
            <p:spPr>
              <a:xfrm>
                <a:off x="8043092" y="4003685"/>
                <a:ext cx="36717" cy="65588"/>
              </a:xfrm>
              <a:custGeom>
                <a:rect b="b" l="l" r="r" t="t"/>
                <a:pathLst>
                  <a:path extrusionOk="0" h="65588" w="36717">
                    <a:moveTo>
                      <a:pt x="3696" y="65588"/>
                    </a:moveTo>
                    <a:cubicBezTo>
                      <a:pt x="3643" y="65588"/>
                      <a:pt x="3590" y="65588"/>
                      <a:pt x="3538" y="65588"/>
                    </a:cubicBezTo>
                    <a:cubicBezTo>
                      <a:pt x="1479" y="65493"/>
                      <a:pt x="-52" y="63773"/>
                      <a:pt x="1" y="61741"/>
                    </a:cubicBezTo>
                    <a:cubicBezTo>
                      <a:pt x="107" y="60237"/>
                      <a:pt x="2112" y="24685"/>
                      <a:pt x="30665" y="851"/>
                    </a:cubicBezTo>
                    <a:cubicBezTo>
                      <a:pt x="32249" y="-448"/>
                      <a:pt x="34571" y="-237"/>
                      <a:pt x="35891" y="1326"/>
                    </a:cubicBezTo>
                    <a:cubicBezTo>
                      <a:pt x="37157" y="2883"/>
                      <a:pt x="36946" y="5205"/>
                      <a:pt x="35415" y="6503"/>
                    </a:cubicBezTo>
                    <a:cubicBezTo>
                      <a:pt x="9238" y="28285"/>
                      <a:pt x="7390" y="61751"/>
                      <a:pt x="7390" y="62084"/>
                    </a:cubicBezTo>
                    <a:cubicBezTo>
                      <a:pt x="7285" y="64053"/>
                      <a:pt x="5649" y="65588"/>
                      <a:pt x="3696" y="6558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37"/>
              <p:cNvSpPr/>
              <p:nvPr/>
            </p:nvSpPr>
            <p:spPr>
              <a:xfrm>
                <a:off x="8080713" y="4013835"/>
                <a:ext cx="34172" cy="49980"/>
              </a:xfrm>
              <a:custGeom>
                <a:rect b="b" l="l" r="r" t="t"/>
                <a:pathLst>
                  <a:path extrusionOk="0" h="49980" w="34172">
                    <a:moveTo>
                      <a:pt x="3653" y="49981"/>
                    </a:moveTo>
                    <a:cubicBezTo>
                      <a:pt x="3442" y="49981"/>
                      <a:pt x="3178" y="49960"/>
                      <a:pt x="2967" y="49912"/>
                    </a:cubicBezTo>
                    <a:cubicBezTo>
                      <a:pt x="961" y="49532"/>
                      <a:pt x="-305" y="47606"/>
                      <a:pt x="64" y="45611"/>
                    </a:cubicBezTo>
                    <a:cubicBezTo>
                      <a:pt x="223" y="44766"/>
                      <a:pt x="4286" y="24668"/>
                      <a:pt x="27878" y="1077"/>
                    </a:cubicBezTo>
                    <a:cubicBezTo>
                      <a:pt x="29303" y="-359"/>
                      <a:pt x="31626" y="-359"/>
                      <a:pt x="33103" y="1077"/>
                    </a:cubicBezTo>
                    <a:cubicBezTo>
                      <a:pt x="34528" y="2512"/>
                      <a:pt x="34528" y="4840"/>
                      <a:pt x="33103" y="6275"/>
                    </a:cubicBezTo>
                    <a:cubicBezTo>
                      <a:pt x="11095" y="28289"/>
                      <a:pt x="7295" y="46809"/>
                      <a:pt x="7295" y="46999"/>
                    </a:cubicBezTo>
                    <a:cubicBezTo>
                      <a:pt x="6925" y="48757"/>
                      <a:pt x="5395" y="49981"/>
                      <a:pt x="3653" y="4998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37"/>
              <p:cNvSpPr/>
              <p:nvPr/>
            </p:nvSpPr>
            <p:spPr>
              <a:xfrm>
                <a:off x="8108016" y="4013832"/>
                <a:ext cx="51649" cy="61742"/>
              </a:xfrm>
              <a:custGeom>
                <a:rect b="b" l="l" r="r" t="t"/>
                <a:pathLst>
                  <a:path extrusionOk="0" h="61742" w="51649">
                    <a:moveTo>
                      <a:pt x="3688" y="61743"/>
                    </a:moveTo>
                    <a:cubicBezTo>
                      <a:pt x="3108" y="61743"/>
                      <a:pt x="2527" y="61616"/>
                      <a:pt x="1999" y="61341"/>
                    </a:cubicBezTo>
                    <a:cubicBezTo>
                      <a:pt x="205" y="60423"/>
                      <a:pt x="-534" y="58206"/>
                      <a:pt x="416" y="56396"/>
                    </a:cubicBezTo>
                    <a:cubicBezTo>
                      <a:pt x="1102" y="54992"/>
                      <a:pt x="18202" y="21784"/>
                      <a:pt x="45700" y="752"/>
                    </a:cubicBezTo>
                    <a:cubicBezTo>
                      <a:pt x="47336" y="-478"/>
                      <a:pt x="49658" y="-166"/>
                      <a:pt x="50872" y="1444"/>
                    </a:cubicBezTo>
                    <a:cubicBezTo>
                      <a:pt x="52139" y="3059"/>
                      <a:pt x="51822" y="5365"/>
                      <a:pt x="50186" y="6600"/>
                    </a:cubicBezTo>
                    <a:cubicBezTo>
                      <a:pt x="23955" y="26619"/>
                      <a:pt x="7119" y="59399"/>
                      <a:pt x="6961" y="59726"/>
                    </a:cubicBezTo>
                    <a:cubicBezTo>
                      <a:pt x="6327" y="61004"/>
                      <a:pt x="5008" y="61737"/>
                      <a:pt x="3688" y="617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37"/>
              <p:cNvSpPr/>
              <p:nvPr/>
            </p:nvSpPr>
            <p:spPr>
              <a:xfrm>
                <a:off x="8154304" y="4020289"/>
                <a:ext cx="33569" cy="59354"/>
              </a:xfrm>
              <a:custGeom>
                <a:rect b="b" l="l" r="r" t="t"/>
                <a:pathLst>
                  <a:path extrusionOk="0" h="59354" w="33569">
                    <a:moveTo>
                      <a:pt x="3687" y="59354"/>
                    </a:moveTo>
                    <a:cubicBezTo>
                      <a:pt x="3476" y="59354"/>
                      <a:pt x="3265" y="59338"/>
                      <a:pt x="3106" y="59307"/>
                    </a:cubicBezTo>
                    <a:cubicBezTo>
                      <a:pt x="1101" y="58990"/>
                      <a:pt x="-271" y="57106"/>
                      <a:pt x="45" y="55101"/>
                    </a:cubicBezTo>
                    <a:cubicBezTo>
                      <a:pt x="257" y="53596"/>
                      <a:pt x="6062" y="18114"/>
                      <a:pt x="27596" y="813"/>
                    </a:cubicBezTo>
                    <a:cubicBezTo>
                      <a:pt x="29179" y="-464"/>
                      <a:pt x="31501" y="-206"/>
                      <a:pt x="32768" y="1372"/>
                    </a:cubicBezTo>
                    <a:cubicBezTo>
                      <a:pt x="34035" y="2956"/>
                      <a:pt x="33771" y="5267"/>
                      <a:pt x="32188" y="6545"/>
                    </a:cubicBezTo>
                    <a:cubicBezTo>
                      <a:pt x="12923" y="22051"/>
                      <a:pt x="7329" y="55908"/>
                      <a:pt x="7276" y="56246"/>
                    </a:cubicBezTo>
                    <a:cubicBezTo>
                      <a:pt x="7012" y="58056"/>
                      <a:pt x="5429" y="59349"/>
                      <a:pt x="3687" y="5934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6" name="Google Shape;1326;p37"/>
              <p:cNvSpPr/>
              <p:nvPr/>
            </p:nvSpPr>
            <p:spPr>
              <a:xfrm>
                <a:off x="8189653" y="4020295"/>
                <a:ext cx="35023" cy="48344"/>
              </a:xfrm>
              <a:custGeom>
                <a:rect b="b" l="l" r="r" t="t"/>
                <a:pathLst>
                  <a:path extrusionOk="0" h="48344" w="35023">
                    <a:moveTo>
                      <a:pt x="3647" y="48339"/>
                    </a:moveTo>
                    <a:cubicBezTo>
                      <a:pt x="3277" y="48339"/>
                      <a:pt x="2855" y="48271"/>
                      <a:pt x="2433" y="48128"/>
                    </a:cubicBezTo>
                    <a:cubicBezTo>
                      <a:pt x="533" y="47453"/>
                      <a:pt x="-470" y="45352"/>
                      <a:pt x="216" y="43441"/>
                    </a:cubicBezTo>
                    <a:cubicBezTo>
                      <a:pt x="586" y="42391"/>
                      <a:pt x="9505" y="17475"/>
                      <a:pt x="28980" y="881"/>
                    </a:cubicBezTo>
                    <a:cubicBezTo>
                      <a:pt x="30511" y="-439"/>
                      <a:pt x="32833" y="-254"/>
                      <a:pt x="34152" y="1287"/>
                    </a:cubicBezTo>
                    <a:cubicBezTo>
                      <a:pt x="35472" y="2834"/>
                      <a:pt x="35261" y="5151"/>
                      <a:pt x="33730" y="6470"/>
                    </a:cubicBezTo>
                    <a:cubicBezTo>
                      <a:pt x="15839" y="21755"/>
                      <a:pt x="7236" y="45648"/>
                      <a:pt x="7130" y="45890"/>
                    </a:cubicBezTo>
                    <a:cubicBezTo>
                      <a:pt x="6603" y="47400"/>
                      <a:pt x="5177" y="48344"/>
                      <a:pt x="3700" y="4834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27" name="Google Shape;1327;p37"/>
            <p:cNvGrpSpPr/>
            <p:nvPr/>
          </p:nvGrpSpPr>
          <p:grpSpPr>
            <a:xfrm>
              <a:off x="7200647" y="4093722"/>
              <a:ext cx="123235" cy="271937"/>
              <a:chOff x="7200647" y="4093722"/>
              <a:chExt cx="123235" cy="271937"/>
            </a:xfrm>
          </p:grpSpPr>
          <p:sp>
            <p:nvSpPr>
              <p:cNvPr id="1328" name="Google Shape;1328;p37"/>
              <p:cNvSpPr/>
              <p:nvPr/>
            </p:nvSpPr>
            <p:spPr>
              <a:xfrm>
                <a:off x="7204321" y="4097392"/>
                <a:ext cx="115888" cy="264589"/>
              </a:xfrm>
              <a:custGeom>
                <a:rect b="b" l="l" r="r" t="t"/>
                <a:pathLst>
                  <a:path extrusionOk="0" h="264589" w="115888">
                    <a:moveTo>
                      <a:pt x="26442" y="263586"/>
                    </a:moveTo>
                    <a:cubicBezTo>
                      <a:pt x="8086" y="261760"/>
                      <a:pt x="0" y="245526"/>
                      <a:pt x="0" y="206771"/>
                    </a:cubicBezTo>
                    <a:cubicBezTo>
                      <a:pt x="0" y="168016"/>
                      <a:pt x="35060" y="136644"/>
                      <a:pt x="20916" y="92970"/>
                    </a:cubicBezTo>
                    <a:cubicBezTo>
                      <a:pt x="6766" y="49296"/>
                      <a:pt x="8614" y="1316"/>
                      <a:pt x="47981" y="86"/>
                    </a:cubicBezTo>
                    <a:cubicBezTo>
                      <a:pt x="87348" y="-1144"/>
                      <a:pt x="95344" y="10541"/>
                      <a:pt x="87348" y="52373"/>
                    </a:cubicBezTo>
                    <a:cubicBezTo>
                      <a:pt x="79352" y="94205"/>
                      <a:pt x="119337" y="123730"/>
                      <a:pt x="115648" y="182171"/>
                    </a:cubicBezTo>
                    <a:cubicBezTo>
                      <a:pt x="111958" y="240612"/>
                      <a:pt x="96558" y="270580"/>
                      <a:pt x="26442" y="26359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9" name="Google Shape;1329;p37"/>
              <p:cNvSpPr/>
              <p:nvPr/>
            </p:nvSpPr>
            <p:spPr>
              <a:xfrm>
                <a:off x="7200647" y="4093722"/>
                <a:ext cx="123235" cy="271937"/>
              </a:xfrm>
              <a:custGeom>
                <a:rect b="b" l="l" r="r" t="t"/>
                <a:pathLst>
                  <a:path extrusionOk="0" h="271937" w="123235">
                    <a:moveTo>
                      <a:pt x="48756" y="271932"/>
                    </a:moveTo>
                    <a:cubicBezTo>
                      <a:pt x="42909" y="271932"/>
                      <a:pt x="36517" y="271589"/>
                      <a:pt x="29751" y="270913"/>
                    </a:cubicBezTo>
                    <a:cubicBezTo>
                      <a:pt x="8899" y="268834"/>
                      <a:pt x="0" y="250746"/>
                      <a:pt x="0" y="210440"/>
                    </a:cubicBezTo>
                    <a:cubicBezTo>
                      <a:pt x="0" y="193736"/>
                      <a:pt x="6228" y="178356"/>
                      <a:pt x="12250" y="163488"/>
                    </a:cubicBezTo>
                    <a:cubicBezTo>
                      <a:pt x="20858" y="142235"/>
                      <a:pt x="28991" y="122158"/>
                      <a:pt x="21090" y="97774"/>
                    </a:cubicBezTo>
                    <a:cubicBezTo>
                      <a:pt x="9774" y="62856"/>
                      <a:pt x="10123" y="31912"/>
                      <a:pt x="22025" y="15007"/>
                    </a:cubicBezTo>
                    <a:cubicBezTo>
                      <a:pt x="28706" y="5507"/>
                      <a:pt x="38639" y="483"/>
                      <a:pt x="51538" y="82"/>
                    </a:cubicBezTo>
                    <a:cubicBezTo>
                      <a:pt x="72523" y="-562"/>
                      <a:pt x="84651" y="2557"/>
                      <a:pt x="91322" y="10627"/>
                    </a:cubicBezTo>
                    <a:cubicBezTo>
                      <a:pt x="98321" y="19087"/>
                      <a:pt x="99276" y="32445"/>
                      <a:pt x="94631" y="56734"/>
                    </a:cubicBezTo>
                    <a:cubicBezTo>
                      <a:pt x="90948" y="76003"/>
                      <a:pt x="98051" y="92560"/>
                      <a:pt x="106274" y="111729"/>
                    </a:cubicBezTo>
                    <a:cubicBezTo>
                      <a:pt x="115019" y="132117"/>
                      <a:pt x="124931" y="155223"/>
                      <a:pt x="122989" y="186072"/>
                    </a:cubicBezTo>
                    <a:cubicBezTo>
                      <a:pt x="119643" y="239083"/>
                      <a:pt x="106058" y="271937"/>
                      <a:pt x="48756" y="271937"/>
                    </a:cubicBezTo>
                    <a:close/>
                    <a:moveTo>
                      <a:pt x="56916" y="7349"/>
                    </a:moveTo>
                    <a:cubicBezTo>
                      <a:pt x="55269" y="7349"/>
                      <a:pt x="53554" y="7376"/>
                      <a:pt x="51775" y="7434"/>
                    </a:cubicBezTo>
                    <a:cubicBezTo>
                      <a:pt x="41309" y="7761"/>
                      <a:pt x="33324" y="11730"/>
                      <a:pt x="28041" y="19240"/>
                    </a:cubicBezTo>
                    <a:cubicBezTo>
                      <a:pt x="17628" y="34045"/>
                      <a:pt x="17644" y="63268"/>
                      <a:pt x="28088" y="95510"/>
                    </a:cubicBezTo>
                    <a:cubicBezTo>
                      <a:pt x="36813" y="122443"/>
                      <a:pt x="27793" y="144715"/>
                      <a:pt x="19069" y="166254"/>
                    </a:cubicBezTo>
                    <a:cubicBezTo>
                      <a:pt x="13041" y="181127"/>
                      <a:pt x="7352" y="195177"/>
                      <a:pt x="7352" y="210445"/>
                    </a:cubicBezTo>
                    <a:cubicBezTo>
                      <a:pt x="7352" y="255133"/>
                      <a:pt x="18467" y="262400"/>
                      <a:pt x="30479" y="263598"/>
                    </a:cubicBezTo>
                    <a:cubicBezTo>
                      <a:pt x="37003" y="264247"/>
                      <a:pt x="43151" y="264580"/>
                      <a:pt x="48756" y="264580"/>
                    </a:cubicBezTo>
                    <a:cubicBezTo>
                      <a:pt x="100801" y="264580"/>
                      <a:pt x="112418" y="236824"/>
                      <a:pt x="115653" y="185608"/>
                    </a:cubicBezTo>
                    <a:cubicBezTo>
                      <a:pt x="117490" y="156511"/>
                      <a:pt x="108354" y="135220"/>
                      <a:pt x="99524" y="114626"/>
                    </a:cubicBezTo>
                    <a:cubicBezTo>
                      <a:pt x="91185" y="95194"/>
                      <a:pt x="83310" y="76837"/>
                      <a:pt x="87416" y="55351"/>
                    </a:cubicBezTo>
                    <a:cubicBezTo>
                      <a:pt x="91544" y="33765"/>
                      <a:pt x="91016" y="21790"/>
                      <a:pt x="85659" y="15314"/>
                    </a:cubicBezTo>
                    <a:cubicBezTo>
                      <a:pt x="81104" y="9804"/>
                      <a:pt x="72238" y="7349"/>
                      <a:pt x="56916" y="734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30" name="Google Shape;1330;p37"/>
            <p:cNvSpPr/>
            <p:nvPr/>
          </p:nvSpPr>
          <p:spPr>
            <a:xfrm>
              <a:off x="7245764" y="4257274"/>
              <a:ext cx="38817" cy="79655"/>
            </a:xfrm>
            <a:custGeom>
              <a:rect b="b" l="l" r="r" t="t"/>
              <a:pathLst>
                <a:path extrusionOk="0" h="79655" w="38817">
                  <a:moveTo>
                    <a:pt x="30530" y="0"/>
                  </a:moveTo>
                  <a:cubicBezTo>
                    <a:pt x="48290" y="95"/>
                    <a:pt x="35449" y="83801"/>
                    <a:pt x="11461" y="79495"/>
                  </a:cubicBezTo>
                  <a:cubicBezTo>
                    <a:pt x="-12532" y="75188"/>
                    <a:pt x="4695" y="-137"/>
                    <a:pt x="30530"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1" name="Google Shape;1331;p37"/>
            <p:cNvSpPr/>
            <p:nvPr/>
          </p:nvSpPr>
          <p:spPr>
            <a:xfrm>
              <a:off x="6920485" y="4348005"/>
              <a:ext cx="1346176" cy="73208"/>
            </a:xfrm>
            <a:custGeom>
              <a:rect b="b" l="l" r="r" t="t"/>
              <a:pathLst>
                <a:path extrusionOk="0" h="73208" w="1346176">
                  <a:moveTo>
                    <a:pt x="819028" y="73209"/>
                  </a:moveTo>
                  <a:cubicBezTo>
                    <a:pt x="687610" y="73209"/>
                    <a:pt x="567856" y="65070"/>
                    <a:pt x="442957" y="56583"/>
                  </a:cubicBezTo>
                  <a:cubicBezTo>
                    <a:pt x="423825" y="55280"/>
                    <a:pt x="404640" y="53982"/>
                    <a:pt x="385349" y="52699"/>
                  </a:cubicBezTo>
                  <a:cubicBezTo>
                    <a:pt x="203819" y="40703"/>
                    <a:pt x="7400" y="69467"/>
                    <a:pt x="5442" y="69763"/>
                  </a:cubicBezTo>
                  <a:lnTo>
                    <a:pt x="0" y="33255"/>
                  </a:lnTo>
                  <a:cubicBezTo>
                    <a:pt x="1995" y="32960"/>
                    <a:pt x="202172" y="3568"/>
                    <a:pt x="387788" y="15876"/>
                  </a:cubicBezTo>
                  <a:cubicBezTo>
                    <a:pt x="407104" y="17153"/>
                    <a:pt x="426311" y="18457"/>
                    <a:pt x="445459" y="19760"/>
                  </a:cubicBezTo>
                  <a:cubicBezTo>
                    <a:pt x="612613" y="31108"/>
                    <a:pt x="770472" y="41832"/>
                    <a:pt x="958996" y="33076"/>
                  </a:cubicBezTo>
                  <a:cubicBezTo>
                    <a:pt x="1167312" y="23386"/>
                    <a:pt x="1339527" y="238"/>
                    <a:pt x="1341268" y="0"/>
                  </a:cubicBezTo>
                  <a:lnTo>
                    <a:pt x="1346177" y="36575"/>
                  </a:lnTo>
                  <a:cubicBezTo>
                    <a:pt x="1344488" y="36808"/>
                    <a:pt x="1170742" y="60178"/>
                    <a:pt x="960738" y="69936"/>
                  </a:cubicBezTo>
                  <a:cubicBezTo>
                    <a:pt x="911654" y="72222"/>
                    <a:pt x="864629" y="73203"/>
                    <a:pt x="819028" y="732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5" name="Shape 1335"/>
        <p:cNvGrpSpPr/>
        <p:nvPr/>
      </p:nvGrpSpPr>
      <p:grpSpPr>
        <a:xfrm>
          <a:off x="0" y="0"/>
          <a:ext cx="0" cy="0"/>
          <a:chOff x="0" y="0"/>
          <a:chExt cx="0" cy="0"/>
        </a:xfrm>
      </p:grpSpPr>
      <p:sp>
        <p:nvSpPr>
          <p:cNvPr id="1336" name="Google Shape;1336;p38"/>
          <p:cNvSpPr txBox="1"/>
          <p:nvPr>
            <p:ph idx="3" type="subTitle"/>
          </p:nvPr>
        </p:nvSpPr>
        <p:spPr>
          <a:xfrm>
            <a:off x="719975" y="3699656"/>
            <a:ext cx="2361300" cy="89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They help them see the practical applications of scientific concepts</a:t>
            </a:r>
            <a:endParaRPr/>
          </a:p>
        </p:txBody>
      </p:sp>
      <p:sp>
        <p:nvSpPr>
          <p:cNvPr id="1337" name="Google Shape;1337;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t>
            </a:r>
            <a:r>
              <a:rPr lang="en"/>
              <a:t>enefits of scientific experiments </a:t>
            </a:r>
            <a:endParaRPr/>
          </a:p>
        </p:txBody>
      </p:sp>
      <p:sp>
        <p:nvSpPr>
          <p:cNvPr id="1338" name="Google Shape;1338;p38"/>
          <p:cNvSpPr txBox="1"/>
          <p:nvPr>
            <p:ph idx="1" type="subTitle"/>
          </p:nvPr>
        </p:nvSpPr>
        <p:spPr>
          <a:xfrm>
            <a:off x="719975" y="1836074"/>
            <a:ext cx="2361300" cy="89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Fun experiments capture students' interest</a:t>
            </a:r>
            <a:r>
              <a:rPr lang="en"/>
              <a:t>, making learning more engaging</a:t>
            </a:r>
            <a:endParaRPr/>
          </a:p>
        </p:txBody>
      </p:sp>
      <p:sp>
        <p:nvSpPr>
          <p:cNvPr id="1339" name="Google Shape;1339;p38"/>
          <p:cNvSpPr txBox="1"/>
          <p:nvPr>
            <p:ph idx="2" type="subTitle"/>
          </p:nvPr>
        </p:nvSpPr>
        <p:spPr>
          <a:xfrm>
            <a:off x="3391350" y="1838524"/>
            <a:ext cx="2361300" cy="89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They</a:t>
            </a:r>
            <a:r>
              <a:rPr lang="en"/>
              <a:t> encourage a natural desire to explore the world around them</a:t>
            </a:r>
            <a:endParaRPr/>
          </a:p>
        </p:txBody>
      </p:sp>
      <p:sp>
        <p:nvSpPr>
          <p:cNvPr id="1340" name="Google Shape;1340;p38"/>
          <p:cNvSpPr txBox="1"/>
          <p:nvPr>
            <p:ph idx="4" type="subTitle"/>
          </p:nvPr>
        </p:nvSpPr>
        <p:spPr>
          <a:xfrm>
            <a:off x="3391350" y="3707006"/>
            <a:ext cx="2361300" cy="89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They provide opportunities to develop effective communication skills</a:t>
            </a:r>
            <a:endParaRPr/>
          </a:p>
        </p:txBody>
      </p:sp>
      <p:sp>
        <p:nvSpPr>
          <p:cNvPr id="1341" name="Google Shape;1341;p38"/>
          <p:cNvSpPr txBox="1"/>
          <p:nvPr>
            <p:ph idx="5" type="subTitle"/>
          </p:nvPr>
        </p:nvSpPr>
        <p:spPr>
          <a:xfrm>
            <a:off x="6062725" y="1836074"/>
            <a:ext cx="2361300" cy="89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onducting experiments involve critical thinking and problem-solving skills</a:t>
            </a:r>
            <a:endParaRPr/>
          </a:p>
        </p:txBody>
      </p:sp>
      <p:sp>
        <p:nvSpPr>
          <p:cNvPr id="1342" name="Google Shape;1342;p38"/>
          <p:cNvSpPr txBox="1"/>
          <p:nvPr>
            <p:ph idx="6" type="subTitle"/>
          </p:nvPr>
        </p:nvSpPr>
        <p:spPr>
          <a:xfrm>
            <a:off x="6062725" y="3699656"/>
            <a:ext cx="2361300" cy="89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Successfully completing experiments can boost students' confidence</a:t>
            </a:r>
            <a:endParaRPr/>
          </a:p>
        </p:txBody>
      </p:sp>
      <p:sp>
        <p:nvSpPr>
          <p:cNvPr id="1343" name="Google Shape;1343;p38"/>
          <p:cNvSpPr txBox="1"/>
          <p:nvPr>
            <p:ph idx="7" type="subTitle"/>
          </p:nvPr>
        </p:nvSpPr>
        <p:spPr>
          <a:xfrm>
            <a:off x="719975" y="1017725"/>
            <a:ext cx="2361300" cy="89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Engagement and motivation</a:t>
            </a:r>
            <a:endParaRPr/>
          </a:p>
        </p:txBody>
      </p:sp>
      <p:sp>
        <p:nvSpPr>
          <p:cNvPr id="1344" name="Google Shape;1344;p38"/>
          <p:cNvSpPr txBox="1"/>
          <p:nvPr>
            <p:ph idx="8" type="subTitle"/>
          </p:nvPr>
        </p:nvSpPr>
        <p:spPr>
          <a:xfrm>
            <a:off x="3391351" y="1017725"/>
            <a:ext cx="2361300" cy="89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Hands-on learning</a:t>
            </a:r>
            <a:endParaRPr/>
          </a:p>
        </p:txBody>
      </p:sp>
      <p:sp>
        <p:nvSpPr>
          <p:cNvPr id="1345" name="Google Shape;1345;p38"/>
          <p:cNvSpPr txBox="1"/>
          <p:nvPr>
            <p:ph idx="9" type="subTitle"/>
          </p:nvPr>
        </p:nvSpPr>
        <p:spPr>
          <a:xfrm>
            <a:off x="6062726" y="1017725"/>
            <a:ext cx="2361300" cy="89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Problem-solving skills</a:t>
            </a:r>
            <a:endParaRPr/>
          </a:p>
        </p:txBody>
      </p:sp>
      <p:sp>
        <p:nvSpPr>
          <p:cNvPr id="1346" name="Google Shape;1346;p38"/>
          <p:cNvSpPr txBox="1"/>
          <p:nvPr>
            <p:ph idx="13" type="subTitle"/>
          </p:nvPr>
        </p:nvSpPr>
        <p:spPr>
          <a:xfrm>
            <a:off x="719975" y="2881306"/>
            <a:ext cx="2361300" cy="89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Real-life relevance</a:t>
            </a:r>
            <a:endParaRPr/>
          </a:p>
        </p:txBody>
      </p:sp>
      <p:sp>
        <p:nvSpPr>
          <p:cNvPr id="1347" name="Google Shape;1347;p38"/>
          <p:cNvSpPr txBox="1"/>
          <p:nvPr>
            <p:ph idx="14" type="subTitle"/>
          </p:nvPr>
        </p:nvSpPr>
        <p:spPr>
          <a:xfrm>
            <a:off x="3391354" y="2886206"/>
            <a:ext cx="2361300" cy="89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Communication skills</a:t>
            </a:r>
            <a:endParaRPr/>
          </a:p>
        </p:txBody>
      </p:sp>
      <p:sp>
        <p:nvSpPr>
          <p:cNvPr id="1348" name="Google Shape;1348;p38"/>
          <p:cNvSpPr txBox="1"/>
          <p:nvPr>
            <p:ph idx="15" type="subTitle"/>
          </p:nvPr>
        </p:nvSpPr>
        <p:spPr>
          <a:xfrm>
            <a:off x="6062726" y="2881306"/>
            <a:ext cx="2361300" cy="89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Building confidence</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 name="Shape 1352"/>
        <p:cNvGrpSpPr/>
        <p:nvPr/>
      </p:nvGrpSpPr>
      <p:grpSpPr>
        <a:xfrm>
          <a:off x="0" y="0"/>
          <a:ext cx="0" cy="0"/>
          <a:chOff x="0" y="0"/>
          <a:chExt cx="0" cy="0"/>
        </a:xfrm>
      </p:grpSpPr>
      <p:sp>
        <p:nvSpPr>
          <p:cNvPr id="1353" name="Google Shape;135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Activity 2: </a:t>
            </a:r>
            <a:r>
              <a:rPr lang="en"/>
              <a:t>Match the fact</a:t>
            </a:r>
            <a:endParaRPr/>
          </a:p>
        </p:txBody>
      </p:sp>
      <p:sp>
        <p:nvSpPr>
          <p:cNvPr id="1354" name="Google Shape;1354;p39"/>
          <p:cNvSpPr txBox="1"/>
          <p:nvPr>
            <p:ph idx="4294967295" type="body"/>
          </p:nvPr>
        </p:nvSpPr>
        <p:spPr>
          <a:xfrm>
            <a:off x="726450" y="1128250"/>
            <a:ext cx="77040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Display science facts on one side of the screen and their corresponding answers on the other. </a:t>
            </a:r>
            <a:r>
              <a:rPr b="1" lang="en"/>
              <a:t>Have the class match them correctly</a:t>
            </a:r>
            <a:endParaRPr/>
          </a:p>
        </p:txBody>
      </p:sp>
      <p:sp>
        <p:nvSpPr>
          <p:cNvPr id="1355" name="Google Shape;1355;p39"/>
          <p:cNvSpPr/>
          <p:nvPr/>
        </p:nvSpPr>
        <p:spPr>
          <a:xfrm>
            <a:off x="5229575" y="4066550"/>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Name of the process</a:t>
            </a:r>
            <a:endParaRPr>
              <a:solidFill>
                <a:schemeClr val="dk1"/>
              </a:solidFill>
              <a:latin typeface="Asap"/>
              <a:ea typeface="Asap"/>
              <a:cs typeface="Asap"/>
              <a:sym typeface="Asap"/>
            </a:endParaRPr>
          </a:p>
        </p:txBody>
      </p:sp>
      <p:sp>
        <p:nvSpPr>
          <p:cNvPr id="1356" name="Google Shape;1356;p39"/>
          <p:cNvSpPr/>
          <p:nvPr/>
        </p:nvSpPr>
        <p:spPr>
          <a:xfrm>
            <a:off x="926450" y="2046800"/>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This process is needed for this</a:t>
            </a:r>
            <a:endParaRPr>
              <a:solidFill>
                <a:schemeClr val="dk1"/>
              </a:solidFill>
              <a:latin typeface="Asap"/>
              <a:ea typeface="Asap"/>
              <a:cs typeface="Asap"/>
              <a:sym typeface="Asap"/>
            </a:endParaRPr>
          </a:p>
        </p:txBody>
      </p:sp>
      <p:sp>
        <p:nvSpPr>
          <p:cNvPr id="1357" name="Google Shape;1357;p39"/>
          <p:cNvSpPr/>
          <p:nvPr/>
        </p:nvSpPr>
        <p:spPr>
          <a:xfrm>
            <a:off x="5229575" y="3393307"/>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Name of the unit</a:t>
            </a:r>
            <a:endParaRPr>
              <a:solidFill>
                <a:schemeClr val="dk1"/>
              </a:solidFill>
              <a:latin typeface="Asap"/>
              <a:ea typeface="Asap"/>
              <a:cs typeface="Asap"/>
              <a:sym typeface="Asap"/>
            </a:endParaRPr>
          </a:p>
        </p:txBody>
      </p:sp>
      <p:sp>
        <p:nvSpPr>
          <p:cNvPr id="1358" name="Google Shape;1358;p39"/>
          <p:cNvSpPr/>
          <p:nvPr/>
        </p:nvSpPr>
        <p:spPr>
          <a:xfrm>
            <a:off x="926450" y="2720054"/>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The smallest unit of element is </a:t>
            </a:r>
            <a:r>
              <a:rPr lang="en">
                <a:solidFill>
                  <a:schemeClr val="dk1"/>
                </a:solidFill>
                <a:latin typeface="Asap"/>
                <a:ea typeface="Asap"/>
                <a:cs typeface="Asap"/>
                <a:sym typeface="Asap"/>
              </a:rPr>
              <a:t>called…</a:t>
            </a:r>
            <a:endParaRPr>
              <a:solidFill>
                <a:schemeClr val="dk1"/>
              </a:solidFill>
              <a:latin typeface="Asap"/>
              <a:ea typeface="Asap"/>
              <a:cs typeface="Asap"/>
              <a:sym typeface="Asap"/>
            </a:endParaRPr>
          </a:p>
        </p:txBody>
      </p:sp>
      <p:sp>
        <p:nvSpPr>
          <p:cNvPr id="1359" name="Google Shape;1359;p39"/>
          <p:cNvSpPr/>
          <p:nvPr/>
        </p:nvSpPr>
        <p:spPr>
          <a:xfrm>
            <a:off x="5229575" y="2720054"/>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Name of what causes the phenomenon</a:t>
            </a:r>
            <a:endParaRPr>
              <a:solidFill>
                <a:schemeClr val="dk1"/>
              </a:solidFill>
              <a:latin typeface="Asap"/>
              <a:ea typeface="Asap"/>
              <a:cs typeface="Asap"/>
              <a:sym typeface="Asap"/>
            </a:endParaRPr>
          </a:p>
        </p:txBody>
      </p:sp>
      <p:sp>
        <p:nvSpPr>
          <p:cNvPr id="1360" name="Google Shape;1360;p39"/>
          <p:cNvSpPr/>
          <p:nvPr/>
        </p:nvSpPr>
        <p:spPr>
          <a:xfrm>
            <a:off x="926450" y="3393307"/>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This </a:t>
            </a:r>
            <a:r>
              <a:rPr lang="en">
                <a:solidFill>
                  <a:schemeClr val="dk1"/>
                </a:solidFill>
                <a:latin typeface="Asap"/>
                <a:ea typeface="Asap"/>
                <a:cs typeface="Asap"/>
                <a:sym typeface="Asap"/>
              </a:rPr>
              <a:t>phenomenon</a:t>
            </a:r>
            <a:r>
              <a:rPr lang="en">
                <a:solidFill>
                  <a:schemeClr val="dk1"/>
                </a:solidFill>
                <a:latin typeface="Asap"/>
                <a:ea typeface="Asap"/>
                <a:cs typeface="Asap"/>
                <a:sym typeface="Asap"/>
              </a:rPr>
              <a:t> is formed when this happens</a:t>
            </a:r>
            <a:endParaRPr>
              <a:solidFill>
                <a:schemeClr val="dk1"/>
              </a:solidFill>
              <a:latin typeface="Asap"/>
              <a:ea typeface="Asap"/>
              <a:cs typeface="Asap"/>
              <a:sym typeface="Asap"/>
            </a:endParaRPr>
          </a:p>
        </p:txBody>
      </p:sp>
      <p:sp>
        <p:nvSpPr>
          <p:cNvPr id="1361" name="Google Shape;1361;p39"/>
          <p:cNvSpPr/>
          <p:nvPr/>
        </p:nvSpPr>
        <p:spPr>
          <a:xfrm>
            <a:off x="5229575" y="2046811"/>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Name of the important person</a:t>
            </a:r>
            <a:endParaRPr>
              <a:solidFill>
                <a:schemeClr val="dk1"/>
              </a:solidFill>
              <a:latin typeface="Asap"/>
              <a:ea typeface="Asap"/>
              <a:cs typeface="Asap"/>
              <a:sym typeface="Asap"/>
            </a:endParaRPr>
          </a:p>
        </p:txBody>
      </p:sp>
      <p:sp>
        <p:nvSpPr>
          <p:cNvPr id="1362" name="Google Shape;1362;p39"/>
          <p:cNvSpPr/>
          <p:nvPr/>
        </p:nvSpPr>
        <p:spPr>
          <a:xfrm>
            <a:off x="926450" y="4066561"/>
            <a:ext cx="2988000" cy="537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ap"/>
                <a:ea typeface="Asap"/>
                <a:cs typeface="Asap"/>
                <a:sym typeface="Asap"/>
              </a:rPr>
              <a:t>This is an important discovery by this person</a:t>
            </a:r>
            <a:endParaRPr>
              <a:solidFill>
                <a:schemeClr val="dk1"/>
              </a:solidFill>
              <a:latin typeface="Asap"/>
              <a:ea typeface="Asap"/>
              <a:cs typeface="Asap"/>
              <a:sym typeface="Asap"/>
            </a:endParaRPr>
          </a:p>
        </p:txBody>
      </p:sp>
      <p:cxnSp>
        <p:nvCxnSpPr>
          <p:cNvPr id="1363" name="Google Shape;1363;p39"/>
          <p:cNvCxnSpPr>
            <a:stCxn id="1356" idx="3"/>
          </p:cNvCxnSpPr>
          <p:nvPr/>
        </p:nvCxnSpPr>
        <p:spPr>
          <a:xfrm flipH="1" rot="10800000">
            <a:off x="3914450" y="2046950"/>
            <a:ext cx="630000" cy="268500"/>
          </a:xfrm>
          <a:prstGeom prst="bentConnector3">
            <a:avLst>
              <a:gd fmla="val 50000" name="adj1"/>
            </a:avLst>
          </a:prstGeom>
          <a:noFill/>
          <a:ln cap="flat" cmpd="sng" w="19050">
            <a:solidFill>
              <a:schemeClr val="accent4"/>
            </a:solidFill>
            <a:prstDash val="solid"/>
            <a:round/>
            <a:headEnd len="med" w="med" type="none"/>
            <a:tailEnd len="med" w="med" type="none"/>
          </a:ln>
        </p:spPr>
      </p:cxnSp>
      <p:cxnSp>
        <p:nvCxnSpPr>
          <p:cNvPr id="1364" name="Google Shape;1364;p39"/>
          <p:cNvCxnSpPr>
            <a:stCxn id="1358" idx="3"/>
          </p:cNvCxnSpPr>
          <p:nvPr/>
        </p:nvCxnSpPr>
        <p:spPr>
          <a:xfrm flipH="1" rot="10800000">
            <a:off x="3914450" y="2739404"/>
            <a:ext cx="622200" cy="249300"/>
          </a:xfrm>
          <a:prstGeom prst="bentConnector3">
            <a:avLst>
              <a:gd fmla="val 50000" name="adj1"/>
            </a:avLst>
          </a:prstGeom>
          <a:noFill/>
          <a:ln cap="flat" cmpd="sng" w="19050">
            <a:solidFill>
              <a:schemeClr val="accent4"/>
            </a:solidFill>
            <a:prstDash val="solid"/>
            <a:round/>
            <a:headEnd len="med" w="med" type="none"/>
            <a:tailEnd len="med" w="med" type="none"/>
          </a:ln>
        </p:spPr>
      </p:cxnSp>
      <p:cxnSp>
        <p:nvCxnSpPr>
          <p:cNvPr id="1365" name="Google Shape;1365;p39"/>
          <p:cNvCxnSpPr>
            <a:stCxn id="1360" idx="3"/>
          </p:cNvCxnSpPr>
          <p:nvPr/>
        </p:nvCxnSpPr>
        <p:spPr>
          <a:xfrm flipH="1" rot="10800000">
            <a:off x="3914450" y="3455257"/>
            <a:ext cx="661200" cy="206700"/>
          </a:xfrm>
          <a:prstGeom prst="bentConnector3">
            <a:avLst>
              <a:gd fmla="val 50000" name="adj1"/>
            </a:avLst>
          </a:prstGeom>
          <a:noFill/>
          <a:ln cap="flat" cmpd="sng" w="19050">
            <a:solidFill>
              <a:schemeClr val="accent4"/>
            </a:solidFill>
            <a:prstDash val="solid"/>
            <a:round/>
            <a:headEnd len="med" w="med" type="none"/>
            <a:tailEnd len="med" w="med" type="none"/>
          </a:ln>
        </p:spPr>
      </p:cxnSp>
      <p:cxnSp>
        <p:nvCxnSpPr>
          <p:cNvPr id="1366" name="Google Shape;1366;p39"/>
          <p:cNvCxnSpPr>
            <a:stCxn id="1362" idx="3"/>
          </p:cNvCxnSpPr>
          <p:nvPr/>
        </p:nvCxnSpPr>
        <p:spPr>
          <a:xfrm flipH="1" rot="10800000">
            <a:off x="3914450" y="4108711"/>
            <a:ext cx="653400" cy="226500"/>
          </a:xfrm>
          <a:prstGeom prst="bentConnector3">
            <a:avLst>
              <a:gd fmla="val 50000" name="adj1"/>
            </a:avLst>
          </a:prstGeom>
          <a:noFill/>
          <a:ln cap="flat" cmpd="sng" w="19050">
            <a:solidFill>
              <a:schemeClr val="accent4"/>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0" name="Shape 1370"/>
        <p:cNvGrpSpPr/>
        <p:nvPr/>
      </p:nvGrpSpPr>
      <p:grpSpPr>
        <a:xfrm>
          <a:off x="0" y="0"/>
          <a:ext cx="0" cy="0"/>
          <a:chOff x="0" y="0"/>
          <a:chExt cx="0" cy="0"/>
        </a:xfrm>
      </p:grpSpPr>
      <p:sp>
        <p:nvSpPr>
          <p:cNvPr id="1371" name="Google Shape;1371;p40"/>
          <p:cNvSpPr txBox="1"/>
          <p:nvPr>
            <p:ph type="title"/>
          </p:nvPr>
        </p:nvSpPr>
        <p:spPr>
          <a:xfrm>
            <a:off x="1230000" y="820175"/>
            <a:ext cx="6684000" cy="210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Let’s learn science together</a:t>
            </a:r>
            <a:endParaRPr/>
          </a:p>
        </p:txBody>
      </p:sp>
      <p:grpSp>
        <p:nvGrpSpPr>
          <p:cNvPr id="1372" name="Google Shape;1372;p40"/>
          <p:cNvGrpSpPr/>
          <p:nvPr/>
        </p:nvGrpSpPr>
        <p:grpSpPr>
          <a:xfrm>
            <a:off x="0" y="4301416"/>
            <a:ext cx="9144126" cy="846371"/>
            <a:chOff x="0" y="4301416"/>
            <a:chExt cx="9144126" cy="846371"/>
          </a:xfrm>
        </p:grpSpPr>
        <p:sp>
          <p:nvSpPr>
            <p:cNvPr id="1373" name="Google Shape;1373;p40"/>
            <p:cNvSpPr/>
            <p:nvPr/>
          </p:nvSpPr>
          <p:spPr>
            <a:xfrm>
              <a:off x="0" y="4876850"/>
              <a:ext cx="9144000" cy="266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sap"/>
                <a:ea typeface="Asap"/>
                <a:cs typeface="Asap"/>
                <a:sym typeface="Asap"/>
              </a:endParaRPr>
            </a:p>
          </p:txBody>
        </p:sp>
        <p:sp>
          <p:nvSpPr>
            <p:cNvPr id="1374" name="Google Shape;1374;p40"/>
            <p:cNvSpPr/>
            <p:nvPr/>
          </p:nvSpPr>
          <p:spPr>
            <a:xfrm>
              <a:off x="0" y="4408352"/>
              <a:ext cx="9137538" cy="739435"/>
            </a:xfrm>
            <a:custGeom>
              <a:rect b="b" l="l" r="r" t="t"/>
              <a:pathLst>
                <a:path extrusionOk="0" h="1781771" w="6561966">
                  <a:moveTo>
                    <a:pt x="6561967" y="203079"/>
                  </a:moveTo>
                  <a:cubicBezTo>
                    <a:pt x="6289368" y="267432"/>
                    <a:pt x="6038355" y="506475"/>
                    <a:pt x="5835159" y="505271"/>
                  </a:cubicBezTo>
                  <a:cubicBezTo>
                    <a:pt x="5754197" y="499207"/>
                    <a:pt x="5653496" y="505271"/>
                    <a:pt x="5470514" y="379163"/>
                  </a:cubicBezTo>
                  <a:cubicBezTo>
                    <a:pt x="5436367" y="351592"/>
                    <a:pt x="5402694" y="323239"/>
                    <a:pt x="5368441" y="295911"/>
                  </a:cubicBezTo>
                  <a:cubicBezTo>
                    <a:pt x="5219590" y="177192"/>
                    <a:pt x="5053429" y="75113"/>
                    <a:pt x="4869106" y="27439"/>
                  </a:cubicBezTo>
                  <a:cubicBezTo>
                    <a:pt x="4684784" y="-20241"/>
                    <a:pt x="4480068" y="-9031"/>
                    <a:pt x="4315553" y="86804"/>
                  </a:cubicBezTo>
                  <a:cubicBezTo>
                    <a:pt x="4229820" y="136742"/>
                    <a:pt x="4157888" y="207323"/>
                    <a:pt x="4074499" y="261077"/>
                  </a:cubicBezTo>
                  <a:cubicBezTo>
                    <a:pt x="3991104" y="314832"/>
                    <a:pt x="3887922" y="351682"/>
                    <a:pt x="3792948" y="322970"/>
                  </a:cubicBezTo>
                  <a:cubicBezTo>
                    <a:pt x="3751385" y="310404"/>
                    <a:pt x="3714477" y="286194"/>
                    <a:pt x="3675184" y="267706"/>
                  </a:cubicBezTo>
                  <a:cubicBezTo>
                    <a:pt x="3458165" y="165596"/>
                    <a:pt x="3195499" y="250147"/>
                    <a:pt x="3000188" y="389355"/>
                  </a:cubicBezTo>
                  <a:cubicBezTo>
                    <a:pt x="2956725" y="420335"/>
                    <a:pt x="2914317" y="454362"/>
                    <a:pt x="2864405" y="473283"/>
                  </a:cubicBezTo>
                  <a:cubicBezTo>
                    <a:pt x="2864405" y="473283"/>
                    <a:pt x="2859159" y="475663"/>
                    <a:pt x="2850947" y="479611"/>
                  </a:cubicBezTo>
                  <a:cubicBezTo>
                    <a:pt x="2805616" y="488308"/>
                    <a:pt x="2761435" y="503218"/>
                    <a:pt x="2717022" y="516228"/>
                  </a:cubicBezTo>
                  <a:cubicBezTo>
                    <a:pt x="2242725" y="655151"/>
                    <a:pt x="1716337" y="569344"/>
                    <a:pt x="1259330" y="757493"/>
                  </a:cubicBezTo>
                  <a:cubicBezTo>
                    <a:pt x="1183150" y="788854"/>
                    <a:pt x="1109356" y="825809"/>
                    <a:pt x="1032590" y="855703"/>
                  </a:cubicBezTo>
                  <a:cubicBezTo>
                    <a:pt x="776520" y="955411"/>
                    <a:pt x="281720" y="851655"/>
                    <a:pt x="0" y="823044"/>
                  </a:cubicBezTo>
                  <a:lnTo>
                    <a:pt x="0" y="1781707"/>
                  </a:lnTo>
                  <a:cubicBezTo>
                    <a:pt x="212950" y="1782968"/>
                    <a:pt x="622957" y="1766628"/>
                    <a:pt x="1029502" y="1646394"/>
                  </a:cubicBezTo>
                  <a:cubicBezTo>
                    <a:pt x="1407890" y="1518824"/>
                    <a:pt x="1855455" y="1126027"/>
                    <a:pt x="2281385" y="1370454"/>
                  </a:cubicBezTo>
                  <a:cubicBezTo>
                    <a:pt x="2346250" y="1422040"/>
                    <a:pt x="2433973" y="1454023"/>
                    <a:pt x="2516254" y="1472474"/>
                  </a:cubicBezTo>
                  <a:cubicBezTo>
                    <a:pt x="2919865" y="1562984"/>
                    <a:pt x="3340254" y="1502041"/>
                    <a:pt x="3753539" y="1519014"/>
                  </a:cubicBezTo>
                  <a:cubicBezTo>
                    <a:pt x="3769288" y="1537582"/>
                    <a:pt x="3757149" y="1566541"/>
                    <a:pt x="3740492" y="1584290"/>
                  </a:cubicBezTo>
                  <a:cubicBezTo>
                    <a:pt x="3723835" y="1602045"/>
                    <a:pt x="3702048" y="1617683"/>
                    <a:pt x="3696754" y="1641438"/>
                  </a:cubicBezTo>
                  <a:cubicBezTo>
                    <a:pt x="3686843" y="1685952"/>
                    <a:pt x="3739119" y="1717487"/>
                    <a:pt x="3783047" y="1729747"/>
                  </a:cubicBezTo>
                  <a:cubicBezTo>
                    <a:pt x="3925179" y="1769415"/>
                    <a:pt x="4074921" y="1769616"/>
                    <a:pt x="4222489" y="1769526"/>
                  </a:cubicBezTo>
                  <a:cubicBezTo>
                    <a:pt x="4531616" y="1769346"/>
                    <a:pt x="4841904" y="1769093"/>
                    <a:pt x="5148118" y="1726744"/>
                  </a:cubicBezTo>
                  <a:cubicBezTo>
                    <a:pt x="5271857" y="1709633"/>
                    <a:pt x="5398261" y="1684263"/>
                    <a:pt x="5502814" y="1615931"/>
                  </a:cubicBezTo>
                  <a:cubicBezTo>
                    <a:pt x="5508409" y="1612263"/>
                    <a:pt x="5513845" y="1608267"/>
                    <a:pt x="5519334" y="1604304"/>
                  </a:cubicBezTo>
                  <a:cubicBezTo>
                    <a:pt x="5519439" y="1604314"/>
                    <a:pt x="5519492" y="1604325"/>
                    <a:pt x="5519597" y="1604330"/>
                  </a:cubicBezTo>
                  <a:cubicBezTo>
                    <a:pt x="5520284" y="1603760"/>
                    <a:pt x="5520970" y="1603254"/>
                    <a:pt x="5521603" y="1602689"/>
                  </a:cubicBezTo>
                  <a:cubicBezTo>
                    <a:pt x="5531262" y="1595580"/>
                    <a:pt x="5540656" y="1588117"/>
                    <a:pt x="5549734" y="1580152"/>
                  </a:cubicBezTo>
                  <a:cubicBezTo>
                    <a:pt x="5765913" y="1416049"/>
                    <a:pt x="5987582" y="1476807"/>
                    <a:pt x="6207878" y="1540664"/>
                  </a:cubicBezTo>
                  <a:cubicBezTo>
                    <a:pt x="6333279" y="1577017"/>
                    <a:pt x="6466491" y="1589552"/>
                    <a:pt x="6561967" y="1593442"/>
                  </a:cubicBezTo>
                  <a:lnTo>
                    <a:pt x="6561967" y="20306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75" name="Google Shape;1375;p40"/>
            <p:cNvGrpSpPr/>
            <p:nvPr/>
          </p:nvGrpSpPr>
          <p:grpSpPr>
            <a:xfrm>
              <a:off x="34" y="4301416"/>
              <a:ext cx="9144093" cy="752609"/>
              <a:chOff x="2245835" y="780927"/>
              <a:chExt cx="6561961" cy="1822297"/>
            </a:xfrm>
          </p:grpSpPr>
          <p:sp>
            <p:nvSpPr>
              <p:cNvPr id="1376" name="Google Shape;1376;p40"/>
              <p:cNvSpPr/>
              <p:nvPr/>
            </p:nvSpPr>
            <p:spPr>
              <a:xfrm>
                <a:off x="2245835" y="1359727"/>
                <a:ext cx="6561961" cy="1243497"/>
              </a:xfrm>
              <a:custGeom>
                <a:rect b="b" l="l" r="r" t="t"/>
                <a:pathLst>
                  <a:path extrusionOk="0" h="1243497" w="6561961">
                    <a:moveTo>
                      <a:pt x="954262" y="1003148"/>
                    </a:moveTo>
                    <a:cubicBezTo>
                      <a:pt x="954262" y="1003148"/>
                      <a:pt x="1933070" y="1169372"/>
                      <a:pt x="2302555" y="1039242"/>
                    </a:cubicBezTo>
                    <a:cubicBezTo>
                      <a:pt x="2498024" y="947994"/>
                      <a:pt x="2725968" y="966282"/>
                      <a:pt x="2938268" y="1004530"/>
                    </a:cubicBezTo>
                    <a:cubicBezTo>
                      <a:pt x="3025669" y="1020274"/>
                      <a:pt x="3113476" y="1039158"/>
                      <a:pt x="3202233" y="1036245"/>
                    </a:cubicBezTo>
                    <a:cubicBezTo>
                      <a:pt x="3528017" y="1025557"/>
                      <a:pt x="3791206" y="729408"/>
                      <a:pt x="4116885" y="715902"/>
                    </a:cubicBezTo>
                    <a:cubicBezTo>
                      <a:pt x="4159677" y="714129"/>
                      <a:pt x="4203167" y="717506"/>
                      <a:pt x="4243674" y="731403"/>
                    </a:cubicBezTo>
                    <a:cubicBezTo>
                      <a:pt x="4290335" y="747416"/>
                      <a:pt x="4331165" y="776644"/>
                      <a:pt x="4370495" y="806432"/>
                    </a:cubicBezTo>
                    <a:cubicBezTo>
                      <a:pt x="4504182" y="907672"/>
                      <a:pt x="4634459" y="1022702"/>
                      <a:pt x="4795375" y="1069912"/>
                    </a:cubicBezTo>
                    <a:cubicBezTo>
                      <a:pt x="4925589" y="1108113"/>
                      <a:pt x="5064460" y="1098238"/>
                      <a:pt x="5199677" y="1086764"/>
                    </a:cubicBezTo>
                    <a:cubicBezTo>
                      <a:pt x="5243531" y="1083043"/>
                      <a:pt x="5288107" y="1079280"/>
                      <a:pt x="5332019" y="1080879"/>
                    </a:cubicBezTo>
                    <a:cubicBezTo>
                      <a:pt x="5446864" y="1074884"/>
                      <a:pt x="5576487" y="1057488"/>
                      <a:pt x="5908198" y="950380"/>
                    </a:cubicBezTo>
                    <a:cubicBezTo>
                      <a:pt x="6173514" y="864726"/>
                      <a:pt x="6409064" y="843388"/>
                      <a:pt x="6561962" y="840743"/>
                    </a:cubicBezTo>
                    <a:lnTo>
                      <a:pt x="6561962" y="254721"/>
                    </a:lnTo>
                    <a:cubicBezTo>
                      <a:pt x="6358607" y="220119"/>
                      <a:pt x="6166495" y="230696"/>
                      <a:pt x="5936382" y="308570"/>
                    </a:cubicBezTo>
                    <a:cubicBezTo>
                      <a:pt x="5659982" y="402120"/>
                      <a:pt x="5545295" y="378158"/>
                      <a:pt x="5416780" y="359575"/>
                    </a:cubicBezTo>
                    <a:lnTo>
                      <a:pt x="5172924" y="298184"/>
                    </a:lnTo>
                    <a:cubicBezTo>
                      <a:pt x="5023599" y="251596"/>
                      <a:pt x="4909518" y="130750"/>
                      <a:pt x="4768400" y="63268"/>
                    </a:cubicBezTo>
                    <a:cubicBezTo>
                      <a:pt x="4538329" y="-46748"/>
                      <a:pt x="4259761" y="-1834"/>
                      <a:pt x="4030698" y="110277"/>
                    </a:cubicBezTo>
                    <a:cubicBezTo>
                      <a:pt x="3801641" y="222389"/>
                      <a:pt x="3608757" y="394678"/>
                      <a:pt x="3406844" y="550453"/>
                    </a:cubicBezTo>
                    <a:cubicBezTo>
                      <a:pt x="3294099" y="637437"/>
                      <a:pt x="3176103" y="720673"/>
                      <a:pt x="3042996" y="771261"/>
                    </a:cubicBezTo>
                    <a:cubicBezTo>
                      <a:pt x="2948006" y="807367"/>
                      <a:pt x="2849105" y="825295"/>
                      <a:pt x="2748990" y="828716"/>
                    </a:cubicBezTo>
                    <a:cubicBezTo>
                      <a:pt x="2728501" y="822957"/>
                      <a:pt x="2704904" y="825733"/>
                      <a:pt x="2682911" y="828948"/>
                    </a:cubicBezTo>
                    <a:cubicBezTo>
                      <a:pt x="2527791" y="824615"/>
                      <a:pt x="2371161" y="787432"/>
                      <a:pt x="2222881" y="730268"/>
                    </a:cubicBezTo>
                    <a:cubicBezTo>
                      <a:pt x="2072394" y="687645"/>
                      <a:pt x="1769944" y="771330"/>
                      <a:pt x="1561960" y="781421"/>
                    </a:cubicBezTo>
                    <a:cubicBezTo>
                      <a:pt x="1287319" y="794747"/>
                      <a:pt x="1016134" y="883204"/>
                      <a:pt x="743006" y="871329"/>
                    </a:cubicBezTo>
                    <a:cubicBezTo>
                      <a:pt x="587136" y="859490"/>
                      <a:pt x="348737" y="717443"/>
                      <a:pt x="0" y="765466"/>
                    </a:cubicBezTo>
                    <a:lnTo>
                      <a:pt x="0" y="1241283"/>
                    </a:lnTo>
                    <a:cubicBezTo>
                      <a:pt x="384864" y="1264141"/>
                      <a:pt x="720386" y="1104888"/>
                      <a:pt x="954267" y="10031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40"/>
              <p:cNvSpPr/>
              <p:nvPr/>
            </p:nvSpPr>
            <p:spPr>
              <a:xfrm>
                <a:off x="2245835" y="780927"/>
                <a:ext cx="6561961" cy="1266429"/>
              </a:xfrm>
              <a:custGeom>
                <a:rect b="b" l="l" r="r" t="t"/>
                <a:pathLst>
                  <a:path extrusionOk="0" h="1266429" w="6561961">
                    <a:moveTo>
                      <a:pt x="604110" y="1237237"/>
                    </a:moveTo>
                    <a:cubicBezTo>
                      <a:pt x="749292" y="1293546"/>
                      <a:pt x="914588" y="1261161"/>
                      <a:pt x="1058388" y="1201411"/>
                    </a:cubicBezTo>
                    <a:cubicBezTo>
                      <a:pt x="1202187" y="1141661"/>
                      <a:pt x="1334333" y="1055843"/>
                      <a:pt x="1479864" y="1000447"/>
                    </a:cubicBezTo>
                    <a:cubicBezTo>
                      <a:pt x="1737237" y="902470"/>
                      <a:pt x="2019833" y="905019"/>
                      <a:pt x="2294263" y="882018"/>
                    </a:cubicBezTo>
                    <a:cubicBezTo>
                      <a:pt x="2383633" y="874529"/>
                      <a:pt x="2472770" y="864200"/>
                      <a:pt x="2561485" y="851053"/>
                    </a:cubicBezTo>
                    <a:cubicBezTo>
                      <a:pt x="2684041" y="832898"/>
                      <a:pt x="2804544" y="775412"/>
                      <a:pt x="2909847" y="710141"/>
                    </a:cubicBezTo>
                    <a:cubicBezTo>
                      <a:pt x="2910681" y="709624"/>
                      <a:pt x="2911378" y="709159"/>
                      <a:pt x="2912175" y="708658"/>
                    </a:cubicBezTo>
                    <a:cubicBezTo>
                      <a:pt x="2942712" y="690687"/>
                      <a:pt x="2971239" y="668800"/>
                      <a:pt x="3000188" y="648163"/>
                    </a:cubicBezTo>
                    <a:cubicBezTo>
                      <a:pt x="3195499" y="508956"/>
                      <a:pt x="3458165" y="424405"/>
                      <a:pt x="3675184" y="526515"/>
                    </a:cubicBezTo>
                    <a:cubicBezTo>
                      <a:pt x="3714472" y="545003"/>
                      <a:pt x="3751385" y="569212"/>
                      <a:pt x="3792948" y="581779"/>
                    </a:cubicBezTo>
                    <a:cubicBezTo>
                      <a:pt x="3887917" y="610490"/>
                      <a:pt x="3991104" y="573641"/>
                      <a:pt x="4074493" y="519886"/>
                    </a:cubicBezTo>
                    <a:cubicBezTo>
                      <a:pt x="4157888" y="466131"/>
                      <a:pt x="4229820" y="395556"/>
                      <a:pt x="4315547" y="345612"/>
                    </a:cubicBezTo>
                    <a:cubicBezTo>
                      <a:pt x="4480057" y="249778"/>
                      <a:pt x="4684779" y="238568"/>
                      <a:pt x="4869101" y="286247"/>
                    </a:cubicBezTo>
                    <a:cubicBezTo>
                      <a:pt x="5053424" y="333922"/>
                      <a:pt x="5219585" y="436000"/>
                      <a:pt x="5368436" y="554719"/>
                    </a:cubicBezTo>
                    <a:cubicBezTo>
                      <a:pt x="5402688" y="582048"/>
                      <a:pt x="5436361" y="610400"/>
                      <a:pt x="5470508" y="637972"/>
                    </a:cubicBezTo>
                    <a:cubicBezTo>
                      <a:pt x="5653491" y="764080"/>
                      <a:pt x="5754191" y="758016"/>
                      <a:pt x="5835153" y="764080"/>
                    </a:cubicBezTo>
                    <a:cubicBezTo>
                      <a:pt x="6038349" y="765278"/>
                      <a:pt x="6289362" y="526240"/>
                      <a:pt x="6561962" y="461888"/>
                    </a:cubicBezTo>
                    <a:lnTo>
                      <a:pt x="6561962" y="172838"/>
                    </a:lnTo>
                    <a:cubicBezTo>
                      <a:pt x="6473717" y="187394"/>
                      <a:pt x="6358871" y="218580"/>
                      <a:pt x="6185231" y="281840"/>
                    </a:cubicBezTo>
                    <a:cubicBezTo>
                      <a:pt x="5808448" y="419085"/>
                      <a:pt x="5665155" y="309396"/>
                      <a:pt x="5503654" y="252285"/>
                    </a:cubicBezTo>
                    <a:lnTo>
                      <a:pt x="5503073" y="253752"/>
                    </a:lnTo>
                    <a:cubicBezTo>
                      <a:pt x="5223032" y="152497"/>
                      <a:pt x="5049523" y="97502"/>
                      <a:pt x="5049523" y="97502"/>
                    </a:cubicBezTo>
                    <a:cubicBezTo>
                      <a:pt x="4658616" y="-59460"/>
                      <a:pt x="4571495" y="4771"/>
                      <a:pt x="4476553" y="71292"/>
                    </a:cubicBezTo>
                    <a:cubicBezTo>
                      <a:pt x="4381610" y="137814"/>
                      <a:pt x="4265202" y="261125"/>
                      <a:pt x="3987246" y="134056"/>
                    </a:cubicBezTo>
                    <a:cubicBezTo>
                      <a:pt x="3709289" y="6987"/>
                      <a:pt x="3369630" y="18092"/>
                      <a:pt x="3226538" y="110971"/>
                    </a:cubicBezTo>
                    <a:cubicBezTo>
                      <a:pt x="3029385" y="238942"/>
                      <a:pt x="2970606" y="284358"/>
                      <a:pt x="2774809" y="428886"/>
                    </a:cubicBezTo>
                    <a:lnTo>
                      <a:pt x="2774730" y="428405"/>
                    </a:lnTo>
                    <a:cubicBezTo>
                      <a:pt x="2773505" y="429508"/>
                      <a:pt x="2772249" y="430580"/>
                      <a:pt x="2771025" y="431678"/>
                    </a:cubicBezTo>
                    <a:cubicBezTo>
                      <a:pt x="2714594" y="473325"/>
                      <a:pt x="2646869" y="523127"/>
                      <a:pt x="2561353" y="585378"/>
                    </a:cubicBezTo>
                    <a:cubicBezTo>
                      <a:pt x="2550069" y="593591"/>
                      <a:pt x="2537560" y="602669"/>
                      <a:pt x="2524202" y="612380"/>
                    </a:cubicBezTo>
                    <a:cubicBezTo>
                      <a:pt x="2461079" y="649778"/>
                      <a:pt x="2395439" y="682891"/>
                      <a:pt x="2327999" y="711217"/>
                    </a:cubicBezTo>
                    <a:cubicBezTo>
                      <a:pt x="2165073" y="779660"/>
                      <a:pt x="1984788" y="811945"/>
                      <a:pt x="1809770" y="787445"/>
                    </a:cubicBezTo>
                    <a:cubicBezTo>
                      <a:pt x="1628788" y="762111"/>
                      <a:pt x="1461692" y="678337"/>
                      <a:pt x="1285419" y="630129"/>
                    </a:cubicBezTo>
                    <a:cubicBezTo>
                      <a:pt x="1121949" y="585415"/>
                      <a:pt x="933778" y="576385"/>
                      <a:pt x="792718" y="665369"/>
                    </a:cubicBezTo>
                    <a:cubicBezTo>
                      <a:pt x="792634" y="665406"/>
                      <a:pt x="792549" y="665385"/>
                      <a:pt x="792459" y="665448"/>
                    </a:cubicBezTo>
                    <a:cubicBezTo>
                      <a:pt x="791831" y="665876"/>
                      <a:pt x="791267" y="666240"/>
                      <a:pt x="790649" y="666657"/>
                    </a:cubicBezTo>
                    <a:cubicBezTo>
                      <a:pt x="788174" y="668240"/>
                      <a:pt x="785725" y="669887"/>
                      <a:pt x="783276" y="671534"/>
                    </a:cubicBezTo>
                    <a:cubicBezTo>
                      <a:pt x="767358" y="681857"/>
                      <a:pt x="756539" y="687673"/>
                      <a:pt x="756539" y="687673"/>
                    </a:cubicBezTo>
                    <a:cubicBezTo>
                      <a:pt x="589643" y="780367"/>
                      <a:pt x="431388" y="915997"/>
                      <a:pt x="0" y="864153"/>
                    </a:cubicBezTo>
                    <a:lnTo>
                      <a:pt x="0" y="1095918"/>
                    </a:lnTo>
                    <a:cubicBezTo>
                      <a:pt x="218307" y="1112606"/>
                      <a:pt x="422996" y="1189414"/>
                      <a:pt x="604469" y="1236487"/>
                    </a:cubicBezTo>
                    <a:cubicBezTo>
                      <a:pt x="604347" y="1236735"/>
                      <a:pt x="604231" y="1236989"/>
                      <a:pt x="604110" y="1237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78" name="Google Shape;1378;p40"/>
          <p:cNvGrpSpPr/>
          <p:nvPr/>
        </p:nvGrpSpPr>
        <p:grpSpPr>
          <a:xfrm>
            <a:off x="6267929" y="3720099"/>
            <a:ext cx="588819" cy="605518"/>
            <a:chOff x="4520679" y="1229636"/>
            <a:chExt cx="588819" cy="605518"/>
          </a:xfrm>
        </p:grpSpPr>
        <p:sp>
          <p:nvSpPr>
            <p:cNvPr id="1379" name="Google Shape;1379;p40"/>
            <p:cNvSpPr/>
            <p:nvPr/>
          </p:nvSpPr>
          <p:spPr>
            <a:xfrm>
              <a:off x="4584015" y="1298998"/>
              <a:ext cx="444268" cy="536156"/>
            </a:xfrm>
            <a:custGeom>
              <a:rect b="b" l="l" r="r" t="t"/>
              <a:pathLst>
                <a:path extrusionOk="0" h="536156" w="444268">
                  <a:moveTo>
                    <a:pt x="21" y="180486"/>
                  </a:moveTo>
                  <a:cubicBezTo>
                    <a:pt x="13258" y="204019"/>
                    <a:pt x="26563" y="258260"/>
                    <a:pt x="54156" y="290212"/>
                  </a:cubicBezTo>
                  <a:cubicBezTo>
                    <a:pt x="81748" y="322169"/>
                    <a:pt x="124087" y="339997"/>
                    <a:pt x="152814" y="363700"/>
                  </a:cubicBezTo>
                  <a:cubicBezTo>
                    <a:pt x="181541" y="387408"/>
                    <a:pt x="172701" y="464786"/>
                    <a:pt x="168484" y="524594"/>
                  </a:cubicBezTo>
                  <a:cubicBezTo>
                    <a:pt x="228825" y="552123"/>
                    <a:pt x="293494" y="521850"/>
                    <a:pt x="293494" y="521850"/>
                  </a:cubicBezTo>
                  <a:cubicBezTo>
                    <a:pt x="293494" y="521850"/>
                    <a:pt x="293584" y="411169"/>
                    <a:pt x="294101" y="378135"/>
                  </a:cubicBezTo>
                  <a:cubicBezTo>
                    <a:pt x="294619" y="345106"/>
                    <a:pt x="306884" y="348426"/>
                    <a:pt x="349117" y="319841"/>
                  </a:cubicBezTo>
                  <a:cubicBezTo>
                    <a:pt x="391345" y="291262"/>
                    <a:pt x="437109" y="229020"/>
                    <a:pt x="443237" y="218634"/>
                  </a:cubicBezTo>
                  <a:cubicBezTo>
                    <a:pt x="447338" y="207957"/>
                    <a:pt x="437890" y="210923"/>
                    <a:pt x="437890" y="210923"/>
                  </a:cubicBezTo>
                  <a:cubicBezTo>
                    <a:pt x="437890" y="210923"/>
                    <a:pt x="410071" y="245915"/>
                    <a:pt x="385318" y="272826"/>
                  </a:cubicBezTo>
                  <a:cubicBezTo>
                    <a:pt x="360570" y="299738"/>
                    <a:pt x="328465" y="320089"/>
                    <a:pt x="319271" y="323567"/>
                  </a:cubicBezTo>
                  <a:cubicBezTo>
                    <a:pt x="368540" y="279688"/>
                    <a:pt x="417328" y="207482"/>
                    <a:pt x="428929" y="144929"/>
                  </a:cubicBezTo>
                  <a:cubicBezTo>
                    <a:pt x="423165" y="130462"/>
                    <a:pt x="415043" y="137382"/>
                    <a:pt x="415043" y="137382"/>
                  </a:cubicBezTo>
                  <a:cubicBezTo>
                    <a:pt x="415043" y="137382"/>
                    <a:pt x="397177" y="217678"/>
                    <a:pt x="350980" y="268224"/>
                  </a:cubicBezTo>
                  <a:cubicBezTo>
                    <a:pt x="346362" y="229854"/>
                    <a:pt x="353208" y="164024"/>
                    <a:pt x="364750" y="109393"/>
                  </a:cubicBezTo>
                  <a:cubicBezTo>
                    <a:pt x="357293" y="97613"/>
                    <a:pt x="350996" y="108248"/>
                    <a:pt x="350996" y="108248"/>
                  </a:cubicBezTo>
                  <a:cubicBezTo>
                    <a:pt x="350996" y="108248"/>
                    <a:pt x="329368" y="200235"/>
                    <a:pt x="339564" y="279740"/>
                  </a:cubicBezTo>
                  <a:cubicBezTo>
                    <a:pt x="317962" y="303116"/>
                    <a:pt x="291431" y="331637"/>
                    <a:pt x="281329" y="330993"/>
                  </a:cubicBezTo>
                  <a:cubicBezTo>
                    <a:pt x="271233" y="330349"/>
                    <a:pt x="281408" y="276236"/>
                    <a:pt x="287119" y="242505"/>
                  </a:cubicBezTo>
                  <a:cubicBezTo>
                    <a:pt x="292829" y="208775"/>
                    <a:pt x="287029" y="191801"/>
                    <a:pt x="300451" y="159237"/>
                  </a:cubicBezTo>
                  <a:cubicBezTo>
                    <a:pt x="313877" y="126673"/>
                    <a:pt x="325689" y="61334"/>
                    <a:pt x="324069" y="24938"/>
                  </a:cubicBezTo>
                  <a:cubicBezTo>
                    <a:pt x="318137" y="18567"/>
                    <a:pt x="313735" y="22874"/>
                    <a:pt x="313735" y="22874"/>
                  </a:cubicBezTo>
                  <a:cubicBezTo>
                    <a:pt x="313735" y="22874"/>
                    <a:pt x="310389" y="107958"/>
                    <a:pt x="287330" y="162003"/>
                  </a:cubicBezTo>
                  <a:cubicBezTo>
                    <a:pt x="278627" y="129502"/>
                    <a:pt x="275365" y="76439"/>
                    <a:pt x="276695" y="41610"/>
                  </a:cubicBezTo>
                  <a:cubicBezTo>
                    <a:pt x="271064" y="25698"/>
                    <a:pt x="268256" y="44265"/>
                    <a:pt x="268256" y="44265"/>
                  </a:cubicBezTo>
                  <a:cubicBezTo>
                    <a:pt x="268256" y="44265"/>
                    <a:pt x="262825" y="92578"/>
                    <a:pt x="271101" y="145631"/>
                  </a:cubicBezTo>
                  <a:cubicBezTo>
                    <a:pt x="279376" y="198684"/>
                    <a:pt x="278173" y="198752"/>
                    <a:pt x="271950" y="244590"/>
                  </a:cubicBezTo>
                  <a:cubicBezTo>
                    <a:pt x="265728" y="290428"/>
                    <a:pt x="256423" y="349318"/>
                    <a:pt x="245160" y="351170"/>
                  </a:cubicBezTo>
                  <a:cubicBezTo>
                    <a:pt x="233897" y="353023"/>
                    <a:pt x="231612" y="320153"/>
                    <a:pt x="236541" y="286865"/>
                  </a:cubicBezTo>
                  <a:cubicBezTo>
                    <a:pt x="241471" y="253583"/>
                    <a:pt x="251868" y="231332"/>
                    <a:pt x="241824" y="189611"/>
                  </a:cubicBezTo>
                  <a:cubicBezTo>
                    <a:pt x="224070" y="97619"/>
                    <a:pt x="248374" y="79320"/>
                    <a:pt x="243841" y="49395"/>
                  </a:cubicBezTo>
                  <a:cubicBezTo>
                    <a:pt x="239307" y="19470"/>
                    <a:pt x="234341" y="47120"/>
                    <a:pt x="234341" y="47120"/>
                  </a:cubicBezTo>
                  <a:cubicBezTo>
                    <a:pt x="234341" y="47120"/>
                    <a:pt x="234430" y="67767"/>
                    <a:pt x="227464" y="86620"/>
                  </a:cubicBezTo>
                  <a:cubicBezTo>
                    <a:pt x="220497" y="105472"/>
                    <a:pt x="222122" y="154883"/>
                    <a:pt x="229179" y="186676"/>
                  </a:cubicBezTo>
                  <a:cubicBezTo>
                    <a:pt x="236235" y="218470"/>
                    <a:pt x="228345" y="242268"/>
                    <a:pt x="228345" y="242268"/>
                  </a:cubicBezTo>
                  <a:cubicBezTo>
                    <a:pt x="228345" y="242268"/>
                    <a:pt x="195322" y="190239"/>
                    <a:pt x="189933" y="122129"/>
                  </a:cubicBezTo>
                  <a:cubicBezTo>
                    <a:pt x="184544" y="54013"/>
                    <a:pt x="176612" y="0"/>
                    <a:pt x="176612" y="0"/>
                  </a:cubicBezTo>
                  <a:lnTo>
                    <a:pt x="166774" y="7943"/>
                  </a:lnTo>
                  <a:cubicBezTo>
                    <a:pt x="166774" y="7943"/>
                    <a:pt x="173925" y="86419"/>
                    <a:pt x="175656" y="109657"/>
                  </a:cubicBezTo>
                  <a:cubicBezTo>
                    <a:pt x="177393" y="132901"/>
                    <a:pt x="189727" y="200615"/>
                    <a:pt x="221663" y="259152"/>
                  </a:cubicBezTo>
                  <a:cubicBezTo>
                    <a:pt x="215562" y="300150"/>
                    <a:pt x="227770" y="344526"/>
                    <a:pt x="218739" y="355509"/>
                  </a:cubicBezTo>
                  <a:cubicBezTo>
                    <a:pt x="209709" y="366492"/>
                    <a:pt x="204373" y="336609"/>
                    <a:pt x="193949" y="302198"/>
                  </a:cubicBezTo>
                  <a:cubicBezTo>
                    <a:pt x="183520" y="267781"/>
                    <a:pt x="171793" y="252760"/>
                    <a:pt x="170833" y="214982"/>
                  </a:cubicBezTo>
                  <a:cubicBezTo>
                    <a:pt x="169872" y="177203"/>
                    <a:pt x="159142" y="144507"/>
                    <a:pt x="153906" y="116392"/>
                  </a:cubicBezTo>
                  <a:cubicBezTo>
                    <a:pt x="148671" y="88272"/>
                    <a:pt x="138004" y="35625"/>
                    <a:pt x="138004" y="35625"/>
                  </a:cubicBezTo>
                  <a:lnTo>
                    <a:pt x="131032" y="47390"/>
                  </a:lnTo>
                  <a:cubicBezTo>
                    <a:pt x="131032" y="47390"/>
                    <a:pt x="141066" y="110037"/>
                    <a:pt x="152492" y="154862"/>
                  </a:cubicBezTo>
                  <a:cubicBezTo>
                    <a:pt x="163919" y="199686"/>
                    <a:pt x="160150" y="225257"/>
                    <a:pt x="160150" y="225257"/>
                  </a:cubicBezTo>
                  <a:cubicBezTo>
                    <a:pt x="160150" y="225257"/>
                    <a:pt x="136923" y="164156"/>
                    <a:pt x="128504" y="136690"/>
                  </a:cubicBezTo>
                  <a:cubicBezTo>
                    <a:pt x="120086" y="109230"/>
                    <a:pt x="113563" y="92299"/>
                    <a:pt x="112207" y="79896"/>
                  </a:cubicBezTo>
                  <a:cubicBezTo>
                    <a:pt x="107055" y="64495"/>
                    <a:pt x="101424" y="78502"/>
                    <a:pt x="101424" y="78502"/>
                  </a:cubicBezTo>
                  <a:cubicBezTo>
                    <a:pt x="101424" y="78502"/>
                    <a:pt x="110375" y="122261"/>
                    <a:pt x="122451" y="157385"/>
                  </a:cubicBezTo>
                  <a:cubicBezTo>
                    <a:pt x="134526" y="192509"/>
                    <a:pt x="148808" y="237977"/>
                    <a:pt x="161248" y="265432"/>
                  </a:cubicBezTo>
                  <a:cubicBezTo>
                    <a:pt x="173688" y="292893"/>
                    <a:pt x="183684" y="306805"/>
                    <a:pt x="185779" y="339285"/>
                  </a:cubicBezTo>
                  <a:cubicBezTo>
                    <a:pt x="160746" y="284781"/>
                    <a:pt x="137318" y="274853"/>
                    <a:pt x="120999" y="233127"/>
                  </a:cubicBezTo>
                  <a:cubicBezTo>
                    <a:pt x="104680" y="191400"/>
                    <a:pt x="65456" y="82973"/>
                    <a:pt x="65456" y="82973"/>
                  </a:cubicBezTo>
                  <a:lnTo>
                    <a:pt x="54610" y="79167"/>
                  </a:lnTo>
                  <a:cubicBezTo>
                    <a:pt x="54610" y="79167"/>
                    <a:pt x="63972" y="120297"/>
                    <a:pt x="80619" y="164916"/>
                  </a:cubicBezTo>
                  <a:cubicBezTo>
                    <a:pt x="97265" y="209535"/>
                    <a:pt x="98173" y="218333"/>
                    <a:pt x="117447" y="252644"/>
                  </a:cubicBezTo>
                  <a:cubicBezTo>
                    <a:pt x="136722" y="286955"/>
                    <a:pt x="177704" y="334915"/>
                    <a:pt x="181082" y="365705"/>
                  </a:cubicBezTo>
                  <a:cubicBezTo>
                    <a:pt x="181821" y="378541"/>
                    <a:pt x="150486" y="344520"/>
                    <a:pt x="128283" y="329294"/>
                  </a:cubicBezTo>
                  <a:cubicBezTo>
                    <a:pt x="106079" y="314067"/>
                    <a:pt x="102305" y="311465"/>
                    <a:pt x="92425" y="258502"/>
                  </a:cubicBezTo>
                  <a:cubicBezTo>
                    <a:pt x="82545" y="205545"/>
                    <a:pt x="69351" y="178997"/>
                    <a:pt x="69351" y="178997"/>
                  </a:cubicBezTo>
                  <a:lnTo>
                    <a:pt x="61075" y="191880"/>
                  </a:lnTo>
                  <a:cubicBezTo>
                    <a:pt x="61075" y="191880"/>
                    <a:pt x="79368" y="234298"/>
                    <a:pt x="81437" y="256312"/>
                  </a:cubicBezTo>
                  <a:cubicBezTo>
                    <a:pt x="83506" y="278331"/>
                    <a:pt x="94056" y="307908"/>
                    <a:pt x="94056" y="307908"/>
                  </a:cubicBezTo>
                  <a:cubicBezTo>
                    <a:pt x="94056" y="307908"/>
                    <a:pt x="53221" y="283688"/>
                    <a:pt x="37341" y="238315"/>
                  </a:cubicBezTo>
                  <a:cubicBezTo>
                    <a:pt x="21454" y="192941"/>
                    <a:pt x="8323" y="165122"/>
                    <a:pt x="8323" y="165122"/>
                  </a:cubicBezTo>
                  <a:lnTo>
                    <a:pt x="0" y="18048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0" name="Google Shape;1380;p40"/>
            <p:cNvSpPr/>
            <p:nvPr/>
          </p:nvSpPr>
          <p:spPr>
            <a:xfrm>
              <a:off x="4520679" y="1387271"/>
              <a:ext cx="98949" cy="97015"/>
            </a:xfrm>
            <a:custGeom>
              <a:rect b="b" l="l" r="r" t="t"/>
              <a:pathLst>
                <a:path extrusionOk="0" h="97015" w="98949">
                  <a:moveTo>
                    <a:pt x="68481" y="91257"/>
                  </a:moveTo>
                  <a:cubicBezTo>
                    <a:pt x="68481" y="91257"/>
                    <a:pt x="841" y="104795"/>
                    <a:pt x="12" y="90355"/>
                  </a:cubicBezTo>
                  <a:cubicBezTo>
                    <a:pt x="-816" y="75915"/>
                    <a:pt x="41438" y="82881"/>
                    <a:pt x="41438" y="82881"/>
                  </a:cubicBezTo>
                  <a:cubicBezTo>
                    <a:pt x="41438" y="82881"/>
                    <a:pt x="7976" y="65480"/>
                    <a:pt x="16326" y="56687"/>
                  </a:cubicBezTo>
                  <a:cubicBezTo>
                    <a:pt x="24675" y="47889"/>
                    <a:pt x="48510" y="75197"/>
                    <a:pt x="48510" y="75197"/>
                  </a:cubicBezTo>
                  <a:cubicBezTo>
                    <a:pt x="48510" y="75197"/>
                    <a:pt x="26955" y="36220"/>
                    <a:pt x="42662" y="29417"/>
                  </a:cubicBezTo>
                  <a:cubicBezTo>
                    <a:pt x="58369" y="22614"/>
                    <a:pt x="59667" y="65739"/>
                    <a:pt x="59667" y="65739"/>
                  </a:cubicBezTo>
                  <a:cubicBezTo>
                    <a:pt x="59667" y="65739"/>
                    <a:pt x="50621" y="1059"/>
                    <a:pt x="68940" y="9"/>
                  </a:cubicBezTo>
                  <a:cubicBezTo>
                    <a:pt x="84209" y="-867"/>
                    <a:pt x="72529" y="62588"/>
                    <a:pt x="72529" y="62588"/>
                  </a:cubicBezTo>
                  <a:cubicBezTo>
                    <a:pt x="72529" y="62588"/>
                    <a:pt x="78699" y="-12"/>
                    <a:pt x="93904" y="3139"/>
                  </a:cubicBezTo>
                  <a:cubicBezTo>
                    <a:pt x="109110" y="6290"/>
                    <a:pt x="86811" y="74110"/>
                    <a:pt x="68476" y="912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1" name="Google Shape;1381;p40"/>
            <p:cNvSpPr/>
            <p:nvPr/>
          </p:nvSpPr>
          <p:spPr>
            <a:xfrm>
              <a:off x="4594047" y="1429703"/>
              <a:ext cx="99589" cy="70961"/>
            </a:xfrm>
            <a:custGeom>
              <a:rect b="b" l="l" r="r" t="t"/>
              <a:pathLst>
                <a:path extrusionOk="0" h="70961" w="99589">
                  <a:moveTo>
                    <a:pt x="59155" y="66079"/>
                  </a:moveTo>
                  <a:cubicBezTo>
                    <a:pt x="59155" y="66079"/>
                    <a:pt x="824" y="78281"/>
                    <a:pt x="12" y="64105"/>
                  </a:cubicBezTo>
                  <a:cubicBezTo>
                    <a:pt x="-801" y="49929"/>
                    <a:pt x="40624" y="56410"/>
                    <a:pt x="40624" y="56410"/>
                  </a:cubicBezTo>
                  <a:cubicBezTo>
                    <a:pt x="40624" y="56410"/>
                    <a:pt x="14304" y="37262"/>
                    <a:pt x="20147" y="31557"/>
                  </a:cubicBezTo>
                  <a:cubicBezTo>
                    <a:pt x="25989" y="25857"/>
                    <a:pt x="43770" y="45765"/>
                    <a:pt x="43770" y="45765"/>
                  </a:cubicBezTo>
                  <a:cubicBezTo>
                    <a:pt x="43770" y="45765"/>
                    <a:pt x="35885" y="1879"/>
                    <a:pt x="47153" y="1800"/>
                  </a:cubicBezTo>
                  <a:cubicBezTo>
                    <a:pt x="58416" y="1721"/>
                    <a:pt x="57809" y="42540"/>
                    <a:pt x="57809" y="42540"/>
                  </a:cubicBezTo>
                  <a:cubicBezTo>
                    <a:pt x="57809" y="42540"/>
                    <a:pt x="64343" y="-2644"/>
                    <a:pt x="76303" y="122"/>
                  </a:cubicBezTo>
                  <a:cubicBezTo>
                    <a:pt x="87898" y="2798"/>
                    <a:pt x="68037" y="47791"/>
                    <a:pt x="68037" y="47791"/>
                  </a:cubicBezTo>
                  <a:cubicBezTo>
                    <a:pt x="68037" y="47791"/>
                    <a:pt x="88077" y="4165"/>
                    <a:pt x="96944" y="9173"/>
                  </a:cubicBezTo>
                  <a:cubicBezTo>
                    <a:pt x="108592" y="15750"/>
                    <a:pt x="79184" y="55001"/>
                    <a:pt x="59155" y="66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2" name="Google Shape;1382;p40"/>
            <p:cNvSpPr/>
            <p:nvPr/>
          </p:nvSpPr>
          <p:spPr>
            <a:xfrm>
              <a:off x="4699068" y="1343435"/>
              <a:ext cx="114193" cy="91894"/>
            </a:xfrm>
            <a:custGeom>
              <a:rect b="b" l="l" r="r" t="t"/>
              <a:pathLst>
                <a:path extrusionOk="0" h="91894" w="114193">
                  <a:moveTo>
                    <a:pt x="61817" y="86068"/>
                  </a:moveTo>
                  <a:cubicBezTo>
                    <a:pt x="61817" y="86068"/>
                    <a:pt x="4568" y="98407"/>
                    <a:pt x="505" y="87171"/>
                  </a:cubicBezTo>
                  <a:cubicBezTo>
                    <a:pt x="-3559" y="75934"/>
                    <a:pt x="18254" y="73876"/>
                    <a:pt x="18254" y="73876"/>
                  </a:cubicBezTo>
                  <a:cubicBezTo>
                    <a:pt x="18254" y="73876"/>
                    <a:pt x="-234" y="60249"/>
                    <a:pt x="6015" y="53446"/>
                  </a:cubicBezTo>
                  <a:cubicBezTo>
                    <a:pt x="12264" y="46648"/>
                    <a:pt x="42331" y="58607"/>
                    <a:pt x="42331" y="58607"/>
                  </a:cubicBezTo>
                  <a:cubicBezTo>
                    <a:pt x="42331" y="58607"/>
                    <a:pt x="35259" y="30038"/>
                    <a:pt x="46432" y="28392"/>
                  </a:cubicBezTo>
                  <a:cubicBezTo>
                    <a:pt x="57605" y="26745"/>
                    <a:pt x="59996" y="54374"/>
                    <a:pt x="59996" y="54374"/>
                  </a:cubicBezTo>
                  <a:cubicBezTo>
                    <a:pt x="59996" y="54374"/>
                    <a:pt x="62435" y="-1307"/>
                    <a:pt x="74384" y="23"/>
                  </a:cubicBezTo>
                  <a:cubicBezTo>
                    <a:pt x="86332" y="1348"/>
                    <a:pt x="78511" y="50902"/>
                    <a:pt x="78511" y="50902"/>
                  </a:cubicBezTo>
                  <a:cubicBezTo>
                    <a:pt x="78511" y="50902"/>
                    <a:pt x="105713" y="19963"/>
                    <a:pt x="113139" y="26581"/>
                  </a:cubicBezTo>
                  <a:cubicBezTo>
                    <a:pt x="120565" y="33195"/>
                    <a:pt x="87235" y="73142"/>
                    <a:pt x="61817" y="860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3" name="Google Shape;1383;p40"/>
            <p:cNvSpPr/>
            <p:nvPr/>
          </p:nvSpPr>
          <p:spPr>
            <a:xfrm>
              <a:off x="4620423" y="1301699"/>
              <a:ext cx="117709" cy="90716"/>
            </a:xfrm>
            <a:custGeom>
              <a:rect b="b" l="l" r="r" t="t"/>
              <a:pathLst>
                <a:path extrusionOk="0" h="90716" w="117709">
                  <a:moveTo>
                    <a:pt x="72463" y="90716"/>
                  </a:moveTo>
                  <a:cubicBezTo>
                    <a:pt x="72463" y="90716"/>
                    <a:pt x="-1369" y="85232"/>
                    <a:pt x="19" y="72006"/>
                  </a:cubicBezTo>
                  <a:cubicBezTo>
                    <a:pt x="1407" y="58780"/>
                    <a:pt x="42770" y="64184"/>
                    <a:pt x="42770" y="64184"/>
                  </a:cubicBezTo>
                  <a:cubicBezTo>
                    <a:pt x="42770" y="64184"/>
                    <a:pt x="14454" y="43005"/>
                    <a:pt x="23073" y="34191"/>
                  </a:cubicBezTo>
                  <a:cubicBezTo>
                    <a:pt x="31692" y="25377"/>
                    <a:pt x="54112" y="51460"/>
                    <a:pt x="54112" y="51460"/>
                  </a:cubicBezTo>
                  <a:cubicBezTo>
                    <a:pt x="54112" y="51460"/>
                    <a:pt x="45240" y="9036"/>
                    <a:pt x="59131" y="7976"/>
                  </a:cubicBezTo>
                  <a:cubicBezTo>
                    <a:pt x="73022" y="6910"/>
                    <a:pt x="75139" y="43817"/>
                    <a:pt x="75139" y="43817"/>
                  </a:cubicBezTo>
                  <a:cubicBezTo>
                    <a:pt x="75139" y="43817"/>
                    <a:pt x="82960" y="-2242"/>
                    <a:pt x="93827" y="85"/>
                  </a:cubicBezTo>
                  <a:cubicBezTo>
                    <a:pt x="104694" y="2413"/>
                    <a:pt x="92645" y="35568"/>
                    <a:pt x="92645" y="35568"/>
                  </a:cubicBezTo>
                  <a:cubicBezTo>
                    <a:pt x="92645" y="35568"/>
                    <a:pt x="105080" y="9095"/>
                    <a:pt x="115699" y="16536"/>
                  </a:cubicBezTo>
                  <a:cubicBezTo>
                    <a:pt x="126323" y="23978"/>
                    <a:pt x="92344" y="72465"/>
                    <a:pt x="72463" y="907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4" name="Google Shape;1384;p40"/>
            <p:cNvSpPr/>
            <p:nvPr/>
          </p:nvSpPr>
          <p:spPr>
            <a:xfrm>
              <a:off x="4671650" y="1229636"/>
              <a:ext cx="146906" cy="103367"/>
            </a:xfrm>
            <a:custGeom>
              <a:rect b="b" l="l" r="r" t="t"/>
              <a:pathLst>
                <a:path extrusionOk="0" h="103367" w="146906">
                  <a:moveTo>
                    <a:pt x="78463" y="103356"/>
                  </a:moveTo>
                  <a:cubicBezTo>
                    <a:pt x="78463" y="103356"/>
                    <a:pt x="-8157" y="47955"/>
                    <a:pt x="625" y="32697"/>
                  </a:cubicBezTo>
                  <a:cubicBezTo>
                    <a:pt x="9408" y="17439"/>
                    <a:pt x="47730" y="58706"/>
                    <a:pt x="47730" y="58706"/>
                  </a:cubicBezTo>
                  <a:cubicBezTo>
                    <a:pt x="47730" y="58706"/>
                    <a:pt x="39349" y="34233"/>
                    <a:pt x="48886" y="32080"/>
                  </a:cubicBezTo>
                  <a:cubicBezTo>
                    <a:pt x="58423" y="29921"/>
                    <a:pt x="64424" y="57213"/>
                    <a:pt x="64424" y="57213"/>
                  </a:cubicBezTo>
                  <a:cubicBezTo>
                    <a:pt x="64424" y="57213"/>
                    <a:pt x="60687" y="8593"/>
                    <a:pt x="72942" y="7089"/>
                  </a:cubicBezTo>
                  <a:cubicBezTo>
                    <a:pt x="85197" y="5580"/>
                    <a:pt x="81909" y="51117"/>
                    <a:pt x="81909" y="51117"/>
                  </a:cubicBezTo>
                  <a:cubicBezTo>
                    <a:pt x="81909" y="51117"/>
                    <a:pt x="102155" y="-2902"/>
                    <a:pt x="114938" y="122"/>
                  </a:cubicBezTo>
                  <a:cubicBezTo>
                    <a:pt x="127721" y="3147"/>
                    <a:pt x="105934" y="48932"/>
                    <a:pt x="105934" y="48932"/>
                  </a:cubicBezTo>
                  <a:cubicBezTo>
                    <a:pt x="105934" y="48932"/>
                    <a:pt x="135263" y="-1044"/>
                    <a:pt x="145528" y="4804"/>
                  </a:cubicBezTo>
                  <a:cubicBezTo>
                    <a:pt x="155793" y="10657"/>
                    <a:pt x="106250" y="79554"/>
                    <a:pt x="78473" y="1033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5" name="Google Shape;1385;p40"/>
            <p:cNvSpPr/>
            <p:nvPr/>
          </p:nvSpPr>
          <p:spPr>
            <a:xfrm>
              <a:off x="4773590" y="1273510"/>
              <a:ext cx="115258" cy="75221"/>
            </a:xfrm>
            <a:custGeom>
              <a:rect b="b" l="l" r="r" t="t"/>
              <a:pathLst>
                <a:path extrusionOk="0" h="75221" w="115258">
                  <a:moveTo>
                    <a:pt x="48259" y="75221"/>
                  </a:moveTo>
                  <a:cubicBezTo>
                    <a:pt x="48259" y="75221"/>
                    <a:pt x="-7759" y="34165"/>
                    <a:pt x="912" y="21593"/>
                  </a:cubicBezTo>
                  <a:cubicBezTo>
                    <a:pt x="9584" y="9021"/>
                    <a:pt x="38094" y="47634"/>
                    <a:pt x="38094" y="47634"/>
                  </a:cubicBezTo>
                  <a:cubicBezTo>
                    <a:pt x="38094" y="47634"/>
                    <a:pt x="32104" y="4050"/>
                    <a:pt x="43161" y="4989"/>
                  </a:cubicBezTo>
                  <a:cubicBezTo>
                    <a:pt x="54213" y="5929"/>
                    <a:pt x="54339" y="40799"/>
                    <a:pt x="54339" y="40799"/>
                  </a:cubicBezTo>
                  <a:cubicBezTo>
                    <a:pt x="54339" y="40799"/>
                    <a:pt x="71408" y="-3112"/>
                    <a:pt x="79647" y="176"/>
                  </a:cubicBezTo>
                  <a:cubicBezTo>
                    <a:pt x="87885" y="3459"/>
                    <a:pt x="70104" y="39628"/>
                    <a:pt x="70104" y="39628"/>
                  </a:cubicBezTo>
                  <a:cubicBezTo>
                    <a:pt x="70104" y="39628"/>
                    <a:pt x="96187" y="17202"/>
                    <a:pt x="102748" y="24069"/>
                  </a:cubicBezTo>
                  <a:cubicBezTo>
                    <a:pt x="109313" y="30935"/>
                    <a:pt x="84238" y="52231"/>
                    <a:pt x="84238" y="52231"/>
                  </a:cubicBezTo>
                  <a:cubicBezTo>
                    <a:pt x="84238" y="52231"/>
                    <a:pt x="109635" y="36556"/>
                    <a:pt x="114686" y="45116"/>
                  </a:cubicBezTo>
                  <a:cubicBezTo>
                    <a:pt x="119737" y="53682"/>
                    <a:pt x="90878" y="71448"/>
                    <a:pt x="48259" y="7522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6" name="Google Shape;1386;p40"/>
            <p:cNvSpPr/>
            <p:nvPr/>
          </p:nvSpPr>
          <p:spPr>
            <a:xfrm>
              <a:off x="4838497" y="1235249"/>
              <a:ext cx="137247" cy="89061"/>
            </a:xfrm>
            <a:custGeom>
              <a:rect b="b" l="l" r="r" t="t"/>
              <a:pathLst>
                <a:path extrusionOk="0" h="89061" w="137247">
                  <a:moveTo>
                    <a:pt x="62984" y="89061"/>
                  </a:moveTo>
                  <a:cubicBezTo>
                    <a:pt x="62984" y="89061"/>
                    <a:pt x="-5268" y="45218"/>
                    <a:pt x="326" y="30409"/>
                  </a:cubicBezTo>
                  <a:cubicBezTo>
                    <a:pt x="5915" y="15599"/>
                    <a:pt x="34911" y="43989"/>
                    <a:pt x="34911" y="43989"/>
                  </a:cubicBezTo>
                  <a:cubicBezTo>
                    <a:pt x="34911" y="43989"/>
                    <a:pt x="20814" y="21188"/>
                    <a:pt x="28963" y="16697"/>
                  </a:cubicBezTo>
                  <a:cubicBezTo>
                    <a:pt x="37113" y="12206"/>
                    <a:pt x="51363" y="36109"/>
                    <a:pt x="51363" y="36109"/>
                  </a:cubicBezTo>
                  <a:cubicBezTo>
                    <a:pt x="51363" y="36109"/>
                    <a:pt x="50877" y="-393"/>
                    <a:pt x="62705" y="3"/>
                  </a:cubicBezTo>
                  <a:cubicBezTo>
                    <a:pt x="74532" y="399"/>
                    <a:pt x="70732" y="41666"/>
                    <a:pt x="70732" y="41666"/>
                  </a:cubicBezTo>
                  <a:cubicBezTo>
                    <a:pt x="70732" y="41666"/>
                    <a:pt x="93063" y="673"/>
                    <a:pt x="100547" y="4806"/>
                  </a:cubicBezTo>
                  <a:cubicBezTo>
                    <a:pt x="108030" y="8939"/>
                    <a:pt x="90339" y="46712"/>
                    <a:pt x="90339" y="46712"/>
                  </a:cubicBezTo>
                  <a:cubicBezTo>
                    <a:pt x="90339" y="46712"/>
                    <a:pt x="111466" y="22154"/>
                    <a:pt x="120175" y="28899"/>
                  </a:cubicBezTo>
                  <a:cubicBezTo>
                    <a:pt x="128878" y="35644"/>
                    <a:pt x="103090" y="63147"/>
                    <a:pt x="103090" y="63147"/>
                  </a:cubicBezTo>
                  <a:cubicBezTo>
                    <a:pt x="103090" y="63147"/>
                    <a:pt x="131290" y="44896"/>
                    <a:pt x="136700" y="55051"/>
                  </a:cubicBezTo>
                  <a:cubicBezTo>
                    <a:pt x="142115" y="65205"/>
                    <a:pt x="106637" y="87631"/>
                    <a:pt x="62984" y="8906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7" name="Google Shape;1387;p40"/>
            <p:cNvSpPr/>
            <p:nvPr/>
          </p:nvSpPr>
          <p:spPr>
            <a:xfrm>
              <a:off x="4877026" y="1335215"/>
              <a:ext cx="135046" cy="75086"/>
            </a:xfrm>
            <a:custGeom>
              <a:rect b="b" l="l" r="r" t="t"/>
              <a:pathLst>
                <a:path extrusionOk="0" h="75086" w="135046">
                  <a:moveTo>
                    <a:pt x="64266" y="75082"/>
                  </a:moveTo>
                  <a:cubicBezTo>
                    <a:pt x="64266" y="75082"/>
                    <a:pt x="-2193" y="43747"/>
                    <a:pt x="56" y="31545"/>
                  </a:cubicBezTo>
                  <a:cubicBezTo>
                    <a:pt x="2309" y="19343"/>
                    <a:pt x="47012" y="50318"/>
                    <a:pt x="47012" y="50318"/>
                  </a:cubicBezTo>
                  <a:cubicBezTo>
                    <a:pt x="47012" y="50318"/>
                    <a:pt x="26656" y="9093"/>
                    <a:pt x="33517" y="4675"/>
                  </a:cubicBezTo>
                  <a:cubicBezTo>
                    <a:pt x="40383" y="258"/>
                    <a:pt x="60413" y="40697"/>
                    <a:pt x="60413" y="40697"/>
                  </a:cubicBezTo>
                  <a:cubicBezTo>
                    <a:pt x="60413" y="40697"/>
                    <a:pt x="68356" y="-3225"/>
                    <a:pt x="79017" y="189"/>
                  </a:cubicBezTo>
                  <a:cubicBezTo>
                    <a:pt x="89678" y="3604"/>
                    <a:pt x="79054" y="38285"/>
                    <a:pt x="79054" y="38285"/>
                  </a:cubicBezTo>
                  <a:cubicBezTo>
                    <a:pt x="79054" y="38285"/>
                    <a:pt x="112146" y="7140"/>
                    <a:pt x="119973" y="12592"/>
                  </a:cubicBezTo>
                  <a:cubicBezTo>
                    <a:pt x="127800" y="18044"/>
                    <a:pt x="95537" y="49679"/>
                    <a:pt x="95537" y="49679"/>
                  </a:cubicBezTo>
                  <a:cubicBezTo>
                    <a:pt x="95537" y="49679"/>
                    <a:pt x="125905" y="22451"/>
                    <a:pt x="134075" y="33925"/>
                  </a:cubicBezTo>
                  <a:cubicBezTo>
                    <a:pt x="142245" y="45394"/>
                    <a:pt x="97099" y="67571"/>
                    <a:pt x="64260" y="7508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8" name="Google Shape;1388;p40"/>
            <p:cNvSpPr/>
            <p:nvPr/>
          </p:nvSpPr>
          <p:spPr>
            <a:xfrm>
              <a:off x="4971577" y="1353981"/>
              <a:ext cx="115681" cy="91386"/>
            </a:xfrm>
            <a:custGeom>
              <a:rect b="b" l="l" r="r" t="t"/>
              <a:pathLst>
                <a:path extrusionOk="0" h="91386" w="115681">
                  <a:moveTo>
                    <a:pt x="36658" y="91381"/>
                  </a:moveTo>
                  <a:cubicBezTo>
                    <a:pt x="36658" y="91381"/>
                    <a:pt x="-4752" y="52436"/>
                    <a:pt x="452" y="44894"/>
                  </a:cubicBezTo>
                  <a:cubicBezTo>
                    <a:pt x="5656" y="37352"/>
                    <a:pt x="28034" y="62628"/>
                    <a:pt x="28034" y="62628"/>
                  </a:cubicBezTo>
                  <a:cubicBezTo>
                    <a:pt x="28034" y="62628"/>
                    <a:pt x="31887" y="-1181"/>
                    <a:pt x="43762" y="17"/>
                  </a:cubicBezTo>
                  <a:cubicBezTo>
                    <a:pt x="55637" y="1215"/>
                    <a:pt x="45493" y="53581"/>
                    <a:pt x="45493" y="53581"/>
                  </a:cubicBezTo>
                  <a:cubicBezTo>
                    <a:pt x="45493" y="53581"/>
                    <a:pt x="77598" y="492"/>
                    <a:pt x="92038" y="9058"/>
                  </a:cubicBezTo>
                  <a:cubicBezTo>
                    <a:pt x="100493" y="16088"/>
                    <a:pt x="71402" y="51560"/>
                    <a:pt x="71402" y="51560"/>
                  </a:cubicBezTo>
                  <a:cubicBezTo>
                    <a:pt x="71402" y="51560"/>
                    <a:pt x="110242" y="41015"/>
                    <a:pt x="115308" y="49845"/>
                  </a:cubicBezTo>
                  <a:cubicBezTo>
                    <a:pt x="120375" y="58674"/>
                    <a:pt x="72811" y="80725"/>
                    <a:pt x="36663" y="9138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9" name="Google Shape;1389;p40"/>
            <p:cNvSpPr/>
            <p:nvPr/>
          </p:nvSpPr>
          <p:spPr>
            <a:xfrm>
              <a:off x="5019798" y="1432248"/>
              <a:ext cx="89700" cy="101789"/>
            </a:xfrm>
            <a:custGeom>
              <a:rect b="b" l="l" r="r" t="t"/>
              <a:pathLst>
                <a:path extrusionOk="0" h="101789" w="89700">
                  <a:moveTo>
                    <a:pt x="2619" y="82602"/>
                  </a:moveTo>
                  <a:cubicBezTo>
                    <a:pt x="2619" y="82602"/>
                    <a:pt x="-6549" y="2363"/>
                    <a:pt x="9422" y="109"/>
                  </a:cubicBezTo>
                  <a:cubicBezTo>
                    <a:pt x="22432" y="-2245"/>
                    <a:pt x="23450" y="34183"/>
                    <a:pt x="23450" y="34183"/>
                  </a:cubicBezTo>
                  <a:cubicBezTo>
                    <a:pt x="23450" y="34183"/>
                    <a:pt x="39642" y="-1627"/>
                    <a:pt x="51196" y="3345"/>
                  </a:cubicBezTo>
                  <a:cubicBezTo>
                    <a:pt x="62749" y="8316"/>
                    <a:pt x="38613" y="45921"/>
                    <a:pt x="38613" y="45921"/>
                  </a:cubicBezTo>
                  <a:cubicBezTo>
                    <a:pt x="38613" y="45921"/>
                    <a:pt x="76445" y="22556"/>
                    <a:pt x="82768" y="34537"/>
                  </a:cubicBezTo>
                  <a:cubicBezTo>
                    <a:pt x="89091" y="46517"/>
                    <a:pt x="54732" y="60292"/>
                    <a:pt x="54732" y="60292"/>
                  </a:cubicBezTo>
                  <a:cubicBezTo>
                    <a:pt x="54732" y="60292"/>
                    <a:pt x="88964" y="58329"/>
                    <a:pt x="89513" y="67956"/>
                  </a:cubicBezTo>
                  <a:cubicBezTo>
                    <a:pt x="90067" y="77583"/>
                    <a:pt x="52626" y="79731"/>
                    <a:pt x="52626" y="79731"/>
                  </a:cubicBezTo>
                  <a:cubicBezTo>
                    <a:pt x="52626" y="79731"/>
                    <a:pt x="90658" y="83182"/>
                    <a:pt x="89682" y="94239"/>
                  </a:cubicBezTo>
                  <a:cubicBezTo>
                    <a:pt x="88705" y="105296"/>
                    <a:pt x="41812" y="106378"/>
                    <a:pt x="2619" y="826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0" name="Google Shape;1390;p40"/>
          <p:cNvGrpSpPr/>
          <p:nvPr/>
        </p:nvGrpSpPr>
        <p:grpSpPr>
          <a:xfrm>
            <a:off x="7275876" y="3657520"/>
            <a:ext cx="1868125" cy="1157365"/>
            <a:chOff x="2341351" y="944370"/>
            <a:chExt cx="1868125" cy="1157365"/>
          </a:xfrm>
        </p:grpSpPr>
        <p:sp>
          <p:nvSpPr>
            <p:cNvPr id="1391" name="Google Shape;1391;p40"/>
            <p:cNvSpPr/>
            <p:nvPr/>
          </p:nvSpPr>
          <p:spPr>
            <a:xfrm>
              <a:off x="2479806" y="1213296"/>
              <a:ext cx="1522250" cy="888439"/>
            </a:xfrm>
            <a:custGeom>
              <a:rect b="b" l="l" r="r" t="t"/>
              <a:pathLst>
                <a:path extrusionOk="0" h="888439" w="1522250">
                  <a:moveTo>
                    <a:pt x="5" y="107889"/>
                  </a:moveTo>
                  <a:cubicBezTo>
                    <a:pt x="17364" y="140913"/>
                    <a:pt x="113938" y="222730"/>
                    <a:pt x="234647" y="253578"/>
                  </a:cubicBezTo>
                  <a:cubicBezTo>
                    <a:pt x="355361" y="284427"/>
                    <a:pt x="537768" y="303501"/>
                    <a:pt x="582033" y="425408"/>
                  </a:cubicBezTo>
                  <a:cubicBezTo>
                    <a:pt x="626293" y="547316"/>
                    <a:pt x="627633" y="881285"/>
                    <a:pt x="627633" y="881285"/>
                  </a:cubicBezTo>
                  <a:cubicBezTo>
                    <a:pt x="627633" y="881285"/>
                    <a:pt x="677261" y="897383"/>
                    <a:pt x="718839" y="881285"/>
                  </a:cubicBezTo>
                  <a:cubicBezTo>
                    <a:pt x="702747" y="729722"/>
                    <a:pt x="692012" y="556705"/>
                    <a:pt x="736277" y="461472"/>
                  </a:cubicBezTo>
                  <a:cubicBezTo>
                    <a:pt x="780537" y="366244"/>
                    <a:pt x="887840" y="311249"/>
                    <a:pt x="1028668" y="275038"/>
                  </a:cubicBezTo>
                  <a:cubicBezTo>
                    <a:pt x="1169502" y="238822"/>
                    <a:pt x="1491401" y="109768"/>
                    <a:pt x="1522250" y="79067"/>
                  </a:cubicBezTo>
                  <a:cubicBezTo>
                    <a:pt x="1502131" y="59096"/>
                    <a:pt x="1448482" y="79067"/>
                    <a:pt x="1448482" y="79067"/>
                  </a:cubicBezTo>
                  <a:cubicBezTo>
                    <a:pt x="1448482" y="79067"/>
                    <a:pt x="1318379" y="150302"/>
                    <a:pt x="1205718" y="182491"/>
                  </a:cubicBezTo>
                  <a:cubicBezTo>
                    <a:pt x="1267416" y="126161"/>
                    <a:pt x="1292887" y="78450"/>
                    <a:pt x="1292887" y="78450"/>
                  </a:cubicBezTo>
                  <a:cubicBezTo>
                    <a:pt x="1292887" y="78450"/>
                    <a:pt x="1238916" y="53048"/>
                    <a:pt x="1222987" y="73504"/>
                  </a:cubicBezTo>
                  <a:cubicBezTo>
                    <a:pt x="1208399" y="107378"/>
                    <a:pt x="1157431" y="203946"/>
                    <a:pt x="1051474" y="224065"/>
                  </a:cubicBezTo>
                  <a:cubicBezTo>
                    <a:pt x="945516" y="244184"/>
                    <a:pt x="848943" y="277714"/>
                    <a:pt x="736277" y="368920"/>
                  </a:cubicBezTo>
                  <a:cubicBezTo>
                    <a:pt x="623611" y="460126"/>
                    <a:pt x="639709" y="417207"/>
                    <a:pt x="663850" y="338071"/>
                  </a:cubicBezTo>
                  <a:cubicBezTo>
                    <a:pt x="687990" y="258935"/>
                    <a:pt x="718839" y="162367"/>
                    <a:pt x="781877" y="157000"/>
                  </a:cubicBezTo>
                  <a:cubicBezTo>
                    <a:pt x="844916" y="151632"/>
                    <a:pt x="931023" y="49306"/>
                    <a:pt x="992589" y="17311"/>
                  </a:cubicBezTo>
                  <a:cubicBezTo>
                    <a:pt x="970992" y="-18704"/>
                    <a:pt x="903885" y="12651"/>
                    <a:pt x="903885" y="12651"/>
                  </a:cubicBezTo>
                  <a:cubicBezTo>
                    <a:pt x="903885" y="12651"/>
                    <a:pt x="835606" y="115421"/>
                    <a:pt x="761125" y="128832"/>
                  </a:cubicBezTo>
                  <a:cubicBezTo>
                    <a:pt x="686650" y="142243"/>
                    <a:pt x="665148" y="152508"/>
                    <a:pt x="675899" y="13923"/>
                  </a:cubicBezTo>
                  <a:cubicBezTo>
                    <a:pt x="655801" y="-2607"/>
                    <a:pt x="643783" y="14625"/>
                    <a:pt x="643783" y="14625"/>
                  </a:cubicBezTo>
                  <a:cubicBezTo>
                    <a:pt x="643783" y="14625"/>
                    <a:pt x="622271" y="75183"/>
                    <a:pt x="642385" y="104691"/>
                  </a:cubicBezTo>
                  <a:cubicBezTo>
                    <a:pt x="662504" y="134199"/>
                    <a:pt x="591417" y="96642"/>
                    <a:pt x="584714" y="65794"/>
                  </a:cubicBezTo>
                  <a:cubicBezTo>
                    <a:pt x="578006" y="34945"/>
                    <a:pt x="592784" y="15813"/>
                    <a:pt x="592784" y="15813"/>
                  </a:cubicBezTo>
                  <a:cubicBezTo>
                    <a:pt x="592784" y="15813"/>
                    <a:pt x="567244" y="-10365"/>
                    <a:pt x="548482" y="16984"/>
                  </a:cubicBezTo>
                  <a:cubicBezTo>
                    <a:pt x="529719" y="44334"/>
                    <a:pt x="539108" y="99566"/>
                    <a:pt x="583368" y="120240"/>
                  </a:cubicBezTo>
                  <a:cubicBezTo>
                    <a:pt x="627628" y="140908"/>
                    <a:pt x="662504" y="157005"/>
                    <a:pt x="649088" y="211995"/>
                  </a:cubicBezTo>
                  <a:cubicBezTo>
                    <a:pt x="635677" y="266984"/>
                    <a:pt x="627628" y="403790"/>
                    <a:pt x="592757" y="364898"/>
                  </a:cubicBezTo>
                  <a:cubicBezTo>
                    <a:pt x="557887" y="326001"/>
                    <a:pt x="466681" y="259210"/>
                    <a:pt x="305728" y="236943"/>
                  </a:cubicBezTo>
                  <a:cubicBezTo>
                    <a:pt x="258782" y="229432"/>
                    <a:pt x="297680" y="205825"/>
                    <a:pt x="328529" y="182755"/>
                  </a:cubicBezTo>
                  <a:cubicBezTo>
                    <a:pt x="359377" y="159686"/>
                    <a:pt x="405368" y="95914"/>
                    <a:pt x="386141" y="26395"/>
                  </a:cubicBezTo>
                  <a:cubicBezTo>
                    <a:pt x="370107" y="13485"/>
                    <a:pt x="361911" y="30042"/>
                    <a:pt x="361911" y="30042"/>
                  </a:cubicBezTo>
                  <a:cubicBezTo>
                    <a:pt x="361911" y="30042"/>
                    <a:pt x="366085" y="107372"/>
                    <a:pt x="324507" y="144929"/>
                  </a:cubicBezTo>
                  <a:cubicBezTo>
                    <a:pt x="282928" y="182486"/>
                    <a:pt x="264086" y="215758"/>
                    <a:pt x="254729" y="58959"/>
                  </a:cubicBezTo>
                  <a:cubicBezTo>
                    <a:pt x="237328" y="49702"/>
                    <a:pt x="215377" y="68311"/>
                    <a:pt x="215377" y="68311"/>
                  </a:cubicBezTo>
                  <a:cubicBezTo>
                    <a:pt x="215377" y="68311"/>
                    <a:pt x="231960" y="146275"/>
                    <a:pt x="230620" y="179805"/>
                  </a:cubicBezTo>
                  <a:cubicBezTo>
                    <a:pt x="229279" y="213335"/>
                    <a:pt x="229279" y="230773"/>
                    <a:pt x="147462" y="194562"/>
                  </a:cubicBezTo>
                  <a:cubicBezTo>
                    <a:pt x="65646" y="158345"/>
                    <a:pt x="44022" y="101007"/>
                    <a:pt x="44022" y="101007"/>
                  </a:cubicBezTo>
                  <a:cubicBezTo>
                    <a:pt x="44022" y="101007"/>
                    <a:pt x="17512" y="66823"/>
                    <a:pt x="0" y="10788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2" name="Google Shape;1392;p40"/>
            <p:cNvSpPr/>
            <p:nvPr/>
          </p:nvSpPr>
          <p:spPr>
            <a:xfrm>
              <a:off x="3113597" y="1213307"/>
              <a:ext cx="358797" cy="306013"/>
            </a:xfrm>
            <a:custGeom>
              <a:rect b="b" l="l" r="r" t="t"/>
              <a:pathLst>
                <a:path extrusionOk="0" h="306013" w="358797">
                  <a:moveTo>
                    <a:pt x="4497" y="114698"/>
                  </a:moveTo>
                  <a:cubicBezTo>
                    <a:pt x="48842" y="138232"/>
                    <a:pt x="55513" y="145146"/>
                    <a:pt x="40044" y="306014"/>
                  </a:cubicBezTo>
                  <a:cubicBezTo>
                    <a:pt x="62918" y="234990"/>
                    <a:pt x="93381" y="161655"/>
                    <a:pt x="148086" y="157000"/>
                  </a:cubicBezTo>
                  <a:cubicBezTo>
                    <a:pt x="211124" y="151632"/>
                    <a:pt x="297232" y="49306"/>
                    <a:pt x="358798" y="17311"/>
                  </a:cubicBezTo>
                  <a:cubicBezTo>
                    <a:pt x="337201" y="-18704"/>
                    <a:pt x="270093" y="12651"/>
                    <a:pt x="270093" y="12651"/>
                  </a:cubicBezTo>
                  <a:cubicBezTo>
                    <a:pt x="270093" y="12651"/>
                    <a:pt x="201814" y="115421"/>
                    <a:pt x="127333" y="128832"/>
                  </a:cubicBezTo>
                  <a:cubicBezTo>
                    <a:pt x="52858" y="142243"/>
                    <a:pt x="31356" y="152508"/>
                    <a:pt x="42107" y="13923"/>
                  </a:cubicBezTo>
                  <a:cubicBezTo>
                    <a:pt x="22009" y="-2607"/>
                    <a:pt x="9992" y="14625"/>
                    <a:pt x="9992" y="14625"/>
                  </a:cubicBezTo>
                  <a:cubicBezTo>
                    <a:pt x="9992" y="14625"/>
                    <a:pt x="-11526" y="75183"/>
                    <a:pt x="8593" y="104691"/>
                  </a:cubicBezTo>
                  <a:cubicBezTo>
                    <a:pt x="15175" y="114350"/>
                    <a:pt x="11992" y="116820"/>
                    <a:pt x="4492" y="11469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3" name="Google Shape;1393;p40"/>
            <p:cNvSpPr/>
            <p:nvPr/>
          </p:nvSpPr>
          <p:spPr>
            <a:xfrm>
              <a:off x="3015246" y="1572436"/>
              <a:ext cx="180443" cy="493333"/>
            </a:xfrm>
            <a:custGeom>
              <a:rect b="b" l="l" r="r" t="t"/>
              <a:pathLst>
                <a:path extrusionOk="0" h="493333" w="180443">
                  <a:moveTo>
                    <a:pt x="180443" y="493334"/>
                  </a:moveTo>
                  <a:cubicBezTo>
                    <a:pt x="170658" y="394459"/>
                    <a:pt x="164383" y="289298"/>
                    <a:pt x="174775" y="204188"/>
                  </a:cubicBezTo>
                  <a:cubicBezTo>
                    <a:pt x="103129" y="32506"/>
                    <a:pt x="5" y="5"/>
                    <a:pt x="0" y="0"/>
                  </a:cubicBezTo>
                  <a:cubicBezTo>
                    <a:pt x="20715" y="17992"/>
                    <a:pt x="36939" y="39684"/>
                    <a:pt x="46593" y="66263"/>
                  </a:cubicBezTo>
                  <a:cubicBezTo>
                    <a:pt x="75916" y="147024"/>
                    <a:pt x="86398" y="320849"/>
                    <a:pt x="90140" y="428992"/>
                  </a:cubicBezTo>
                  <a:cubicBezTo>
                    <a:pt x="121247" y="457487"/>
                    <a:pt x="154371" y="482968"/>
                    <a:pt x="180443" y="49332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40"/>
            <p:cNvSpPr/>
            <p:nvPr/>
          </p:nvSpPr>
          <p:spPr>
            <a:xfrm>
              <a:off x="2479811" y="1300961"/>
              <a:ext cx="326934" cy="187098"/>
            </a:xfrm>
            <a:custGeom>
              <a:rect b="b" l="l" r="r" t="t"/>
              <a:pathLst>
                <a:path extrusionOk="0" h="187098" w="326934">
                  <a:moveTo>
                    <a:pt x="326935" y="187099"/>
                  </a:moveTo>
                  <a:cubicBezTo>
                    <a:pt x="274478" y="148011"/>
                    <a:pt x="224080" y="122773"/>
                    <a:pt x="223906" y="122683"/>
                  </a:cubicBezTo>
                  <a:cubicBezTo>
                    <a:pt x="215515" y="130948"/>
                    <a:pt x="195723" y="128256"/>
                    <a:pt x="147462" y="106897"/>
                  </a:cubicBezTo>
                  <a:cubicBezTo>
                    <a:pt x="65646" y="70680"/>
                    <a:pt x="44022" y="13342"/>
                    <a:pt x="44022" y="13342"/>
                  </a:cubicBezTo>
                  <a:cubicBezTo>
                    <a:pt x="44022" y="13342"/>
                    <a:pt x="17512" y="-20842"/>
                    <a:pt x="0" y="20225"/>
                  </a:cubicBezTo>
                  <a:cubicBezTo>
                    <a:pt x="17359" y="53248"/>
                    <a:pt x="113932" y="135065"/>
                    <a:pt x="234641" y="165914"/>
                  </a:cubicBezTo>
                  <a:cubicBezTo>
                    <a:pt x="262883" y="173128"/>
                    <a:pt x="294497" y="179704"/>
                    <a:pt x="326935" y="1870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5" name="Google Shape;1395;p40"/>
            <p:cNvSpPr/>
            <p:nvPr/>
          </p:nvSpPr>
          <p:spPr>
            <a:xfrm>
              <a:off x="3069502" y="1663410"/>
              <a:ext cx="129142" cy="438325"/>
            </a:xfrm>
            <a:custGeom>
              <a:rect b="b" l="l" r="r" t="t"/>
              <a:pathLst>
                <a:path extrusionOk="0" h="438325" w="129142">
                  <a:moveTo>
                    <a:pt x="5" y="0"/>
                  </a:moveTo>
                  <a:cubicBezTo>
                    <a:pt x="36755" y="136917"/>
                    <a:pt x="37937" y="431172"/>
                    <a:pt x="37937" y="431172"/>
                  </a:cubicBezTo>
                  <a:cubicBezTo>
                    <a:pt x="37937" y="431172"/>
                    <a:pt x="87564" y="447269"/>
                    <a:pt x="129143" y="431172"/>
                  </a:cubicBezTo>
                  <a:cubicBezTo>
                    <a:pt x="125924" y="400829"/>
                    <a:pt x="122915" y="369632"/>
                    <a:pt x="120519" y="338366"/>
                  </a:cubicBezTo>
                  <a:cubicBezTo>
                    <a:pt x="90451" y="82218"/>
                    <a:pt x="84" y="74"/>
                    <a:pt x="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6" name="Google Shape;1396;p40"/>
            <p:cNvSpPr/>
            <p:nvPr/>
          </p:nvSpPr>
          <p:spPr>
            <a:xfrm>
              <a:off x="2341351" y="944370"/>
              <a:ext cx="1868125" cy="389163"/>
            </a:xfrm>
            <a:custGeom>
              <a:rect b="b" l="l" r="r" t="t"/>
              <a:pathLst>
                <a:path extrusionOk="0" h="389163" w="1868125">
                  <a:moveTo>
                    <a:pt x="683" y="385757"/>
                  </a:moveTo>
                  <a:cubicBezTo>
                    <a:pt x="-15325" y="362809"/>
                    <a:pt x="254625" y="144270"/>
                    <a:pt x="338680" y="106713"/>
                  </a:cubicBezTo>
                  <a:cubicBezTo>
                    <a:pt x="422734" y="69156"/>
                    <a:pt x="671309" y="47697"/>
                    <a:pt x="807223" y="13718"/>
                  </a:cubicBezTo>
                  <a:cubicBezTo>
                    <a:pt x="943138" y="-20261"/>
                    <a:pt x="1118393" y="11876"/>
                    <a:pt x="1322265" y="77173"/>
                  </a:cubicBezTo>
                  <a:cubicBezTo>
                    <a:pt x="1526137" y="142476"/>
                    <a:pt x="1882015" y="299554"/>
                    <a:pt x="1867707" y="347989"/>
                  </a:cubicBezTo>
                  <a:cubicBezTo>
                    <a:pt x="1862344" y="376748"/>
                    <a:pt x="1728214" y="347841"/>
                    <a:pt x="1527920" y="347989"/>
                  </a:cubicBezTo>
                  <a:cubicBezTo>
                    <a:pt x="1327627" y="348136"/>
                    <a:pt x="1366968" y="344558"/>
                    <a:pt x="1263248" y="310580"/>
                  </a:cubicBezTo>
                  <a:cubicBezTo>
                    <a:pt x="1159523" y="276601"/>
                    <a:pt x="1011095" y="278390"/>
                    <a:pt x="773245" y="283752"/>
                  </a:cubicBezTo>
                  <a:cubicBezTo>
                    <a:pt x="535395" y="289120"/>
                    <a:pt x="504994" y="292693"/>
                    <a:pt x="422729" y="319520"/>
                  </a:cubicBezTo>
                  <a:cubicBezTo>
                    <a:pt x="340464" y="346342"/>
                    <a:pt x="13202" y="403691"/>
                    <a:pt x="683" y="3857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7" name="Google Shape;1397;p40"/>
            <p:cNvSpPr/>
            <p:nvPr/>
          </p:nvSpPr>
          <p:spPr>
            <a:xfrm>
              <a:off x="2346852" y="1073039"/>
              <a:ext cx="1862623" cy="260495"/>
            </a:xfrm>
            <a:custGeom>
              <a:rect b="b" l="l" r="r" t="t"/>
              <a:pathLst>
                <a:path extrusionOk="0" h="260495" w="1862623">
                  <a:moveTo>
                    <a:pt x="1522419" y="219325"/>
                  </a:moveTo>
                  <a:cubicBezTo>
                    <a:pt x="1722712" y="219177"/>
                    <a:pt x="1856838" y="248084"/>
                    <a:pt x="1862205" y="219325"/>
                  </a:cubicBezTo>
                  <a:cubicBezTo>
                    <a:pt x="1869953" y="193094"/>
                    <a:pt x="1769099" y="134985"/>
                    <a:pt x="1642621" y="76850"/>
                  </a:cubicBezTo>
                  <a:lnTo>
                    <a:pt x="1642616" y="76850"/>
                  </a:lnTo>
                  <a:cubicBezTo>
                    <a:pt x="1640753" y="142126"/>
                    <a:pt x="1413780" y="84002"/>
                    <a:pt x="1250152" y="43764"/>
                  </a:cubicBezTo>
                  <a:cubicBezTo>
                    <a:pt x="1086519" y="3525"/>
                    <a:pt x="961783" y="-25983"/>
                    <a:pt x="784738" y="34374"/>
                  </a:cubicBezTo>
                  <a:cubicBezTo>
                    <a:pt x="607694" y="94731"/>
                    <a:pt x="381022" y="102780"/>
                    <a:pt x="242875" y="151062"/>
                  </a:cubicBezTo>
                  <a:cubicBezTo>
                    <a:pt x="104728" y="199348"/>
                    <a:pt x="8154" y="218122"/>
                    <a:pt x="10835" y="257082"/>
                  </a:cubicBezTo>
                  <a:cubicBezTo>
                    <a:pt x="10835" y="257082"/>
                    <a:pt x="6555" y="257747"/>
                    <a:pt x="0" y="259373"/>
                  </a:cubicBezTo>
                  <a:cubicBezTo>
                    <a:pt x="42882" y="268826"/>
                    <a:pt x="339485" y="216206"/>
                    <a:pt x="417238" y="190856"/>
                  </a:cubicBezTo>
                  <a:cubicBezTo>
                    <a:pt x="499503" y="164029"/>
                    <a:pt x="529904" y="160456"/>
                    <a:pt x="767754" y="155089"/>
                  </a:cubicBezTo>
                  <a:cubicBezTo>
                    <a:pt x="1005604" y="149721"/>
                    <a:pt x="1154032" y="147937"/>
                    <a:pt x="1257757" y="181916"/>
                  </a:cubicBezTo>
                  <a:cubicBezTo>
                    <a:pt x="1361482" y="215894"/>
                    <a:pt x="1322136" y="219467"/>
                    <a:pt x="1522430" y="219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8" name="Google Shape;1398;p40"/>
          <p:cNvGrpSpPr/>
          <p:nvPr/>
        </p:nvGrpSpPr>
        <p:grpSpPr>
          <a:xfrm>
            <a:off x="2316134" y="4009725"/>
            <a:ext cx="635666" cy="659855"/>
            <a:chOff x="7985409" y="883375"/>
            <a:chExt cx="635666" cy="659855"/>
          </a:xfrm>
        </p:grpSpPr>
        <p:sp>
          <p:nvSpPr>
            <p:cNvPr id="1399" name="Google Shape;1399;p40"/>
            <p:cNvSpPr/>
            <p:nvPr/>
          </p:nvSpPr>
          <p:spPr>
            <a:xfrm>
              <a:off x="8075967" y="1415441"/>
              <a:ext cx="105193" cy="127789"/>
            </a:xfrm>
            <a:custGeom>
              <a:rect b="b" l="l" r="r" t="t"/>
              <a:pathLst>
                <a:path extrusionOk="0" h="127789" w="105193">
                  <a:moveTo>
                    <a:pt x="13149" y="4535"/>
                  </a:moveTo>
                  <a:cubicBezTo>
                    <a:pt x="-9599" y="40419"/>
                    <a:pt x="-3054" y="121718"/>
                    <a:pt x="34524" y="127788"/>
                  </a:cubicBezTo>
                  <a:cubicBezTo>
                    <a:pt x="54104" y="128162"/>
                    <a:pt x="57429" y="53434"/>
                    <a:pt x="105194" y="18093"/>
                  </a:cubicBezTo>
                  <a:cubicBezTo>
                    <a:pt x="73896" y="-12006"/>
                    <a:pt x="13149" y="4535"/>
                    <a:pt x="13149" y="45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40"/>
            <p:cNvSpPr/>
            <p:nvPr/>
          </p:nvSpPr>
          <p:spPr>
            <a:xfrm>
              <a:off x="8099500" y="1418947"/>
              <a:ext cx="42288" cy="124283"/>
            </a:xfrm>
            <a:custGeom>
              <a:rect b="b" l="l" r="r" t="t"/>
              <a:pathLst>
                <a:path extrusionOk="0" h="124283" w="42288">
                  <a:moveTo>
                    <a:pt x="6927" y="123258"/>
                  </a:moveTo>
                  <a:cubicBezTo>
                    <a:pt x="8246" y="123691"/>
                    <a:pt x="9566" y="124055"/>
                    <a:pt x="10991" y="124282"/>
                  </a:cubicBezTo>
                  <a:cubicBezTo>
                    <a:pt x="12310" y="124309"/>
                    <a:pt x="13524" y="123976"/>
                    <a:pt x="14685" y="123364"/>
                  </a:cubicBezTo>
                  <a:cubicBezTo>
                    <a:pt x="5660" y="93856"/>
                    <a:pt x="-1571" y="43173"/>
                    <a:pt x="36852" y="5299"/>
                  </a:cubicBezTo>
                  <a:lnTo>
                    <a:pt x="42288" y="1441"/>
                  </a:lnTo>
                  <a:lnTo>
                    <a:pt x="31627" y="0"/>
                  </a:lnTo>
                  <a:cubicBezTo>
                    <a:pt x="963" y="30221"/>
                    <a:pt x="-7693" y="73784"/>
                    <a:pt x="6927" y="1232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40"/>
            <p:cNvSpPr/>
            <p:nvPr/>
          </p:nvSpPr>
          <p:spPr>
            <a:xfrm>
              <a:off x="8411169" y="1244961"/>
              <a:ext cx="209906" cy="115676"/>
            </a:xfrm>
            <a:custGeom>
              <a:rect b="b" l="l" r="r" t="t"/>
              <a:pathLst>
                <a:path extrusionOk="0" h="115676" w="209906">
                  <a:moveTo>
                    <a:pt x="31297" y="16295"/>
                  </a:moveTo>
                  <a:cubicBezTo>
                    <a:pt x="81700" y="-4051"/>
                    <a:pt x="164720" y="-15309"/>
                    <a:pt x="204040" y="44573"/>
                  </a:cubicBezTo>
                  <a:cubicBezTo>
                    <a:pt x="222882" y="73395"/>
                    <a:pt x="193220" y="83582"/>
                    <a:pt x="159336" y="80647"/>
                  </a:cubicBezTo>
                  <a:cubicBezTo>
                    <a:pt x="125453" y="77713"/>
                    <a:pt x="65866" y="71216"/>
                    <a:pt x="14091" y="115676"/>
                  </a:cubicBezTo>
                  <a:cubicBezTo>
                    <a:pt x="-25651" y="51704"/>
                    <a:pt x="31297" y="16295"/>
                    <a:pt x="31297" y="1629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40"/>
            <p:cNvSpPr/>
            <p:nvPr/>
          </p:nvSpPr>
          <p:spPr>
            <a:xfrm>
              <a:off x="8325682" y="1071566"/>
              <a:ext cx="149615" cy="313659"/>
            </a:xfrm>
            <a:custGeom>
              <a:rect b="b" l="l" r="r" t="t"/>
              <a:pathLst>
                <a:path extrusionOk="0" h="313659" w="149615">
                  <a:moveTo>
                    <a:pt x="31652" y="309280"/>
                  </a:moveTo>
                  <a:cubicBezTo>
                    <a:pt x="7902" y="302155"/>
                    <a:pt x="-6981" y="282627"/>
                    <a:pt x="3311" y="233021"/>
                  </a:cubicBezTo>
                  <a:cubicBezTo>
                    <a:pt x="13549" y="183415"/>
                    <a:pt x="13127" y="130003"/>
                    <a:pt x="47433" y="77484"/>
                  </a:cubicBezTo>
                  <a:cubicBezTo>
                    <a:pt x="81739" y="24964"/>
                    <a:pt x="115781" y="-3599"/>
                    <a:pt x="132828" y="364"/>
                  </a:cubicBezTo>
                  <a:cubicBezTo>
                    <a:pt x="149875" y="4328"/>
                    <a:pt x="157581" y="23133"/>
                    <a:pt x="138264" y="93190"/>
                  </a:cubicBezTo>
                  <a:cubicBezTo>
                    <a:pt x="100792" y="225542"/>
                    <a:pt x="116467" y="279466"/>
                    <a:pt x="91503" y="298899"/>
                  </a:cubicBezTo>
                  <a:cubicBezTo>
                    <a:pt x="66539" y="318326"/>
                    <a:pt x="50230" y="314869"/>
                    <a:pt x="31652" y="30928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3" name="Google Shape;1403;p40"/>
            <p:cNvSpPr/>
            <p:nvPr/>
          </p:nvSpPr>
          <p:spPr>
            <a:xfrm>
              <a:off x="8422539" y="1342452"/>
              <a:ext cx="184484" cy="162065"/>
            </a:xfrm>
            <a:custGeom>
              <a:rect b="b" l="l" r="r" t="t"/>
              <a:pathLst>
                <a:path extrusionOk="0" h="162065" w="184484">
                  <a:moveTo>
                    <a:pt x="11957" y="44506"/>
                  </a:moveTo>
                  <a:cubicBezTo>
                    <a:pt x="38610" y="11858"/>
                    <a:pt x="79830" y="-10684"/>
                    <a:pt x="126011" y="5218"/>
                  </a:cubicBezTo>
                  <a:cubicBezTo>
                    <a:pt x="172139" y="21120"/>
                    <a:pt x="191772" y="72468"/>
                    <a:pt x="182061" y="110653"/>
                  </a:cubicBezTo>
                  <a:cubicBezTo>
                    <a:pt x="172297" y="148843"/>
                    <a:pt x="185808" y="157826"/>
                    <a:pt x="167600" y="161616"/>
                  </a:cubicBezTo>
                  <a:cubicBezTo>
                    <a:pt x="149391" y="165405"/>
                    <a:pt x="130708" y="144737"/>
                    <a:pt x="119308" y="119024"/>
                  </a:cubicBezTo>
                  <a:cubicBezTo>
                    <a:pt x="107907" y="93310"/>
                    <a:pt x="52702" y="71428"/>
                    <a:pt x="31326" y="73877"/>
                  </a:cubicBezTo>
                  <a:cubicBezTo>
                    <a:pt x="9951" y="76326"/>
                    <a:pt x="-15488" y="78226"/>
                    <a:pt x="12010" y="445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4" name="Google Shape;1404;p40"/>
            <p:cNvSpPr/>
            <p:nvPr/>
          </p:nvSpPr>
          <p:spPr>
            <a:xfrm>
              <a:off x="8309148" y="1071579"/>
              <a:ext cx="152582" cy="446242"/>
            </a:xfrm>
            <a:custGeom>
              <a:rect b="b" l="l" r="r" t="t"/>
              <a:pathLst>
                <a:path extrusionOk="0" h="446242" w="152582">
                  <a:moveTo>
                    <a:pt x="141182" y="23167"/>
                  </a:moveTo>
                  <a:cubicBezTo>
                    <a:pt x="145510" y="15060"/>
                    <a:pt x="149310" y="7904"/>
                    <a:pt x="152582" y="1317"/>
                  </a:cubicBezTo>
                  <a:cubicBezTo>
                    <a:pt x="151527" y="926"/>
                    <a:pt x="150471" y="605"/>
                    <a:pt x="149362" y="346"/>
                  </a:cubicBezTo>
                  <a:cubicBezTo>
                    <a:pt x="147990" y="24"/>
                    <a:pt x="146513" y="-60"/>
                    <a:pt x="144929" y="40"/>
                  </a:cubicBezTo>
                  <a:cubicBezTo>
                    <a:pt x="141921" y="5967"/>
                    <a:pt x="138490" y="12443"/>
                    <a:pt x="134638" y="19658"/>
                  </a:cubicBezTo>
                  <a:cubicBezTo>
                    <a:pt x="119596" y="47778"/>
                    <a:pt x="98959" y="86295"/>
                    <a:pt x="80329" y="143976"/>
                  </a:cubicBezTo>
                  <a:cubicBezTo>
                    <a:pt x="70089" y="175786"/>
                    <a:pt x="61012" y="217671"/>
                    <a:pt x="52250" y="258178"/>
                  </a:cubicBezTo>
                  <a:cubicBezTo>
                    <a:pt x="48714" y="274518"/>
                    <a:pt x="45073" y="291418"/>
                    <a:pt x="41378" y="307367"/>
                  </a:cubicBezTo>
                  <a:cubicBezTo>
                    <a:pt x="31350" y="350920"/>
                    <a:pt x="11400" y="422160"/>
                    <a:pt x="0" y="442633"/>
                  </a:cubicBezTo>
                  <a:lnTo>
                    <a:pt x="6545" y="446243"/>
                  </a:lnTo>
                  <a:cubicBezTo>
                    <a:pt x="18736" y="424208"/>
                    <a:pt x="38898" y="351342"/>
                    <a:pt x="48609" y="309040"/>
                  </a:cubicBezTo>
                  <a:cubicBezTo>
                    <a:pt x="52304" y="293043"/>
                    <a:pt x="55945" y="276117"/>
                    <a:pt x="59534" y="259751"/>
                  </a:cubicBezTo>
                  <a:cubicBezTo>
                    <a:pt x="68242" y="219423"/>
                    <a:pt x="77268" y="177723"/>
                    <a:pt x="87401" y="146267"/>
                  </a:cubicBezTo>
                  <a:cubicBezTo>
                    <a:pt x="105820" y="89219"/>
                    <a:pt x="126246" y="51045"/>
                    <a:pt x="141182" y="231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5" name="Google Shape;1405;p40"/>
            <p:cNvSpPr/>
            <p:nvPr/>
          </p:nvSpPr>
          <p:spPr>
            <a:xfrm>
              <a:off x="8423518" y="1274441"/>
              <a:ext cx="197548" cy="40685"/>
            </a:xfrm>
            <a:custGeom>
              <a:rect b="b" l="l" r="r" t="t"/>
              <a:pathLst>
                <a:path extrusionOk="0" h="40685" w="197548">
                  <a:moveTo>
                    <a:pt x="195174" y="39324"/>
                  </a:moveTo>
                  <a:cubicBezTo>
                    <a:pt x="196599" y="37086"/>
                    <a:pt x="197443" y="34527"/>
                    <a:pt x="197549" y="31629"/>
                  </a:cubicBezTo>
                  <a:cubicBezTo>
                    <a:pt x="162293" y="2131"/>
                    <a:pt x="117537" y="-6983"/>
                    <a:pt x="67714" y="5335"/>
                  </a:cubicBezTo>
                  <a:cubicBezTo>
                    <a:pt x="28922" y="14935"/>
                    <a:pt x="1161" y="33751"/>
                    <a:pt x="0" y="34548"/>
                  </a:cubicBezTo>
                  <a:lnTo>
                    <a:pt x="4222" y="40686"/>
                  </a:lnTo>
                  <a:cubicBezTo>
                    <a:pt x="5330" y="39942"/>
                    <a:pt x="113262" y="-32481"/>
                    <a:pt x="195174" y="393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40"/>
            <p:cNvSpPr/>
            <p:nvPr/>
          </p:nvSpPr>
          <p:spPr>
            <a:xfrm>
              <a:off x="8340815" y="1371281"/>
              <a:ext cx="252543" cy="160653"/>
            </a:xfrm>
            <a:custGeom>
              <a:rect b="b" l="l" r="r" t="t"/>
              <a:pathLst>
                <a:path extrusionOk="0" h="160653" w="252543">
                  <a:moveTo>
                    <a:pt x="252544" y="131953"/>
                  </a:moveTo>
                  <a:cubicBezTo>
                    <a:pt x="248163" y="122094"/>
                    <a:pt x="246052" y="111433"/>
                    <a:pt x="243835" y="100186"/>
                  </a:cubicBezTo>
                  <a:cubicBezTo>
                    <a:pt x="238505" y="73042"/>
                    <a:pt x="232488" y="42272"/>
                    <a:pt x="190793" y="16770"/>
                  </a:cubicBezTo>
                  <a:cubicBezTo>
                    <a:pt x="162557" y="-462"/>
                    <a:pt x="133212" y="-4505"/>
                    <a:pt x="105768" y="5064"/>
                  </a:cubicBezTo>
                  <a:cubicBezTo>
                    <a:pt x="81437" y="13550"/>
                    <a:pt x="59112" y="32313"/>
                    <a:pt x="41273" y="59325"/>
                  </a:cubicBezTo>
                  <a:cubicBezTo>
                    <a:pt x="39689" y="61737"/>
                    <a:pt x="2375" y="118790"/>
                    <a:pt x="0" y="160237"/>
                  </a:cubicBezTo>
                  <a:lnTo>
                    <a:pt x="7442" y="160654"/>
                  </a:lnTo>
                  <a:cubicBezTo>
                    <a:pt x="9658" y="121213"/>
                    <a:pt x="47078" y="63990"/>
                    <a:pt x="47448" y="63420"/>
                  </a:cubicBezTo>
                  <a:cubicBezTo>
                    <a:pt x="84498" y="7444"/>
                    <a:pt x="136590" y="-7614"/>
                    <a:pt x="186888" y="23119"/>
                  </a:cubicBezTo>
                  <a:cubicBezTo>
                    <a:pt x="225838" y="46917"/>
                    <a:pt x="231274" y="74725"/>
                    <a:pt x="236552" y="101616"/>
                  </a:cubicBezTo>
                  <a:cubicBezTo>
                    <a:pt x="238716" y="112652"/>
                    <a:pt x="240774" y="123160"/>
                    <a:pt x="244944" y="133225"/>
                  </a:cubicBezTo>
                  <a:cubicBezTo>
                    <a:pt x="246422" y="133225"/>
                    <a:pt x="247847" y="133093"/>
                    <a:pt x="249324" y="132792"/>
                  </a:cubicBezTo>
                  <a:cubicBezTo>
                    <a:pt x="250538" y="132539"/>
                    <a:pt x="251594" y="132259"/>
                    <a:pt x="252544" y="1319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7" name="Google Shape;1407;p40"/>
            <p:cNvSpPr/>
            <p:nvPr/>
          </p:nvSpPr>
          <p:spPr>
            <a:xfrm>
              <a:off x="7987481" y="1319854"/>
              <a:ext cx="291088" cy="141519"/>
            </a:xfrm>
            <a:custGeom>
              <a:rect b="b" l="l" r="r" t="t"/>
              <a:pathLst>
                <a:path extrusionOk="0" h="141519" w="291088">
                  <a:moveTo>
                    <a:pt x="60890" y="18685"/>
                  </a:moveTo>
                  <a:cubicBezTo>
                    <a:pt x="14340" y="38334"/>
                    <a:pt x="-9780" y="121729"/>
                    <a:pt x="3732" y="137990"/>
                  </a:cubicBezTo>
                  <a:cubicBezTo>
                    <a:pt x="17243" y="154251"/>
                    <a:pt x="29698" y="109453"/>
                    <a:pt x="83163" y="102301"/>
                  </a:cubicBezTo>
                  <a:cubicBezTo>
                    <a:pt x="171883" y="88521"/>
                    <a:pt x="187452" y="130390"/>
                    <a:pt x="228883" y="108096"/>
                  </a:cubicBezTo>
                  <a:cubicBezTo>
                    <a:pt x="270314" y="85803"/>
                    <a:pt x="288892" y="84146"/>
                    <a:pt x="288892" y="84146"/>
                  </a:cubicBezTo>
                  <a:cubicBezTo>
                    <a:pt x="288892" y="84146"/>
                    <a:pt x="294592" y="74345"/>
                    <a:pt x="287625" y="53693"/>
                  </a:cubicBezTo>
                  <a:cubicBezTo>
                    <a:pt x="280658" y="33041"/>
                    <a:pt x="192044" y="-31507"/>
                    <a:pt x="60890" y="1868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8" name="Google Shape;1408;p40"/>
            <p:cNvSpPr/>
            <p:nvPr/>
          </p:nvSpPr>
          <p:spPr>
            <a:xfrm>
              <a:off x="7991634" y="1362655"/>
              <a:ext cx="318886" cy="157836"/>
            </a:xfrm>
            <a:custGeom>
              <a:rect b="b" l="l" r="r" t="t"/>
              <a:pathLst>
                <a:path extrusionOk="0" h="157836" w="318886">
                  <a:moveTo>
                    <a:pt x="287694" y="39049"/>
                  </a:moveTo>
                  <a:cubicBezTo>
                    <a:pt x="264207" y="9256"/>
                    <a:pt x="218290" y="5672"/>
                    <a:pt x="154640" y="711"/>
                  </a:cubicBezTo>
                  <a:cubicBezTo>
                    <a:pt x="38422" y="-8351"/>
                    <a:pt x="6808" y="71772"/>
                    <a:pt x="0" y="95648"/>
                  </a:cubicBezTo>
                  <a:cubicBezTo>
                    <a:pt x="2269" y="98145"/>
                    <a:pt x="4486" y="98984"/>
                    <a:pt x="6914" y="98604"/>
                  </a:cubicBezTo>
                  <a:cubicBezTo>
                    <a:pt x="12719" y="77398"/>
                    <a:pt x="41853" y="-614"/>
                    <a:pt x="154112" y="8126"/>
                  </a:cubicBezTo>
                  <a:cubicBezTo>
                    <a:pt x="215810" y="12940"/>
                    <a:pt x="260407" y="16423"/>
                    <a:pt x="281836" y="43646"/>
                  </a:cubicBezTo>
                  <a:cubicBezTo>
                    <a:pt x="292866" y="57706"/>
                    <a:pt x="299727" y="96097"/>
                    <a:pt x="304688" y="124128"/>
                  </a:cubicBezTo>
                  <a:cubicBezTo>
                    <a:pt x="307433" y="139576"/>
                    <a:pt x="309597" y="151773"/>
                    <a:pt x="311972" y="157837"/>
                  </a:cubicBezTo>
                  <a:lnTo>
                    <a:pt x="318886" y="155151"/>
                  </a:lnTo>
                  <a:cubicBezTo>
                    <a:pt x="316827" y="149762"/>
                    <a:pt x="314611" y="137280"/>
                    <a:pt x="312025" y="122824"/>
                  </a:cubicBezTo>
                  <a:cubicBezTo>
                    <a:pt x="306641" y="92413"/>
                    <a:pt x="299886" y="54571"/>
                    <a:pt x="287694" y="3904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9" name="Google Shape;1409;p40"/>
            <p:cNvSpPr/>
            <p:nvPr/>
          </p:nvSpPr>
          <p:spPr>
            <a:xfrm>
              <a:off x="8075771" y="1044112"/>
              <a:ext cx="192526" cy="312524"/>
            </a:xfrm>
            <a:custGeom>
              <a:rect b="b" l="l" r="r" t="t"/>
              <a:pathLst>
                <a:path extrusionOk="0" h="312524" w="192526">
                  <a:moveTo>
                    <a:pt x="3686" y="64631"/>
                  </a:moveTo>
                  <a:cubicBezTo>
                    <a:pt x="14084" y="28510"/>
                    <a:pt x="56940" y="-7538"/>
                    <a:pt x="81798" y="1371"/>
                  </a:cubicBezTo>
                  <a:cubicBezTo>
                    <a:pt x="106604" y="10280"/>
                    <a:pt x="75359" y="44021"/>
                    <a:pt x="99320" y="76992"/>
                  </a:cubicBezTo>
                  <a:cubicBezTo>
                    <a:pt x="123282" y="109962"/>
                    <a:pt x="189149" y="183103"/>
                    <a:pt x="192527" y="269743"/>
                  </a:cubicBezTo>
                  <a:cubicBezTo>
                    <a:pt x="186774" y="321376"/>
                    <a:pt x="142018" y="319413"/>
                    <a:pt x="114626" y="299616"/>
                  </a:cubicBezTo>
                  <a:cubicBezTo>
                    <a:pt x="87287" y="279819"/>
                    <a:pt x="-21225" y="151393"/>
                    <a:pt x="3686" y="6463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0" name="Google Shape;1410;p40"/>
            <p:cNvSpPr/>
            <p:nvPr/>
          </p:nvSpPr>
          <p:spPr>
            <a:xfrm>
              <a:off x="7985409" y="1013105"/>
              <a:ext cx="268347" cy="398859"/>
            </a:xfrm>
            <a:custGeom>
              <a:rect b="b" l="l" r="r" t="t"/>
              <a:pathLst>
                <a:path extrusionOk="0" h="398859" w="268347">
                  <a:moveTo>
                    <a:pt x="252488" y="397577"/>
                  </a:moveTo>
                  <a:cubicBezTo>
                    <a:pt x="252488" y="397577"/>
                    <a:pt x="224305" y="394611"/>
                    <a:pt x="194168" y="398580"/>
                  </a:cubicBezTo>
                  <a:cubicBezTo>
                    <a:pt x="163979" y="402548"/>
                    <a:pt x="138963" y="363318"/>
                    <a:pt x="87926" y="341410"/>
                  </a:cubicBezTo>
                  <a:cubicBezTo>
                    <a:pt x="36942" y="319502"/>
                    <a:pt x="11397" y="252189"/>
                    <a:pt x="2161" y="166324"/>
                  </a:cubicBezTo>
                  <a:cubicBezTo>
                    <a:pt x="-7022" y="80454"/>
                    <a:pt x="16306" y="51858"/>
                    <a:pt x="11925" y="19273"/>
                  </a:cubicBezTo>
                  <a:cubicBezTo>
                    <a:pt x="7545" y="-13317"/>
                    <a:pt x="28973" y="-5712"/>
                    <a:pt x="69612" y="50798"/>
                  </a:cubicBezTo>
                  <a:cubicBezTo>
                    <a:pt x="110251" y="107307"/>
                    <a:pt x="109407" y="193035"/>
                    <a:pt x="179866" y="243739"/>
                  </a:cubicBezTo>
                  <a:cubicBezTo>
                    <a:pt x="250325" y="294443"/>
                    <a:pt x="293339" y="320953"/>
                    <a:pt x="252488" y="3975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1" name="Google Shape;1411;p40"/>
            <p:cNvSpPr/>
            <p:nvPr/>
          </p:nvSpPr>
          <p:spPr>
            <a:xfrm>
              <a:off x="8212821" y="883375"/>
              <a:ext cx="161628" cy="505736"/>
            </a:xfrm>
            <a:custGeom>
              <a:rect b="b" l="l" r="r" t="t"/>
              <a:pathLst>
                <a:path extrusionOk="0" h="505736" w="161628">
                  <a:moveTo>
                    <a:pt x="96855" y="505736"/>
                  </a:moveTo>
                  <a:cubicBezTo>
                    <a:pt x="96855" y="505736"/>
                    <a:pt x="32096" y="484245"/>
                    <a:pt x="28349" y="453438"/>
                  </a:cubicBezTo>
                  <a:cubicBezTo>
                    <a:pt x="24548" y="422631"/>
                    <a:pt x="45396" y="357968"/>
                    <a:pt x="20115" y="262930"/>
                  </a:cubicBezTo>
                  <a:cubicBezTo>
                    <a:pt x="-5166" y="167892"/>
                    <a:pt x="-16988" y="96309"/>
                    <a:pt x="48721" y="25132"/>
                  </a:cubicBezTo>
                  <a:cubicBezTo>
                    <a:pt x="71785" y="2248"/>
                    <a:pt x="96063" y="-13918"/>
                    <a:pt x="93318" y="17395"/>
                  </a:cubicBezTo>
                  <a:cubicBezTo>
                    <a:pt x="90574" y="48703"/>
                    <a:pt x="77749" y="69176"/>
                    <a:pt x="115433" y="188497"/>
                  </a:cubicBezTo>
                  <a:cubicBezTo>
                    <a:pt x="153116" y="307812"/>
                    <a:pt x="170744" y="380272"/>
                    <a:pt x="156969" y="424199"/>
                  </a:cubicBezTo>
                  <a:cubicBezTo>
                    <a:pt x="143194" y="468121"/>
                    <a:pt x="121132" y="493344"/>
                    <a:pt x="96855" y="50573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2" name="Google Shape;1412;p40"/>
            <p:cNvSpPr/>
            <p:nvPr/>
          </p:nvSpPr>
          <p:spPr>
            <a:xfrm>
              <a:off x="8265346" y="883386"/>
              <a:ext cx="56563" cy="647387"/>
            </a:xfrm>
            <a:custGeom>
              <a:rect b="b" l="l" r="r" t="t"/>
              <a:pathLst>
                <a:path extrusionOk="0" h="647387" w="56563">
                  <a:moveTo>
                    <a:pt x="12663" y="647382"/>
                  </a:moveTo>
                  <a:cubicBezTo>
                    <a:pt x="18468" y="631527"/>
                    <a:pt x="41638" y="540348"/>
                    <a:pt x="47972" y="506411"/>
                  </a:cubicBezTo>
                  <a:cubicBezTo>
                    <a:pt x="56469" y="461043"/>
                    <a:pt x="56733" y="435910"/>
                    <a:pt x="56522" y="387819"/>
                  </a:cubicBezTo>
                  <a:cubicBezTo>
                    <a:pt x="56310" y="338650"/>
                    <a:pt x="44013" y="298861"/>
                    <a:pt x="32085" y="260386"/>
                  </a:cubicBezTo>
                  <a:cubicBezTo>
                    <a:pt x="20949" y="224533"/>
                    <a:pt x="9496" y="187457"/>
                    <a:pt x="7702" y="142558"/>
                  </a:cubicBezTo>
                  <a:cubicBezTo>
                    <a:pt x="4640" y="64262"/>
                    <a:pt x="30819" y="15236"/>
                    <a:pt x="38524" y="2585"/>
                  </a:cubicBezTo>
                  <a:cubicBezTo>
                    <a:pt x="36835" y="384"/>
                    <a:pt x="34355" y="-339"/>
                    <a:pt x="31241" y="142"/>
                  </a:cubicBezTo>
                  <a:cubicBezTo>
                    <a:pt x="22005" y="15532"/>
                    <a:pt x="-2801" y="64521"/>
                    <a:pt x="260" y="142854"/>
                  </a:cubicBezTo>
                  <a:cubicBezTo>
                    <a:pt x="2055" y="188729"/>
                    <a:pt x="13718" y="226280"/>
                    <a:pt x="24960" y="262597"/>
                  </a:cubicBezTo>
                  <a:cubicBezTo>
                    <a:pt x="37258" y="302297"/>
                    <a:pt x="48921" y="339801"/>
                    <a:pt x="49080" y="387856"/>
                  </a:cubicBezTo>
                  <a:cubicBezTo>
                    <a:pt x="49291" y="435467"/>
                    <a:pt x="49027" y="460341"/>
                    <a:pt x="40635" y="505050"/>
                  </a:cubicBezTo>
                  <a:cubicBezTo>
                    <a:pt x="34355" y="538759"/>
                    <a:pt x="11449" y="629158"/>
                    <a:pt x="5696" y="644822"/>
                  </a:cubicBezTo>
                  <a:lnTo>
                    <a:pt x="12663" y="64738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3" name="Google Shape;1413;p40"/>
            <p:cNvSpPr/>
            <p:nvPr/>
          </p:nvSpPr>
          <p:spPr>
            <a:xfrm>
              <a:off x="7998020" y="1013119"/>
              <a:ext cx="281149" cy="523243"/>
            </a:xfrm>
            <a:custGeom>
              <a:rect b="b" l="l" r="r" t="t"/>
              <a:pathLst>
                <a:path extrusionOk="0" h="523243" w="281149">
                  <a:moveTo>
                    <a:pt x="242991" y="395568"/>
                  </a:moveTo>
                  <a:cubicBezTo>
                    <a:pt x="225257" y="367511"/>
                    <a:pt x="201085" y="351434"/>
                    <a:pt x="175541" y="334419"/>
                  </a:cubicBezTo>
                  <a:cubicBezTo>
                    <a:pt x="141076" y="311471"/>
                    <a:pt x="101968" y="285462"/>
                    <a:pt x="66659" y="223537"/>
                  </a:cubicBezTo>
                  <a:cubicBezTo>
                    <a:pt x="49875" y="191115"/>
                    <a:pt x="43489" y="151801"/>
                    <a:pt x="37367" y="113790"/>
                  </a:cubicBezTo>
                  <a:cubicBezTo>
                    <a:pt x="31033" y="74534"/>
                    <a:pt x="24489" y="34000"/>
                    <a:pt x="6439" y="53"/>
                  </a:cubicBezTo>
                  <a:cubicBezTo>
                    <a:pt x="3431" y="-285"/>
                    <a:pt x="1267" y="992"/>
                    <a:pt x="0" y="3832"/>
                  </a:cubicBezTo>
                  <a:cubicBezTo>
                    <a:pt x="17364" y="36649"/>
                    <a:pt x="23803" y="76439"/>
                    <a:pt x="30031" y="114978"/>
                  </a:cubicBezTo>
                  <a:cubicBezTo>
                    <a:pt x="36259" y="153574"/>
                    <a:pt x="42698" y="193480"/>
                    <a:pt x="60115" y="227094"/>
                  </a:cubicBezTo>
                  <a:cubicBezTo>
                    <a:pt x="96426" y="290682"/>
                    <a:pt x="136273" y="317208"/>
                    <a:pt x="171424" y="340615"/>
                  </a:cubicBezTo>
                  <a:cubicBezTo>
                    <a:pt x="197390" y="357900"/>
                    <a:pt x="219821" y="372831"/>
                    <a:pt x="236710" y="399489"/>
                  </a:cubicBezTo>
                  <a:cubicBezTo>
                    <a:pt x="247741" y="417729"/>
                    <a:pt x="273655" y="522193"/>
                    <a:pt x="273919" y="523243"/>
                  </a:cubicBezTo>
                  <a:lnTo>
                    <a:pt x="281150" y="521454"/>
                  </a:lnTo>
                  <a:cubicBezTo>
                    <a:pt x="280094" y="517111"/>
                    <a:pt x="254708" y="414832"/>
                    <a:pt x="242991" y="3955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4" name="Google Shape;1414;p40"/>
            <p:cNvSpPr/>
            <p:nvPr/>
          </p:nvSpPr>
          <p:spPr>
            <a:xfrm>
              <a:off x="8125914" y="1045003"/>
              <a:ext cx="57199" cy="272858"/>
            </a:xfrm>
            <a:custGeom>
              <a:rect b="b" l="l" r="r" t="t"/>
              <a:pathLst>
                <a:path extrusionOk="0" h="272858" w="57199">
                  <a:moveTo>
                    <a:pt x="36880" y="3336"/>
                  </a:moveTo>
                  <a:cubicBezTo>
                    <a:pt x="35454" y="2217"/>
                    <a:pt x="33765" y="1251"/>
                    <a:pt x="31654" y="480"/>
                  </a:cubicBezTo>
                  <a:cubicBezTo>
                    <a:pt x="31127" y="290"/>
                    <a:pt x="30546" y="153"/>
                    <a:pt x="30018" y="0"/>
                  </a:cubicBezTo>
                  <a:cubicBezTo>
                    <a:pt x="15874" y="17939"/>
                    <a:pt x="1782" y="51042"/>
                    <a:pt x="146" y="96531"/>
                  </a:cubicBezTo>
                  <a:cubicBezTo>
                    <a:pt x="-1226" y="135656"/>
                    <a:pt x="6426" y="198008"/>
                    <a:pt x="50813" y="272858"/>
                  </a:cubicBezTo>
                  <a:lnTo>
                    <a:pt x="57199" y="269063"/>
                  </a:lnTo>
                  <a:cubicBezTo>
                    <a:pt x="13763" y="195765"/>
                    <a:pt x="6216" y="134922"/>
                    <a:pt x="7588" y="96795"/>
                  </a:cubicBezTo>
                  <a:cubicBezTo>
                    <a:pt x="9171" y="51897"/>
                    <a:pt x="23210" y="19855"/>
                    <a:pt x="36827" y="333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15" name="Google Shape;1415;p40"/>
          <p:cNvGrpSpPr/>
          <p:nvPr/>
        </p:nvGrpSpPr>
        <p:grpSpPr>
          <a:xfrm>
            <a:off x="255270" y="3430949"/>
            <a:ext cx="1571096" cy="1418205"/>
            <a:chOff x="6942520" y="371524"/>
            <a:chExt cx="1571096" cy="1418205"/>
          </a:xfrm>
        </p:grpSpPr>
        <p:sp>
          <p:nvSpPr>
            <p:cNvPr id="1416" name="Google Shape;1416;p40"/>
            <p:cNvSpPr/>
            <p:nvPr/>
          </p:nvSpPr>
          <p:spPr>
            <a:xfrm>
              <a:off x="7163618" y="611839"/>
              <a:ext cx="651737" cy="650520"/>
            </a:xfrm>
            <a:custGeom>
              <a:rect b="b" l="l" r="r" t="t"/>
              <a:pathLst>
                <a:path extrusionOk="0" h="650520" w="651737">
                  <a:moveTo>
                    <a:pt x="609725" y="155825"/>
                  </a:moveTo>
                  <a:cubicBezTo>
                    <a:pt x="598484" y="223033"/>
                    <a:pt x="600015" y="288678"/>
                    <a:pt x="512983" y="300897"/>
                  </a:cubicBezTo>
                  <a:cubicBezTo>
                    <a:pt x="480894" y="308528"/>
                    <a:pt x="427482" y="352804"/>
                    <a:pt x="410699" y="294790"/>
                  </a:cubicBezTo>
                  <a:cubicBezTo>
                    <a:pt x="393863" y="236771"/>
                    <a:pt x="380140" y="142171"/>
                    <a:pt x="363357" y="123826"/>
                  </a:cubicBezTo>
                  <a:cubicBezTo>
                    <a:pt x="346547" y="105480"/>
                    <a:pt x="305385" y="122074"/>
                    <a:pt x="237417" y="4616"/>
                  </a:cubicBezTo>
                  <a:cubicBezTo>
                    <a:pt x="207614" y="-10553"/>
                    <a:pt x="196309" y="16522"/>
                    <a:pt x="196309" y="16522"/>
                  </a:cubicBezTo>
                  <a:cubicBezTo>
                    <a:pt x="196309" y="16522"/>
                    <a:pt x="232040" y="82574"/>
                    <a:pt x="257996" y="102424"/>
                  </a:cubicBezTo>
                  <a:cubicBezTo>
                    <a:pt x="174026" y="88686"/>
                    <a:pt x="91391" y="76811"/>
                    <a:pt x="63244" y="48395"/>
                  </a:cubicBezTo>
                  <a:cubicBezTo>
                    <a:pt x="19829" y="27616"/>
                    <a:pt x="0" y="56834"/>
                    <a:pt x="0" y="56834"/>
                  </a:cubicBezTo>
                  <a:cubicBezTo>
                    <a:pt x="44255" y="100899"/>
                    <a:pt x="236621" y="131431"/>
                    <a:pt x="323646" y="146700"/>
                  </a:cubicBezTo>
                  <a:cubicBezTo>
                    <a:pt x="348072" y="227619"/>
                    <a:pt x="380140" y="314640"/>
                    <a:pt x="360296" y="343647"/>
                  </a:cubicBezTo>
                  <a:cubicBezTo>
                    <a:pt x="340435" y="372654"/>
                    <a:pt x="241202" y="461205"/>
                    <a:pt x="204558" y="474949"/>
                  </a:cubicBezTo>
                  <a:cubicBezTo>
                    <a:pt x="204558" y="474949"/>
                    <a:pt x="246194" y="598819"/>
                    <a:pt x="340435" y="650521"/>
                  </a:cubicBezTo>
                  <a:cubicBezTo>
                    <a:pt x="294634" y="555863"/>
                    <a:pt x="257996" y="510062"/>
                    <a:pt x="283947" y="467317"/>
                  </a:cubicBezTo>
                  <a:cubicBezTo>
                    <a:pt x="309903" y="424567"/>
                    <a:pt x="345016" y="380291"/>
                    <a:pt x="465641" y="363502"/>
                  </a:cubicBezTo>
                  <a:cubicBezTo>
                    <a:pt x="586239" y="346708"/>
                    <a:pt x="627459" y="281057"/>
                    <a:pt x="635112" y="256632"/>
                  </a:cubicBezTo>
                  <a:cubicBezTo>
                    <a:pt x="642712" y="232206"/>
                    <a:pt x="651737" y="161937"/>
                    <a:pt x="651737" y="161937"/>
                  </a:cubicBezTo>
                  <a:cubicBezTo>
                    <a:pt x="651737" y="161937"/>
                    <a:pt x="630151" y="126797"/>
                    <a:pt x="609725" y="1558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40"/>
            <p:cNvSpPr/>
            <p:nvPr/>
          </p:nvSpPr>
          <p:spPr>
            <a:xfrm>
              <a:off x="6942520" y="371524"/>
              <a:ext cx="1571096" cy="412744"/>
            </a:xfrm>
            <a:custGeom>
              <a:rect b="b" l="l" r="r" t="t"/>
              <a:pathLst>
                <a:path extrusionOk="0" h="412744" w="1571096">
                  <a:moveTo>
                    <a:pt x="4286" y="240444"/>
                  </a:moveTo>
                  <a:cubicBezTo>
                    <a:pt x="-20800" y="119197"/>
                    <a:pt x="62299" y="31284"/>
                    <a:pt x="305053" y="5328"/>
                  </a:cubicBezTo>
                  <a:cubicBezTo>
                    <a:pt x="547801" y="-20628"/>
                    <a:pt x="869933" y="57299"/>
                    <a:pt x="1091337" y="45819"/>
                  </a:cubicBezTo>
                  <a:cubicBezTo>
                    <a:pt x="1312689" y="34335"/>
                    <a:pt x="1306567" y="132048"/>
                    <a:pt x="1477568" y="205331"/>
                  </a:cubicBezTo>
                  <a:cubicBezTo>
                    <a:pt x="1648569" y="278613"/>
                    <a:pt x="1579852" y="428234"/>
                    <a:pt x="1314219" y="411440"/>
                  </a:cubicBezTo>
                  <a:cubicBezTo>
                    <a:pt x="1048587" y="394646"/>
                    <a:pt x="882177" y="432816"/>
                    <a:pt x="735612" y="367165"/>
                  </a:cubicBezTo>
                  <a:cubicBezTo>
                    <a:pt x="589047" y="301514"/>
                    <a:pt x="587516" y="200750"/>
                    <a:pt x="425667" y="254188"/>
                  </a:cubicBezTo>
                  <a:cubicBezTo>
                    <a:pt x="263833" y="307620"/>
                    <a:pt x="22610" y="328996"/>
                    <a:pt x="4291" y="2404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8" name="Google Shape;1418;p40"/>
            <p:cNvSpPr/>
            <p:nvPr/>
          </p:nvSpPr>
          <p:spPr>
            <a:xfrm>
              <a:off x="7004407" y="371526"/>
              <a:ext cx="1372112" cy="364134"/>
            </a:xfrm>
            <a:custGeom>
              <a:rect b="b" l="l" r="r" t="t"/>
              <a:pathLst>
                <a:path extrusionOk="0" h="364134" w="1372112">
                  <a:moveTo>
                    <a:pt x="1345011" y="168479"/>
                  </a:moveTo>
                  <a:lnTo>
                    <a:pt x="1345011" y="168479"/>
                  </a:lnTo>
                  <a:cubicBezTo>
                    <a:pt x="1240774" y="103335"/>
                    <a:pt x="1215071" y="36191"/>
                    <a:pt x="1029450" y="45817"/>
                  </a:cubicBezTo>
                  <a:cubicBezTo>
                    <a:pt x="808046" y="57302"/>
                    <a:pt x="485909" y="-20625"/>
                    <a:pt x="243161" y="5326"/>
                  </a:cubicBezTo>
                  <a:cubicBezTo>
                    <a:pt x="130769" y="17344"/>
                    <a:pt x="52621" y="42651"/>
                    <a:pt x="3569" y="78392"/>
                  </a:cubicBezTo>
                  <a:cubicBezTo>
                    <a:pt x="-19432" y="130521"/>
                    <a:pt x="67594" y="128991"/>
                    <a:pt x="298124" y="110671"/>
                  </a:cubicBezTo>
                  <a:cubicBezTo>
                    <a:pt x="528638" y="92352"/>
                    <a:pt x="557666" y="118303"/>
                    <a:pt x="644697" y="223648"/>
                  </a:cubicBezTo>
                  <a:cubicBezTo>
                    <a:pt x="731728" y="328994"/>
                    <a:pt x="959202" y="373269"/>
                    <a:pt x="1150049" y="362582"/>
                  </a:cubicBezTo>
                  <a:cubicBezTo>
                    <a:pt x="1340894" y="351894"/>
                    <a:pt x="1417845" y="282776"/>
                    <a:pt x="1345011" y="16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9" name="Google Shape;1419;p40"/>
            <p:cNvSpPr/>
            <p:nvPr/>
          </p:nvSpPr>
          <p:spPr>
            <a:xfrm>
              <a:off x="7297960" y="1044032"/>
              <a:ext cx="462611" cy="745697"/>
            </a:xfrm>
            <a:custGeom>
              <a:rect b="b" l="l" r="r" t="t"/>
              <a:pathLst>
                <a:path extrusionOk="0" h="745697" w="462611">
                  <a:moveTo>
                    <a:pt x="424400" y="383207"/>
                  </a:moveTo>
                  <a:cubicBezTo>
                    <a:pt x="400017" y="384732"/>
                    <a:pt x="380172" y="441226"/>
                    <a:pt x="355736" y="480920"/>
                  </a:cubicBezTo>
                  <a:cubicBezTo>
                    <a:pt x="331299" y="520615"/>
                    <a:pt x="316047" y="538934"/>
                    <a:pt x="300741" y="470233"/>
                  </a:cubicBezTo>
                  <a:cubicBezTo>
                    <a:pt x="285488" y="401531"/>
                    <a:pt x="285488" y="358781"/>
                    <a:pt x="305333" y="325193"/>
                  </a:cubicBezTo>
                  <a:cubicBezTo>
                    <a:pt x="325177" y="291605"/>
                    <a:pt x="383181" y="190841"/>
                    <a:pt x="398486" y="155727"/>
                  </a:cubicBezTo>
                  <a:cubicBezTo>
                    <a:pt x="386242" y="135878"/>
                    <a:pt x="369458" y="129771"/>
                    <a:pt x="369458" y="129771"/>
                  </a:cubicBezTo>
                  <a:cubicBezTo>
                    <a:pt x="369458" y="129771"/>
                    <a:pt x="343491" y="219848"/>
                    <a:pt x="306863" y="262598"/>
                  </a:cubicBezTo>
                  <a:cubicBezTo>
                    <a:pt x="270235" y="305348"/>
                    <a:pt x="251921" y="312980"/>
                    <a:pt x="206104" y="218322"/>
                  </a:cubicBezTo>
                  <a:cubicBezTo>
                    <a:pt x="111869" y="166621"/>
                    <a:pt x="70227" y="42750"/>
                    <a:pt x="70227" y="42750"/>
                  </a:cubicBezTo>
                  <a:cubicBezTo>
                    <a:pt x="36639" y="9162"/>
                    <a:pt x="29007" y="0"/>
                    <a:pt x="29007" y="0"/>
                  </a:cubicBezTo>
                  <a:lnTo>
                    <a:pt x="0" y="19850"/>
                  </a:lnTo>
                  <a:cubicBezTo>
                    <a:pt x="0" y="19850"/>
                    <a:pt x="61070" y="88551"/>
                    <a:pt x="119083" y="189315"/>
                  </a:cubicBezTo>
                  <a:cubicBezTo>
                    <a:pt x="177097" y="290080"/>
                    <a:pt x="262582" y="427482"/>
                    <a:pt x="288549" y="728250"/>
                  </a:cubicBezTo>
                  <a:cubicBezTo>
                    <a:pt x="317577" y="754206"/>
                    <a:pt x="363336" y="743518"/>
                    <a:pt x="363336" y="743518"/>
                  </a:cubicBezTo>
                  <a:cubicBezTo>
                    <a:pt x="363336" y="743518"/>
                    <a:pt x="349613" y="624435"/>
                    <a:pt x="390833" y="514508"/>
                  </a:cubicBezTo>
                  <a:cubicBezTo>
                    <a:pt x="418331" y="448858"/>
                    <a:pt x="421392" y="430538"/>
                    <a:pt x="444298" y="454964"/>
                  </a:cubicBezTo>
                  <a:cubicBezTo>
                    <a:pt x="462612" y="459545"/>
                    <a:pt x="462612" y="439695"/>
                    <a:pt x="462612" y="439695"/>
                  </a:cubicBezTo>
                  <a:cubicBezTo>
                    <a:pt x="462612" y="439695"/>
                    <a:pt x="448836" y="381681"/>
                    <a:pt x="424400" y="3832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0" name="Google Shape;1420;p40"/>
          <p:cNvGrpSpPr/>
          <p:nvPr/>
        </p:nvGrpSpPr>
        <p:grpSpPr>
          <a:xfrm>
            <a:off x="4067144" y="4024899"/>
            <a:ext cx="1557111" cy="892318"/>
            <a:chOff x="7056394" y="1568924"/>
            <a:chExt cx="1557111" cy="892318"/>
          </a:xfrm>
        </p:grpSpPr>
        <p:grpSp>
          <p:nvGrpSpPr>
            <p:cNvPr id="1421" name="Google Shape;1421;p40"/>
            <p:cNvGrpSpPr/>
            <p:nvPr/>
          </p:nvGrpSpPr>
          <p:grpSpPr>
            <a:xfrm>
              <a:off x="7056394" y="1568924"/>
              <a:ext cx="1279407" cy="892318"/>
              <a:chOff x="7056394" y="1568924"/>
              <a:chExt cx="1279407" cy="892318"/>
            </a:xfrm>
          </p:grpSpPr>
          <p:sp>
            <p:nvSpPr>
              <p:cNvPr id="1422" name="Google Shape;1422;p40"/>
              <p:cNvSpPr/>
              <p:nvPr/>
            </p:nvSpPr>
            <p:spPr>
              <a:xfrm>
                <a:off x="7842762" y="2015311"/>
                <a:ext cx="201914" cy="368752"/>
              </a:xfrm>
              <a:custGeom>
                <a:rect b="b" l="l" r="r" t="t"/>
                <a:pathLst>
                  <a:path extrusionOk="0" h="368752" w="201914">
                    <a:moveTo>
                      <a:pt x="201915" y="16465"/>
                    </a:moveTo>
                    <a:cubicBezTo>
                      <a:pt x="201915" y="16465"/>
                      <a:pt x="155522" y="289439"/>
                      <a:pt x="140850" y="327397"/>
                    </a:cubicBezTo>
                    <a:cubicBezTo>
                      <a:pt x="154784" y="348313"/>
                      <a:pt x="171356" y="368453"/>
                      <a:pt x="171356" y="368453"/>
                    </a:cubicBezTo>
                    <a:cubicBezTo>
                      <a:pt x="171356" y="368453"/>
                      <a:pt x="79522" y="371066"/>
                      <a:pt x="30755" y="360848"/>
                    </a:cubicBezTo>
                    <a:cubicBezTo>
                      <a:pt x="-17221" y="345209"/>
                      <a:pt x="5263" y="285559"/>
                      <a:pt x="5263" y="285559"/>
                    </a:cubicBezTo>
                    <a:cubicBezTo>
                      <a:pt x="5263" y="285559"/>
                      <a:pt x="81158" y="21405"/>
                      <a:pt x="124542" y="5133"/>
                    </a:cubicBezTo>
                    <a:cubicBezTo>
                      <a:pt x="167925" y="-11133"/>
                      <a:pt x="201915" y="16459"/>
                      <a:pt x="201915" y="164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3" name="Google Shape;1423;p40"/>
              <p:cNvSpPr/>
              <p:nvPr/>
            </p:nvSpPr>
            <p:spPr>
              <a:xfrm>
                <a:off x="7771338" y="1622315"/>
                <a:ext cx="564446" cy="838927"/>
              </a:xfrm>
              <a:custGeom>
                <a:rect b="b" l="l" r="r" t="t"/>
                <a:pathLst>
                  <a:path extrusionOk="0" h="838927" w="564446">
                    <a:moveTo>
                      <a:pt x="353244" y="30176"/>
                    </a:moveTo>
                    <a:cubicBezTo>
                      <a:pt x="484926" y="84405"/>
                      <a:pt x="546888" y="209120"/>
                      <a:pt x="558499" y="342364"/>
                    </a:cubicBezTo>
                    <a:cubicBezTo>
                      <a:pt x="570163" y="475608"/>
                      <a:pt x="561613" y="507365"/>
                      <a:pt x="558499" y="619692"/>
                    </a:cubicBezTo>
                    <a:cubicBezTo>
                      <a:pt x="555438" y="732015"/>
                      <a:pt x="581774" y="838147"/>
                      <a:pt x="500443" y="838922"/>
                    </a:cubicBezTo>
                    <a:cubicBezTo>
                      <a:pt x="419059" y="839698"/>
                      <a:pt x="436898" y="748286"/>
                      <a:pt x="488040" y="750614"/>
                    </a:cubicBezTo>
                    <a:cubicBezTo>
                      <a:pt x="468670" y="644482"/>
                      <a:pt x="453154" y="503908"/>
                      <a:pt x="443865" y="435739"/>
                    </a:cubicBezTo>
                    <a:cubicBezTo>
                      <a:pt x="438217" y="394424"/>
                      <a:pt x="424337" y="350708"/>
                      <a:pt x="404281" y="309151"/>
                    </a:cubicBezTo>
                    <a:lnTo>
                      <a:pt x="404281" y="309151"/>
                    </a:lnTo>
                    <a:cubicBezTo>
                      <a:pt x="404281" y="309151"/>
                      <a:pt x="341317" y="339625"/>
                      <a:pt x="292655" y="345462"/>
                    </a:cubicBezTo>
                    <a:lnTo>
                      <a:pt x="140601" y="406801"/>
                    </a:lnTo>
                    <a:lnTo>
                      <a:pt x="0" y="80442"/>
                    </a:lnTo>
                    <a:cubicBezTo>
                      <a:pt x="86768" y="14596"/>
                      <a:pt x="199871" y="-34119"/>
                      <a:pt x="353244" y="3018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40"/>
              <p:cNvSpPr/>
              <p:nvPr/>
            </p:nvSpPr>
            <p:spPr>
              <a:xfrm>
                <a:off x="7332014" y="2141059"/>
                <a:ext cx="221613" cy="222013"/>
              </a:xfrm>
              <a:custGeom>
                <a:rect b="b" l="l" r="r" t="t"/>
                <a:pathLst>
                  <a:path extrusionOk="0" h="222013" w="221613">
                    <a:moveTo>
                      <a:pt x="221613" y="955"/>
                    </a:moveTo>
                    <a:cubicBezTo>
                      <a:pt x="179032" y="57565"/>
                      <a:pt x="131004" y="177635"/>
                      <a:pt x="131004" y="177635"/>
                    </a:cubicBezTo>
                    <a:cubicBezTo>
                      <a:pt x="131004" y="177635"/>
                      <a:pt x="151144" y="198551"/>
                      <a:pt x="158892" y="221019"/>
                    </a:cubicBezTo>
                    <a:cubicBezTo>
                      <a:pt x="80653" y="225669"/>
                      <a:pt x="88" y="212501"/>
                      <a:pt x="88" y="212501"/>
                    </a:cubicBezTo>
                    <a:cubicBezTo>
                      <a:pt x="88" y="212501"/>
                      <a:pt x="-2504" y="125828"/>
                      <a:pt x="20481" y="71556"/>
                    </a:cubicBezTo>
                    <a:cubicBezTo>
                      <a:pt x="81424" y="-13702"/>
                      <a:pt x="221613" y="960"/>
                      <a:pt x="221613" y="9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40"/>
              <p:cNvSpPr/>
              <p:nvPr/>
            </p:nvSpPr>
            <p:spPr>
              <a:xfrm>
                <a:off x="7056394" y="1570246"/>
                <a:ext cx="401563" cy="546887"/>
              </a:xfrm>
              <a:custGeom>
                <a:rect b="b" l="l" r="r" t="t"/>
                <a:pathLst>
                  <a:path extrusionOk="0" h="546887" w="401563">
                    <a:moveTo>
                      <a:pt x="16583" y="507336"/>
                    </a:moveTo>
                    <a:cubicBezTo>
                      <a:pt x="17744" y="481189"/>
                      <a:pt x="29946" y="476545"/>
                      <a:pt x="73520" y="452140"/>
                    </a:cubicBezTo>
                    <a:cubicBezTo>
                      <a:pt x="110122" y="413797"/>
                      <a:pt x="132199" y="321419"/>
                      <a:pt x="138590" y="249958"/>
                    </a:cubicBezTo>
                    <a:cubicBezTo>
                      <a:pt x="144982" y="178496"/>
                      <a:pt x="156018" y="128531"/>
                      <a:pt x="190297" y="76819"/>
                    </a:cubicBezTo>
                    <a:cubicBezTo>
                      <a:pt x="215646" y="38586"/>
                      <a:pt x="317836" y="6735"/>
                      <a:pt x="401563" y="0"/>
                    </a:cubicBezTo>
                    <a:cubicBezTo>
                      <a:pt x="351498" y="40597"/>
                      <a:pt x="311592" y="57581"/>
                      <a:pt x="276885" y="84271"/>
                    </a:cubicBezTo>
                    <a:cubicBezTo>
                      <a:pt x="276885" y="84271"/>
                      <a:pt x="204854" y="156150"/>
                      <a:pt x="176195" y="270874"/>
                    </a:cubicBezTo>
                    <a:cubicBezTo>
                      <a:pt x="177968" y="289251"/>
                      <a:pt x="170986" y="297790"/>
                      <a:pt x="163829" y="325103"/>
                    </a:cubicBezTo>
                    <a:lnTo>
                      <a:pt x="164341" y="325172"/>
                    </a:lnTo>
                    <a:lnTo>
                      <a:pt x="164341" y="325124"/>
                    </a:lnTo>
                    <a:cubicBezTo>
                      <a:pt x="164341" y="325832"/>
                      <a:pt x="132510" y="425002"/>
                      <a:pt x="71726" y="471536"/>
                    </a:cubicBezTo>
                    <a:cubicBezTo>
                      <a:pt x="42096" y="551358"/>
                      <a:pt x="0" y="546840"/>
                      <a:pt x="0" y="546840"/>
                    </a:cubicBezTo>
                    <a:cubicBezTo>
                      <a:pt x="0" y="546840"/>
                      <a:pt x="15427" y="533477"/>
                      <a:pt x="16589" y="5073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40"/>
              <p:cNvSpPr/>
              <p:nvPr/>
            </p:nvSpPr>
            <p:spPr>
              <a:xfrm>
                <a:off x="7095049" y="1568924"/>
                <a:ext cx="857529" cy="858394"/>
              </a:xfrm>
              <a:custGeom>
                <a:rect b="b" l="l" r="r" t="t"/>
                <a:pathLst>
                  <a:path extrusionOk="0" h="858394" w="857529">
                    <a:moveTo>
                      <a:pt x="124636" y="326494"/>
                    </a:moveTo>
                    <a:lnTo>
                      <a:pt x="124651" y="326425"/>
                    </a:lnTo>
                    <a:cubicBezTo>
                      <a:pt x="123876" y="309895"/>
                      <a:pt x="122625" y="292473"/>
                      <a:pt x="120857" y="274095"/>
                    </a:cubicBezTo>
                    <a:cubicBezTo>
                      <a:pt x="103815" y="162580"/>
                      <a:pt x="214591" y="69622"/>
                      <a:pt x="214591" y="69622"/>
                    </a:cubicBezTo>
                    <a:cubicBezTo>
                      <a:pt x="249298" y="42932"/>
                      <a:pt x="293373" y="8748"/>
                      <a:pt x="362914" y="1322"/>
                    </a:cubicBezTo>
                    <a:cubicBezTo>
                      <a:pt x="392422" y="-1053"/>
                      <a:pt x="419660" y="-336"/>
                      <a:pt x="440424" y="4356"/>
                    </a:cubicBezTo>
                    <a:cubicBezTo>
                      <a:pt x="520013" y="22370"/>
                      <a:pt x="583347" y="22370"/>
                      <a:pt x="640242" y="18881"/>
                    </a:cubicBezTo>
                    <a:cubicBezTo>
                      <a:pt x="697190" y="15392"/>
                      <a:pt x="734398" y="49091"/>
                      <a:pt x="813513" y="63405"/>
                    </a:cubicBezTo>
                    <a:lnTo>
                      <a:pt x="857530" y="484612"/>
                    </a:lnTo>
                    <a:cubicBezTo>
                      <a:pt x="857530" y="484612"/>
                      <a:pt x="770762" y="748223"/>
                      <a:pt x="771554" y="799349"/>
                    </a:cubicBezTo>
                    <a:cubicBezTo>
                      <a:pt x="795568" y="826461"/>
                      <a:pt x="814516" y="850475"/>
                      <a:pt x="814516" y="850475"/>
                    </a:cubicBezTo>
                    <a:cubicBezTo>
                      <a:pt x="814516" y="850475"/>
                      <a:pt x="739043" y="868294"/>
                      <a:pt x="687109" y="850475"/>
                    </a:cubicBezTo>
                    <a:cubicBezTo>
                      <a:pt x="649162" y="748994"/>
                      <a:pt x="618181" y="559267"/>
                      <a:pt x="618181" y="559267"/>
                    </a:cubicBezTo>
                    <a:cubicBezTo>
                      <a:pt x="618181" y="559267"/>
                      <a:pt x="395853" y="561525"/>
                      <a:pt x="288950" y="624273"/>
                    </a:cubicBezTo>
                    <a:cubicBezTo>
                      <a:pt x="182048" y="687022"/>
                      <a:pt x="111552" y="759839"/>
                      <a:pt x="111552" y="759839"/>
                    </a:cubicBezTo>
                    <a:cubicBezTo>
                      <a:pt x="111552" y="759839"/>
                      <a:pt x="119300" y="797022"/>
                      <a:pt x="111552" y="817162"/>
                    </a:cubicBezTo>
                    <a:cubicBezTo>
                      <a:pt x="47252" y="783078"/>
                      <a:pt x="13168" y="717232"/>
                      <a:pt x="0" y="681596"/>
                    </a:cubicBezTo>
                    <a:cubicBezTo>
                      <a:pt x="59106" y="610234"/>
                      <a:pt x="134959" y="548173"/>
                      <a:pt x="124630" y="3264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7" name="Google Shape;1427;p40"/>
              <p:cNvSpPr/>
              <p:nvPr/>
            </p:nvSpPr>
            <p:spPr>
              <a:xfrm>
                <a:off x="7686501" y="1727245"/>
                <a:ext cx="397811" cy="327977"/>
              </a:xfrm>
              <a:custGeom>
                <a:rect b="b" l="l" r="r" t="t"/>
                <a:pathLst>
                  <a:path extrusionOk="0" h="327977" w="397811">
                    <a:moveTo>
                      <a:pt x="2186" y="113869"/>
                    </a:moveTo>
                    <a:cubicBezTo>
                      <a:pt x="-7789" y="173941"/>
                      <a:pt x="15487" y="238911"/>
                      <a:pt x="90273" y="287008"/>
                    </a:cubicBezTo>
                    <a:cubicBezTo>
                      <a:pt x="233566" y="379190"/>
                      <a:pt x="397812" y="287008"/>
                      <a:pt x="397812" y="287008"/>
                    </a:cubicBezTo>
                    <a:cubicBezTo>
                      <a:pt x="397812" y="287008"/>
                      <a:pt x="374537" y="245952"/>
                      <a:pt x="345139" y="142148"/>
                    </a:cubicBezTo>
                    <a:cubicBezTo>
                      <a:pt x="315689" y="38343"/>
                      <a:pt x="226599" y="0"/>
                      <a:pt x="226599" y="0"/>
                    </a:cubicBezTo>
                    <a:cubicBezTo>
                      <a:pt x="226599" y="0"/>
                      <a:pt x="199682" y="16113"/>
                      <a:pt x="138724" y="16657"/>
                    </a:cubicBezTo>
                    <a:cubicBezTo>
                      <a:pt x="60453" y="17354"/>
                      <a:pt x="11211" y="59360"/>
                      <a:pt x="2186" y="1138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8" name="Google Shape;1428;p40"/>
              <p:cNvSpPr/>
              <p:nvPr/>
            </p:nvSpPr>
            <p:spPr>
              <a:xfrm>
                <a:off x="8027821" y="1751956"/>
                <a:ext cx="29106" cy="33934"/>
              </a:xfrm>
              <a:custGeom>
                <a:rect b="b" l="l" r="r" t="t"/>
                <a:pathLst>
                  <a:path extrusionOk="0" h="33934" w="29106">
                    <a:moveTo>
                      <a:pt x="4980" y="2306"/>
                    </a:moveTo>
                    <a:cubicBezTo>
                      <a:pt x="-9851" y="13632"/>
                      <a:pt x="11947" y="40359"/>
                      <a:pt x="24719" y="32516"/>
                    </a:cubicBezTo>
                    <a:cubicBezTo>
                      <a:pt x="37492" y="24674"/>
                      <a:pt x="19758" y="-9025"/>
                      <a:pt x="4980" y="23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29" name="Google Shape;1429;p40"/>
              <p:cNvGrpSpPr/>
              <p:nvPr/>
            </p:nvGrpSpPr>
            <p:grpSpPr>
              <a:xfrm>
                <a:off x="7722739" y="1808811"/>
                <a:ext cx="242927" cy="220325"/>
                <a:chOff x="7722739" y="1808811"/>
                <a:chExt cx="242927" cy="220325"/>
              </a:xfrm>
            </p:grpSpPr>
            <p:sp>
              <p:nvSpPr>
                <p:cNvPr id="1430" name="Google Shape;1430;p40"/>
                <p:cNvSpPr/>
                <p:nvPr/>
              </p:nvSpPr>
              <p:spPr>
                <a:xfrm>
                  <a:off x="7948942" y="1938569"/>
                  <a:ext cx="16724" cy="87084"/>
                </a:xfrm>
                <a:custGeom>
                  <a:rect b="b" l="l" r="r" t="t"/>
                  <a:pathLst>
                    <a:path extrusionOk="0" h="87084" w="16724">
                      <a:moveTo>
                        <a:pt x="5220" y="87079"/>
                      </a:moveTo>
                      <a:cubicBezTo>
                        <a:pt x="4798" y="87079"/>
                        <a:pt x="4375" y="87031"/>
                        <a:pt x="3953" y="86926"/>
                      </a:cubicBezTo>
                      <a:cubicBezTo>
                        <a:pt x="1156" y="86229"/>
                        <a:pt x="-533" y="83411"/>
                        <a:pt x="153" y="80629"/>
                      </a:cubicBezTo>
                      <a:cubicBezTo>
                        <a:pt x="7647" y="50694"/>
                        <a:pt x="6222" y="5827"/>
                        <a:pt x="6222" y="5373"/>
                      </a:cubicBezTo>
                      <a:cubicBezTo>
                        <a:pt x="6117" y="2507"/>
                        <a:pt x="8333" y="106"/>
                        <a:pt x="11236" y="5"/>
                      </a:cubicBezTo>
                      <a:cubicBezTo>
                        <a:pt x="14086" y="-126"/>
                        <a:pt x="16514" y="2153"/>
                        <a:pt x="16567" y="5025"/>
                      </a:cubicBezTo>
                      <a:cubicBezTo>
                        <a:pt x="16673" y="6919"/>
                        <a:pt x="18045" y="51818"/>
                        <a:pt x="10234" y="83147"/>
                      </a:cubicBezTo>
                      <a:cubicBezTo>
                        <a:pt x="9653" y="85506"/>
                        <a:pt x="7542" y="87084"/>
                        <a:pt x="5220" y="87084"/>
                      </a:cubicBezTo>
                      <a:close/>
                    </a:path>
                  </a:pathLst>
                </a:custGeom>
                <a:solidFill>
                  <a:srgbClr val="FFFFFF">
                    <a:alpha val="55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1" name="Google Shape;1431;p40"/>
                <p:cNvSpPr/>
                <p:nvPr/>
              </p:nvSpPr>
              <p:spPr>
                <a:xfrm>
                  <a:off x="7885813" y="1874277"/>
                  <a:ext cx="52220" cy="154859"/>
                </a:xfrm>
                <a:custGeom>
                  <a:rect b="b" l="l" r="r" t="t"/>
                  <a:pathLst>
                    <a:path extrusionOk="0" h="154859" w="52220">
                      <a:moveTo>
                        <a:pt x="5174" y="154854"/>
                      </a:moveTo>
                      <a:cubicBezTo>
                        <a:pt x="4382" y="154854"/>
                        <a:pt x="3590" y="154670"/>
                        <a:pt x="2799" y="154274"/>
                      </a:cubicBezTo>
                      <a:cubicBezTo>
                        <a:pt x="265" y="152954"/>
                        <a:pt x="-738" y="149825"/>
                        <a:pt x="582" y="147276"/>
                      </a:cubicBezTo>
                      <a:cubicBezTo>
                        <a:pt x="17893" y="113804"/>
                        <a:pt x="41696" y="5175"/>
                        <a:pt x="41960" y="4083"/>
                      </a:cubicBezTo>
                      <a:cubicBezTo>
                        <a:pt x="42541" y="1280"/>
                        <a:pt x="45338" y="-488"/>
                        <a:pt x="48135" y="119"/>
                      </a:cubicBezTo>
                      <a:cubicBezTo>
                        <a:pt x="50932" y="732"/>
                        <a:pt x="52727" y="3497"/>
                        <a:pt x="52094" y="6305"/>
                      </a:cubicBezTo>
                      <a:cubicBezTo>
                        <a:pt x="51091" y="10823"/>
                        <a:pt x="27763" y="117371"/>
                        <a:pt x="9818" y="152052"/>
                      </a:cubicBezTo>
                      <a:cubicBezTo>
                        <a:pt x="8868" y="153841"/>
                        <a:pt x="7073" y="154860"/>
                        <a:pt x="5174" y="154860"/>
                      </a:cubicBezTo>
                      <a:close/>
                    </a:path>
                  </a:pathLst>
                </a:custGeom>
                <a:solidFill>
                  <a:srgbClr val="FFFFFF">
                    <a:alpha val="55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2" name="Google Shape;1432;p40"/>
                <p:cNvSpPr/>
                <p:nvPr/>
              </p:nvSpPr>
              <p:spPr>
                <a:xfrm>
                  <a:off x="7847475" y="1931595"/>
                  <a:ext cx="36727" cy="49508"/>
                </a:xfrm>
                <a:custGeom>
                  <a:rect b="b" l="l" r="r" t="t"/>
                  <a:pathLst>
                    <a:path extrusionOk="0" h="49508" w="36727">
                      <a:moveTo>
                        <a:pt x="5195" y="49508"/>
                      </a:moveTo>
                      <a:cubicBezTo>
                        <a:pt x="4297" y="49508"/>
                        <a:pt x="3453" y="49292"/>
                        <a:pt x="2608" y="48827"/>
                      </a:cubicBezTo>
                      <a:cubicBezTo>
                        <a:pt x="128" y="47413"/>
                        <a:pt x="-717" y="44241"/>
                        <a:pt x="655" y="41750"/>
                      </a:cubicBezTo>
                      <a:cubicBezTo>
                        <a:pt x="10419" y="24607"/>
                        <a:pt x="26728" y="2979"/>
                        <a:pt x="27414" y="2066"/>
                      </a:cubicBezTo>
                      <a:cubicBezTo>
                        <a:pt x="29103" y="-225"/>
                        <a:pt x="32375" y="-679"/>
                        <a:pt x="34645" y="1047"/>
                      </a:cubicBezTo>
                      <a:cubicBezTo>
                        <a:pt x="36967" y="2778"/>
                        <a:pt x="37389" y="6029"/>
                        <a:pt x="35700" y="8320"/>
                      </a:cubicBezTo>
                      <a:cubicBezTo>
                        <a:pt x="35489" y="8536"/>
                        <a:pt x="19128" y="30334"/>
                        <a:pt x="9733" y="46874"/>
                      </a:cubicBezTo>
                      <a:cubicBezTo>
                        <a:pt x="8783" y="48558"/>
                        <a:pt x="6989" y="49508"/>
                        <a:pt x="5195" y="49508"/>
                      </a:cubicBezTo>
                      <a:close/>
                    </a:path>
                  </a:pathLst>
                </a:custGeom>
                <a:solidFill>
                  <a:srgbClr val="FFFFFF">
                    <a:alpha val="55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3" name="Google Shape;1433;p40"/>
                <p:cNvSpPr/>
                <p:nvPr/>
              </p:nvSpPr>
              <p:spPr>
                <a:xfrm>
                  <a:off x="7813769" y="1917649"/>
                  <a:ext cx="30924" cy="43894"/>
                </a:xfrm>
                <a:custGeom>
                  <a:rect b="b" l="l" r="r" t="t"/>
                  <a:pathLst>
                    <a:path extrusionOk="0" h="43894" w="30924">
                      <a:moveTo>
                        <a:pt x="5175" y="43895"/>
                      </a:moveTo>
                      <a:cubicBezTo>
                        <a:pt x="4541" y="43895"/>
                        <a:pt x="3908" y="43768"/>
                        <a:pt x="3222" y="43509"/>
                      </a:cubicBezTo>
                      <a:cubicBezTo>
                        <a:pt x="583" y="42433"/>
                        <a:pt x="-684" y="39403"/>
                        <a:pt x="372" y="36743"/>
                      </a:cubicBezTo>
                      <a:cubicBezTo>
                        <a:pt x="6019" y="22915"/>
                        <a:pt x="20955" y="2918"/>
                        <a:pt x="21588" y="2079"/>
                      </a:cubicBezTo>
                      <a:cubicBezTo>
                        <a:pt x="23277" y="-217"/>
                        <a:pt x="26550" y="-682"/>
                        <a:pt x="28819" y="1039"/>
                      </a:cubicBezTo>
                      <a:cubicBezTo>
                        <a:pt x="31141" y="2759"/>
                        <a:pt x="31616" y="6016"/>
                        <a:pt x="29875" y="8312"/>
                      </a:cubicBezTo>
                      <a:cubicBezTo>
                        <a:pt x="29716" y="8507"/>
                        <a:pt x="15097" y="28072"/>
                        <a:pt x="10030" y="40649"/>
                      </a:cubicBezTo>
                      <a:cubicBezTo>
                        <a:pt x="9185" y="42670"/>
                        <a:pt x="7233" y="43889"/>
                        <a:pt x="5227" y="43889"/>
                      </a:cubicBezTo>
                      <a:close/>
                    </a:path>
                  </a:pathLst>
                </a:custGeom>
                <a:solidFill>
                  <a:srgbClr val="FFFFFF">
                    <a:alpha val="55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4" name="Google Shape;1434;p40"/>
                <p:cNvSpPr/>
                <p:nvPr/>
              </p:nvSpPr>
              <p:spPr>
                <a:xfrm>
                  <a:off x="7737463" y="1813460"/>
                  <a:ext cx="100637" cy="109154"/>
                </a:xfrm>
                <a:custGeom>
                  <a:rect b="b" l="l" r="r" t="t"/>
                  <a:pathLst>
                    <a:path extrusionOk="0" h="109154" w="100637">
                      <a:moveTo>
                        <a:pt x="5216" y="109154"/>
                      </a:moveTo>
                      <a:cubicBezTo>
                        <a:pt x="4794" y="109154"/>
                        <a:pt x="4425" y="109112"/>
                        <a:pt x="4002" y="109012"/>
                      </a:cubicBezTo>
                      <a:cubicBezTo>
                        <a:pt x="1205" y="108352"/>
                        <a:pt x="-537" y="105550"/>
                        <a:pt x="150" y="102758"/>
                      </a:cubicBezTo>
                      <a:cubicBezTo>
                        <a:pt x="8594" y="67212"/>
                        <a:pt x="32450" y="50074"/>
                        <a:pt x="55514" y="33502"/>
                      </a:cubicBezTo>
                      <a:cubicBezTo>
                        <a:pt x="69025" y="23807"/>
                        <a:pt x="81745" y="14639"/>
                        <a:pt x="91297" y="2052"/>
                      </a:cubicBezTo>
                      <a:cubicBezTo>
                        <a:pt x="93039" y="-228"/>
                        <a:pt x="96311" y="-677"/>
                        <a:pt x="98581" y="1054"/>
                      </a:cubicBezTo>
                      <a:cubicBezTo>
                        <a:pt x="100850" y="2790"/>
                        <a:pt x="101325" y="6047"/>
                        <a:pt x="99584" y="8332"/>
                      </a:cubicBezTo>
                      <a:cubicBezTo>
                        <a:pt x="89134" y="22160"/>
                        <a:pt x="75095" y="32220"/>
                        <a:pt x="61583" y="41936"/>
                      </a:cubicBezTo>
                      <a:cubicBezTo>
                        <a:pt x="39047" y="58107"/>
                        <a:pt x="17777" y="73381"/>
                        <a:pt x="10230" y="105159"/>
                      </a:cubicBezTo>
                      <a:cubicBezTo>
                        <a:pt x="9702" y="107545"/>
                        <a:pt x="7539" y="109154"/>
                        <a:pt x="5216" y="109154"/>
                      </a:cubicBezTo>
                      <a:close/>
                    </a:path>
                  </a:pathLst>
                </a:custGeom>
                <a:solidFill>
                  <a:srgbClr val="FFFFFF">
                    <a:alpha val="55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40"/>
                <p:cNvSpPr/>
                <p:nvPr/>
              </p:nvSpPr>
              <p:spPr>
                <a:xfrm>
                  <a:off x="7722748" y="1840565"/>
                  <a:ext cx="56115" cy="51068"/>
                </a:xfrm>
                <a:custGeom>
                  <a:rect b="b" l="l" r="r" t="t"/>
                  <a:pathLst>
                    <a:path extrusionOk="0" h="51068" w="56115">
                      <a:moveTo>
                        <a:pt x="5206" y="51063"/>
                      </a:moveTo>
                      <a:cubicBezTo>
                        <a:pt x="4150" y="51063"/>
                        <a:pt x="3095" y="50752"/>
                        <a:pt x="2198" y="50113"/>
                      </a:cubicBezTo>
                      <a:cubicBezTo>
                        <a:pt x="-125" y="48461"/>
                        <a:pt x="-705" y="45221"/>
                        <a:pt x="931" y="42877"/>
                      </a:cubicBezTo>
                      <a:cubicBezTo>
                        <a:pt x="13334" y="25292"/>
                        <a:pt x="46532" y="1932"/>
                        <a:pt x="47904" y="945"/>
                      </a:cubicBezTo>
                      <a:cubicBezTo>
                        <a:pt x="50279" y="-707"/>
                        <a:pt x="53498" y="-137"/>
                        <a:pt x="55187" y="2217"/>
                      </a:cubicBezTo>
                      <a:cubicBezTo>
                        <a:pt x="56823" y="4566"/>
                        <a:pt x="56242" y="7806"/>
                        <a:pt x="53867" y="9453"/>
                      </a:cubicBezTo>
                      <a:cubicBezTo>
                        <a:pt x="53551" y="9685"/>
                        <a:pt x="20775" y="32760"/>
                        <a:pt x="9428" y="48862"/>
                      </a:cubicBezTo>
                      <a:cubicBezTo>
                        <a:pt x="8426" y="50298"/>
                        <a:pt x="6842" y="51068"/>
                        <a:pt x="5206" y="51068"/>
                      </a:cubicBezTo>
                      <a:close/>
                    </a:path>
                  </a:pathLst>
                </a:custGeom>
                <a:solidFill>
                  <a:srgbClr val="FFFFFF">
                    <a:alpha val="55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6" name="Google Shape;1436;p40"/>
                <p:cNvSpPr/>
                <p:nvPr/>
              </p:nvSpPr>
              <p:spPr>
                <a:xfrm>
                  <a:off x="7722739" y="1808811"/>
                  <a:ext cx="46060" cy="37507"/>
                </a:xfrm>
                <a:custGeom>
                  <a:rect b="b" l="l" r="r" t="t"/>
                  <a:pathLst>
                    <a:path extrusionOk="0" h="37507" w="46060">
                      <a:moveTo>
                        <a:pt x="5215" y="37502"/>
                      </a:moveTo>
                      <a:cubicBezTo>
                        <a:pt x="4318" y="37502"/>
                        <a:pt x="3421" y="37276"/>
                        <a:pt x="2576" y="36795"/>
                      </a:cubicBezTo>
                      <a:cubicBezTo>
                        <a:pt x="96" y="35354"/>
                        <a:pt x="-749" y="32172"/>
                        <a:pt x="729" y="29697"/>
                      </a:cubicBezTo>
                      <a:cubicBezTo>
                        <a:pt x="14082" y="6764"/>
                        <a:pt x="38571" y="415"/>
                        <a:pt x="39574" y="157"/>
                      </a:cubicBezTo>
                      <a:cubicBezTo>
                        <a:pt x="42371" y="-540"/>
                        <a:pt x="45168" y="1154"/>
                        <a:pt x="45907" y="3935"/>
                      </a:cubicBezTo>
                      <a:cubicBezTo>
                        <a:pt x="46593" y="6712"/>
                        <a:pt x="44904" y="9525"/>
                        <a:pt x="42107" y="10227"/>
                      </a:cubicBezTo>
                      <a:lnTo>
                        <a:pt x="42107" y="10227"/>
                      </a:lnTo>
                      <a:cubicBezTo>
                        <a:pt x="41896" y="10279"/>
                        <a:pt x="20785" y="15863"/>
                        <a:pt x="9701" y="34922"/>
                      </a:cubicBezTo>
                      <a:cubicBezTo>
                        <a:pt x="8751" y="36579"/>
                        <a:pt x="7010" y="37508"/>
                        <a:pt x="5215" y="37508"/>
                      </a:cubicBezTo>
                      <a:close/>
                    </a:path>
                  </a:pathLst>
                </a:custGeom>
                <a:solidFill>
                  <a:srgbClr val="FFFFFF">
                    <a:alpha val="5506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37" name="Google Shape;1437;p40"/>
              <p:cNvSpPr/>
              <p:nvPr/>
            </p:nvSpPr>
            <p:spPr>
              <a:xfrm>
                <a:off x="7699953" y="2070583"/>
                <a:ext cx="13223" cy="57860"/>
              </a:xfrm>
              <a:custGeom>
                <a:rect b="b" l="l" r="r" t="t"/>
                <a:pathLst>
                  <a:path extrusionOk="0" h="57860" w="13223">
                    <a:moveTo>
                      <a:pt x="10426" y="5315"/>
                    </a:moveTo>
                    <a:cubicBezTo>
                      <a:pt x="10532" y="2444"/>
                      <a:pt x="8262" y="69"/>
                      <a:pt x="5360" y="0"/>
                    </a:cubicBezTo>
                    <a:cubicBezTo>
                      <a:pt x="5360" y="0"/>
                      <a:pt x="5307" y="0"/>
                      <a:pt x="5254" y="0"/>
                    </a:cubicBezTo>
                    <a:cubicBezTo>
                      <a:pt x="2457" y="0"/>
                      <a:pt x="134" y="2243"/>
                      <a:pt x="82" y="5067"/>
                    </a:cubicBezTo>
                    <a:cubicBezTo>
                      <a:pt x="29" y="6323"/>
                      <a:pt x="-604" y="34812"/>
                      <a:pt x="2721" y="57861"/>
                    </a:cubicBezTo>
                    <a:cubicBezTo>
                      <a:pt x="9212" y="57665"/>
                      <a:pt x="12907" y="57623"/>
                      <a:pt x="13223" y="57618"/>
                    </a:cubicBezTo>
                    <a:cubicBezTo>
                      <a:pt x="9793" y="35251"/>
                      <a:pt x="10426" y="5626"/>
                      <a:pt x="10479" y="5320"/>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38" name="Google Shape;1438;p40"/>
              <p:cNvGrpSpPr/>
              <p:nvPr/>
            </p:nvGrpSpPr>
            <p:grpSpPr>
              <a:xfrm>
                <a:off x="7279652" y="1738704"/>
                <a:ext cx="423283" cy="431804"/>
                <a:chOff x="7279652" y="1738704"/>
                <a:chExt cx="423283" cy="431804"/>
              </a:xfrm>
            </p:grpSpPr>
            <p:sp>
              <p:nvSpPr>
                <p:cNvPr id="1439" name="Google Shape;1439;p40"/>
                <p:cNvSpPr/>
                <p:nvPr/>
              </p:nvSpPr>
              <p:spPr>
                <a:xfrm>
                  <a:off x="7492678" y="1738704"/>
                  <a:ext cx="210257" cy="299420"/>
                </a:xfrm>
                <a:custGeom>
                  <a:rect b="b" l="l" r="r" t="t"/>
                  <a:pathLst>
                    <a:path extrusionOk="0" h="299420" w="210257">
                      <a:moveTo>
                        <a:pt x="5200" y="299421"/>
                      </a:moveTo>
                      <a:cubicBezTo>
                        <a:pt x="3400" y="299421"/>
                        <a:pt x="1649" y="298481"/>
                        <a:pt x="688" y="296808"/>
                      </a:cubicBezTo>
                      <a:cubicBezTo>
                        <a:pt x="-737" y="294322"/>
                        <a:pt x="123" y="291145"/>
                        <a:pt x="2614" y="289720"/>
                      </a:cubicBezTo>
                      <a:cubicBezTo>
                        <a:pt x="54616" y="259932"/>
                        <a:pt x="91245" y="189906"/>
                        <a:pt x="126659" y="122186"/>
                      </a:cubicBezTo>
                      <a:cubicBezTo>
                        <a:pt x="151042" y="75683"/>
                        <a:pt x="174001" y="31761"/>
                        <a:pt x="201182" y="1709"/>
                      </a:cubicBezTo>
                      <a:cubicBezTo>
                        <a:pt x="203135" y="-418"/>
                        <a:pt x="206407" y="-581"/>
                        <a:pt x="208571" y="1340"/>
                      </a:cubicBezTo>
                      <a:cubicBezTo>
                        <a:pt x="210682" y="3266"/>
                        <a:pt x="210840" y="6554"/>
                        <a:pt x="208887" y="8676"/>
                      </a:cubicBezTo>
                      <a:cubicBezTo>
                        <a:pt x="182604" y="37746"/>
                        <a:pt x="159909" y="81098"/>
                        <a:pt x="135895" y="127000"/>
                      </a:cubicBezTo>
                      <a:cubicBezTo>
                        <a:pt x="99742" y="196044"/>
                        <a:pt x="62375" y="267437"/>
                        <a:pt x="7781" y="298734"/>
                      </a:cubicBezTo>
                      <a:cubicBezTo>
                        <a:pt x="6968" y="299199"/>
                        <a:pt x="6076" y="299421"/>
                        <a:pt x="5205" y="299421"/>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40"/>
                <p:cNvSpPr/>
                <p:nvPr/>
              </p:nvSpPr>
              <p:spPr>
                <a:xfrm>
                  <a:off x="7279652" y="1802997"/>
                  <a:ext cx="314061" cy="367511"/>
                </a:xfrm>
                <a:custGeom>
                  <a:rect b="b" l="l" r="r" t="t"/>
                  <a:pathLst>
                    <a:path extrusionOk="0" h="367511" w="314061">
                      <a:moveTo>
                        <a:pt x="5198" y="367511"/>
                      </a:moveTo>
                      <a:cubicBezTo>
                        <a:pt x="3198" y="367511"/>
                        <a:pt x="1292" y="366351"/>
                        <a:pt x="437" y="364403"/>
                      </a:cubicBezTo>
                      <a:cubicBezTo>
                        <a:pt x="-713" y="361775"/>
                        <a:pt x="485" y="358714"/>
                        <a:pt x="3113" y="357558"/>
                      </a:cubicBezTo>
                      <a:cubicBezTo>
                        <a:pt x="112654" y="309566"/>
                        <a:pt x="213952" y="190256"/>
                        <a:pt x="304165" y="2941"/>
                      </a:cubicBezTo>
                      <a:cubicBezTo>
                        <a:pt x="305432" y="360"/>
                        <a:pt x="308546" y="-732"/>
                        <a:pt x="311132" y="518"/>
                      </a:cubicBezTo>
                      <a:cubicBezTo>
                        <a:pt x="313718" y="1759"/>
                        <a:pt x="314774" y="4862"/>
                        <a:pt x="313560" y="7453"/>
                      </a:cubicBezTo>
                      <a:cubicBezTo>
                        <a:pt x="222201" y="197064"/>
                        <a:pt x="119162" y="318058"/>
                        <a:pt x="7283" y="367074"/>
                      </a:cubicBezTo>
                      <a:cubicBezTo>
                        <a:pt x="6602" y="367374"/>
                        <a:pt x="5895" y="367511"/>
                        <a:pt x="5198" y="367511"/>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40"/>
                <p:cNvSpPr/>
                <p:nvPr/>
              </p:nvSpPr>
              <p:spPr>
                <a:xfrm>
                  <a:off x="7481838" y="1907576"/>
                  <a:ext cx="142068" cy="191507"/>
                </a:xfrm>
                <a:custGeom>
                  <a:rect b="b" l="l" r="r" t="t"/>
                  <a:pathLst>
                    <a:path extrusionOk="0" h="191507" w="142068">
                      <a:moveTo>
                        <a:pt x="5200" y="191508"/>
                      </a:moveTo>
                      <a:cubicBezTo>
                        <a:pt x="3558" y="191508"/>
                        <a:pt x="1943" y="190732"/>
                        <a:pt x="935" y="189286"/>
                      </a:cubicBezTo>
                      <a:cubicBezTo>
                        <a:pt x="-706" y="186932"/>
                        <a:pt x="-131" y="183696"/>
                        <a:pt x="2218" y="182050"/>
                      </a:cubicBezTo>
                      <a:cubicBezTo>
                        <a:pt x="33658" y="160094"/>
                        <a:pt x="64929" y="109575"/>
                        <a:pt x="95118" y="60718"/>
                      </a:cubicBezTo>
                      <a:cubicBezTo>
                        <a:pt x="108049" y="39807"/>
                        <a:pt x="120293" y="20047"/>
                        <a:pt x="132591" y="2240"/>
                      </a:cubicBezTo>
                      <a:cubicBezTo>
                        <a:pt x="134226" y="-119"/>
                        <a:pt x="137446" y="-711"/>
                        <a:pt x="139821" y="926"/>
                      </a:cubicBezTo>
                      <a:cubicBezTo>
                        <a:pt x="142196" y="2562"/>
                        <a:pt x="142777" y="5792"/>
                        <a:pt x="141141" y="8156"/>
                      </a:cubicBezTo>
                      <a:cubicBezTo>
                        <a:pt x="129002" y="25747"/>
                        <a:pt x="116810" y="45391"/>
                        <a:pt x="103985" y="66186"/>
                      </a:cubicBezTo>
                      <a:cubicBezTo>
                        <a:pt x="73215" y="115940"/>
                        <a:pt x="41364" y="167383"/>
                        <a:pt x="8166" y="190568"/>
                      </a:cubicBezTo>
                      <a:cubicBezTo>
                        <a:pt x="7258" y="191202"/>
                        <a:pt x="6224" y="191502"/>
                        <a:pt x="5200" y="191502"/>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40"/>
                <p:cNvSpPr/>
                <p:nvPr/>
              </p:nvSpPr>
              <p:spPr>
                <a:xfrm>
                  <a:off x="7564730" y="1938563"/>
                  <a:ext cx="72358" cy="160520"/>
                </a:xfrm>
                <a:custGeom>
                  <a:rect b="b" l="l" r="r" t="t"/>
                  <a:pathLst>
                    <a:path extrusionOk="0" h="160520" w="72358">
                      <a:moveTo>
                        <a:pt x="5207" y="160520"/>
                      </a:moveTo>
                      <a:cubicBezTo>
                        <a:pt x="3993" y="160520"/>
                        <a:pt x="2779" y="160109"/>
                        <a:pt x="1829" y="159270"/>
                      </a:cubicBezTo>
                      <a:cubicBezTo>
                        <a:pt x="-388" y="157401"/>
                        <a:pt x="-599" y="154124"/>
                        <a:pt x="1248" y="151944"/>
                      </a:cubicBezTo>
                      <a:cubicBezTo>
                        <a:pt x="16290" y="134374"/>
                        <a:pt x="29432" y="95783"/>
                        <a:pt x="42151" y="58463"/>
                      </a:cubicBezTo>
                      <a:cubicBezTo>
                        <a:pt x="49065" y="38117"/>
                        <a:pt x="55610" y="18901"/>
                        <a:pt x="62365" y="3141"/>
                      </a:cubicBezTo>
                      <a:cubicBezTo>
                        <a:pt x="63527" y="502"/>
                        <a:pt x="66588" y="-712"/>
                        <a:pt x="69226" y="428"/>
                      </a:cubicBezTo>
                      <a:cubicBezTo>
                        <a:pt x="71865" y="1563"/>
                        <a:pt x="73079" y="4619"/>
                        <a:pt x="71918" y="7253"/>
                      </a:cubicBezTo>
                      <a:cubicBezTo>
                        <a:pt x="65268" y="22637"/>
                        <a:pt x="58829" y="41664"/>
                        <a:pt x="51968" y="61809"/>
                      </a:cubicBezTo>
                      <a:cubicBezTo>
                        <a:pt x="38932" y="100063"/>
                        <a:pt x="25473" y="139615"/>
                        <a:pt x="9112" y="158705"/>
                      </a:cubicBezTo>
                      <a:cubicBezTo>
                        <a:pt x="8109" y="159903"/>
                        <a:pt x="6632" y="160520"/>
                        <a:pt x="5207" y="160520"/>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40"/>
                <p:cNvSpPr/>
                <p:nvPr/>
              </p:nvSpPr>
              <p:spPr>
                <a:xfrm>
                  <a:off x="7626674" y="1883223"/>
                  <a:ext cx="49914" cy="187355"/>
                </a:xfrm>
                <a:custGeom>
                  <a:rect b="b" l="l" r="r" t="t"/>
                  <a:pathLst>
                    <a:path extrusionOk="0" h="187355" w="49914">
                      <a:moveTo>
                        <a:pt x="5223" y="187355"/>
                      </a:moveTo>
                      <a:cubicBezTo>
                        <a:pt x="4432" y="187355"/>
                        <a:pt x="3640" y="187181"/>
                        <a:pt x="2901" y="186822"/>
                      </a:cubicBezTo>
                      <a:cubicBezTo>
                        <a:pt x="368" y="185556"/>
                        <a:pt x="-741" y="182442"/>
                        <a:pt x="526" y="179871"/>
                      </a:cubicBezTo>
                      <a:cubicBezTo>
                        <a:pt x="12190" y="156153"/>
                        <a:pt x="16254" y="125879"/>
                        <a:pt x="20582" y="93827"/>
                      </a:cubicBezTo>
                      <a:cubicBezTo>
                        <a:pt x="24646" y="63469"/>
                        <a:pt x="28815" y="32077"/>
                        <a:pt x="39899" y="3339"/>
                      </a:cubicBezTo>
                      <a:cubicBezTo>
                        <a:pt x="40902" y="658"/>
                        <a:pt x="43910" y="-688"/>
                        <a:pt x="46602" y="352"/>
                      </a:cubicBezTo>
                      <a:cubicBezTo>
                        <a:pt x="49241" y="1381"/>
                        <a:pt x="50613" y="4384"/>
                        <a:pt x="49557" y="7065"/>
                      </a:cubicBezTo>
                      <a:cubicBezTo>
                        <a:pt x="38949" y="34663"/>
                        <a:pt x="34832" y="65443"/>
                        <a:pt x="30874" y="95205"/>
                      </a:cubicBezTo>
                      <a:cubicBezTo>
                        <a:pt x="26440" y="128122"/>
                        <a:pt x="22271" y="159219"/>
                        <a:pt x="9868" y="184453"/>
                      </a:cubicBezTo>
                      <a:cubicBezTo>
                        <a:pt x="8971" y="186289"/>
                        <a:pt x="7124" y="187355"/>
                        <a:pt x="5223" y="187355"/>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40"/>
                <p:cNvSpPr/>
                <p:nvPr/>
              </p:nvSpPr>
              <p:spPr>
                <a:xfrm>
                  <a:off x="7621290" y="2010122"/>
                  <a:ext cx="60714" cy="107708"/>
                </a:xfrm>
                <a:custGeom>
                  <a:rect b="b" l="l" r="r" t="t"/>
                  <a:pathLst>
                    <a:path extrusionOk="0" h="107708" w="60714">
                      <a:moveTo>
                        <a:pt x="5172" y="107709"/>
                      </a:moveTo>
                      <a:cubicBezTo>
                        <a:pt x="4011" y="107709"/>
                        <a:pt x="2850" y="107318"/>
                        <a:pt x="1899" y="106521"/>
                      </a:cubicBezTo>
                      <a:cubicBezTo>
                        <a:pt x="-317" y="104701"/>
                        <a:pt x="-634" y="101428"/>
                        <a:pt x="1161" y="99212"/>
                      </a:cubicBezTo>
                      <a:cubicBezTo>
                        <a:pt x="19211" y="77304"/>
                        <a:pt x="43964" y="43642"/>
                        <a:pt x="50403" y="4359"/>
                      </a:cubicBezTo>
                      <a:cubicBezTo>
                        <a:pt x="50878" y="1530"/>
                        <a:pt x="53517" y="-407"/>
                        <a:pt x="56367" y="73"/>
                      </a:cubicBezTo>
                      <a:cubicBezTo>
                        <a:pt x="59217" y="538"/>
                        <a:pt x="61117" y="3213"/>
                        <a:pt x="60642" y="6042"/>
                      </a:cubicBezTo>
                      <a:cubicBezTo>
                        <a:pt x="53781" y="47800"/>
                        <a:pt x="27972" y="82982"/>
                        <a:pt x="9183" y="105820"/>
                      </a:cubicBezTo>
                      <a:cubicBezTo>
                        <a:pt x="8180" y="107065"/>
                        <a:pt x="6703" y="107709"/>
                        <a:pt x="5172" y="107709"/>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45" name="Google Shape;1445;p40"/>
              <p:cNvGrpSpPr/>
              <p:nvPr/>
            </p:nvGrpSpPr>
            <p:grpSpPr>
              <a:xfrm>
                <a:off x="8121000" y="1865527"/>
                <a:ext cx="214801" cy="566423"/>
                <a:chOff x="8121000" y="1865527"/>
                <a:chExt cx="214801" cy="566423"/>
              </a:xfrm>
            </p:grpSpPr>
            <p:sp>
              <p:nvSpPr>
                <p:cNvPr id="1446" name="Google Shape;1446;p40"/>
                <p:cNvSpPr/>
                <p:nvPr/>
              </p:nvSpPr>
              <p:spPr>
                <a:xfrm>
                  <a:off x="8268587" y="2250221"/>
                  <a:ext cx="61091" cy="23263"/>
                </a:xfrm>
                <a:custGeom>
                  <a:rect b="b" l="l" r="r" t="t"/>
                  <a:pathLst>
                    <a:path extrusionOk="0" h="23263" w="61091">
                      <a:moveTo>
                        <a:pt x="3986" y="2220"/>
                      </a:moveTo>
                      <a:cubicBezTo>
                        <a:pt x="1188" y="2880"/>
                        <a:pt x="-501" y="5672"/>
                        <a:pt x="133" y="8459"/>
                      </a:cubicBezTo>
                      <a:cubicBezTo>
                        <a:pt x="766" y="11256"/>
                        <a:pt x="3563" y="12998"/>
                        <a:pt x="6361" y="12333"/>
                      </a:cubicBezTo>
                      <a:cubicBezTo>
                        <a:pt x="6730" y="12243"/>
                        <a:pt x="43200" y="4010"/>
                        <a:pt x="59983" y="22392"/>
                      </a:cubicBezTo>
                      <a:cubicBezTo>
                        <a:pt x="60300" y="22746"/>
                        <a:pt x="60670" y="23020"/>
                        <a:pt x="61092" y="23263"/>
                      </a:cubicBezTo>
                      <a:cubicBezTo>
                        <a:pt x="61039" y="18729"/>
                        <a:pt x="60986" y="14159"/>
                        <a:pt x="61039" y="9578"/>
                      </a:cubicBezTo>
                      <a:cubicBezTo>
                        <a:pt x="39083" y="-5776"/>
                        <a:pt x="5569" y="1846"/>
                        <a:pt x="3986" y="2215"/>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40"/>
                <p:cNvSpPr/>
                <p:nvPr/>
              </p:nvSpPr>
              <p:spPr>
                <a:xfrm>
                  <a:off x="8260071" y="2194603"/>
                  <a:ext cx="70768" cy="31248"/>
                </a:xfrm>
                <a:custGeom>
                  <a:rect b="b" l="l" r="r" t="t"/>
                  <a:pathLst>
                    <a:path extrusionOk="0" h="31248" w="70768">
                      <a:moveTo>
                        <a:pt x="3740" y="2131"/>
                      </a:moveTo>
                      <a:cubicBezTo>
                        <a:pt x="996" y="2938"/>
                        <a:pt x="-588" y="5820"/>
                        <a:pt x="204" y="8575"/>
                      </a:cubicBezTo>
                      <a:cubicBezTo>
                        <a:pt x="996" y="11325"/>
                        <a:pt x="3898" y="12914"/>
                        <a:pt x="6643" y="12111"/>
                      </a:cubicBezTo>
                      <a:cubicBezTo>
                        <a:pt x="24218" y="6960"/>
                        <a:pt x="55040" y="13573"/>
                        <a:pt x="68340" y="29781"/>
                      </a:cubicBezTo>
                      <a:cubicBezTo>
                        <a:pt x="68868" y="30447"/>
                        <a:pt x="69554" y="30927"/>
                        <a:pt x="70293" y="31249"/>
                      </a:cubicBezTo>
                      <a:cubicBezTo>
                        <a:pt x="70452" y="26557"/>
                        <a:pt x="70610" y="21965"/>
                        <a:pt x="70768" y="17542"/>
                      </a:cubicBezTo>
                      <a:cubicBezTo>
                        <a:pt x="52929" y="1841"/>
                        <a:pt x="22740" y="-3395"/>
                        <a:pt x="3740" y="2136"/>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8" name="Google Shape;1448;p40"/>
                <p:cNvSpPr/>
                <p:nvPr/>
              </p:nvSpPr>
              <p:spPr>
                <a:xfrm>
                  <a:off x="8267452" y="2122988"/>
                  <a:ext cx="67029" cy="25459"/>
                </a:xfrm>
                <a:custGeom>
                  <a:rect b="b" l="l" r="r" t="t"/>
                  <a:pathLst>
                    <a:path extrusionOk="0" h="25459" w="67029">
                      <a:moveTo>
                        <a:pt x="2798" y="8275"/>
                      </a:moveTo>
                      <a:cubicBezTo>
                        <a:pt x="265" y="9589"/>
                        <a:pt x="-738" y="12729"/>
                        <a:pt x="582" y="15273"/>
                      </a:cubicBezTo>
                      <a:cubicBezTo>
                        <a:pt x="1901" y="17822"/>
                        <a:pt x="5068" y="18825"/>
                        <a:pt x="7601" y="17500"/>
                      </a:cubicBezTo>
                      <a:cubicBezTo>
                        <a:pt x="29610" y="6106"/>
                        <a:pt x="51882" y="8618"/>
                        <a:pt x="64285" y="23924"/>
                      </a:cubicBezTo>
                      <a:cubicBezTo>
                        <a:pt x="64866" y="24641"/>
                        <a:pt x="65604" y="25143"/>
                        <a:pt x="66449" y="25459"/>
                      </a:cubicBezTo>
                      <a:cubicBezTo>
                        <a:pt x="66660" y="20884"/>
                        <a:pt x="66871" y="16371"/>
                        <a:pt x="67029" y="11890"/>
                      </a:cubicBezTo>
                      <a:cubicBezTo>
                        <a:pt x="50985" y="-2423"/>
                        <a:pt x="26654" y="-4044"/>
                        <a:pt x="2798" y="8280"/>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9" name="Google Shape;1449;p40"/>
                <p:cNvSpPr/>
                <p:nvPr/>
              </p:nvSpPr>
              <p:spPr>
                <a:xfrm>
                  <a:off x="8261146" y="2080768"/>
                  <a:ext cx="74655" cy="26222"/>
                </a:xfrm>
                <a:custGeom>
                  <a:rect b="b" l="l" r="r" t="t"/>
                  <a:pathLst>
                    <a:path extrusionOk="0" h="26222" w="74655">
                      <a:moveTo>
                        <a:pt x="2296" y="16722"/>
                      </a:moveTo>
                      <a:cubicBezTo>
                        <a:pt x="-79" y="18327"/>
                        <a:pt x="-712" y="21557"/>
                        <a:pt x="871" y="23932"/>
                      </a:cubicBezTo>
                      <a:cubicBezTo>
                        <a:pt x="1874" y="25420"/>
                        <a:pt x="3510" y="26222"/>
                        <a:pt x="5199" y="26222"/>
                      </a:cubicBezTo>
                      <a:cubicBezTo>
                        <a:pt x="6202" y="26222"/>
                        <a:pt x="7205" y="25937"/>
                        <a:pt x="8102" y="25330"/>
                      </a:cubicBezTo>
                      <a:cubicBezTo>
                        <a:pt x="34807" y="7275"/>
                        <a:pt x="73758" y="10668"/>
                        <a:pt x="74127" y="10705"/>
                      </a:cubicBezTo>
                      <a:cubicBezTo>
                        <a:pt x="74285" y="10716"/>
                        <a:pt x="74444" y="10700"/>
                        <a:pt x="74602" y="10700"/>
                      </a:cubicBezTo>
                      <a:cubicBezTo>
                        <a:pt x="74602" y="7285"/>
                        <a:pt x="74655" y="3844"/>
                        <a:pt x="74655" y="319"/>
                      </a:cubicBezTo>
                      <a:cubicBezTo>
                        <a:pt x="69694" y="-88"/>
                        <a:pt x="30797" y="-2547"/>
                        <a:pt x="2296" y="16722"/>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0" name="Google Shape;1450;p40"/>
                <p:cNvSpPr/>
                <p:nvPr/>
              </p:nvSpPr>
              <p:spPr>
                <a:xfrm>
                  <a:off x="8243949" y="2024210"/>
                  <a:ext cx="91165" cy="22765"/>
                </a:xfrm>
                <a:custGeom>
                  <a:rect b="b" l="l" r="r" t="t"/>
                  <a:pathLst>
                    <a:path extrusionOk="0" h="22765" w="91165">
                      <a:moveTo>
                        <a:pt x="2023" y="13450"/>
                      </a:moveTo>
                      <a:cubicBezTo>
                        <a:pt x="-247" y="15192"/>
                        <a:pt x="-669" y="18454"/>
                        <a:pt x="1073" y="20734"/>
                      </a:cubicBezTo>
                      <a:cubicBezTo>
                        <a:pt x="2815" y="23003"/>
                        <a:pt x="6087" y="23441"/>
                        <a:pt x="8356" y="21694"/>
                      </a:cubicBezTo>
                      <a:cubicBezTo>
                        <a:pt x="28148" y="6521"/>
                        <a:pt x="67204" y="6621"/>
                        <a:pt x="90268" y="21900"/>
                      </a:cubicBezTo>
                      <a:cubicBezTo>
                        <a:pt x="90532" y="22101"/>
                        <a:pt x="90849" y="22206"/>
                        <a:pt x="91165" y="22338"/>
                      </a:cubicBezTo>
                      <a:cubicBezTo>
                        <a:pt x="91007" y="18364"/>
                        <a:pt x="90849" y="14268"/>
                        <a:pt x="90690" y="10078"/>
                      </a:cubicBezTo>
                      <a:cubicBezTo>
                        <a:pt x="63721" y="-4410"/>
                        <a:pt x="23821" y="-3270"/>
                        <a:pt x="2023" y="13450"/>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40"/>
                <p:cNvSpPr/>
                <p:nvPr/>
              </p:nvSpPr>
              <p:spPr>
                <a:xfrm>
                  <a:off x="8253796" y="1955825"/>
                  <a:ext cx="76990" cy="20432"/>
                </a:xfrm>
                <a:custGeom>
                  <a:rect b="b" l="l" r="r" t="t"/>
                  <a:pathLst>
                    <a:path extrusionOk="0" h="20432" w="76990">
                      <a:moveTo>
                        <a:pt x="2151" y="11033"/>
                      </a:moveTo>
                      <a:cubicBezTo>
                        <a:pt x="-171" y="12717"/>
                        <a:pt x="-699" y="15968"/>
                        <a:pt x="990" y="18285"/>
                      </a:cubicBezTo>
                      <a:cubicBezTo>
                        <a:pt x="1993" y="19683"/>
                        <a:pt x="3576" y="20433"/>
                        <a:pt x="5160" y="20433"/>
                      </a:cubicBezTo>
                      <a:cubicBezTo>
                        <a:pt x="6215" y="20433"/>
                        <a:pt x="7323" y="20111"/>
                        <a:pt x="8221" y="19441"/>
                      </a:cubicBezTo>
                      <a:cubicBezTo>
                        <a:pt x="36193" y="-842"/>
                        <a:pt x="76516" y="19636"/>
                        <a:pt x="76885" y="19847"/>
                      </a:cubicBezTo>
                      <a:cubicBezTo>
                        <a:pt x="76938" y="19858"/>
                        <a:pt x="76938" y="19863"/>
                        <a:pt x="76990" y="19879"/>
                      </a:cubicBezTo>
                      <a:cubicBezTo>
                        <a:pt x="76674" y="16274"/>
                        <a:pt x="76410" y="12616"/>
                        <a:pt x="76041" y="8853"/>
                      </a:cubicBezTo>
                      <a:cubicBezTo>
                        <a:pt x="76041" y="8579"/>
                        <a:pt x="75988" y="8304"/>
                        <a:pt x="75988" y="8025"/>
                      </a:cubicBezTo>
                      <a:cubicBezTo>
                        <a:pt x="62635" y="2494"/>
                        <a:pt x="28752" y="-8278"/>
                        <a:pt x="2099" y="11033"/>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40"/>
                <p:cNvSpPr/>
                <p:nvPr/>
              </p:nvSpPr>
              <p:spPr>
                <a:xfrm>
                  <a:off x="8259114" y="2371662"/>
                  <a:ext cx="211" cy="960"/>
                </a:xfrm>
                <a:custGeom>
                  <a:rect b="b" l="l" r="r" t="t"/>
                  <a:pathLst>
                    <a:path extrusionOk="0" h="960" w="211">
                      <a:moveTo>
                        <a:pt x="0" y="0"/>
                      </a:moveTo>
                      <a:cubicBezTo>
                        <a:pt x="106" y="317"/>
                        <a:pt x="158" y="644"/>
                        <a:pt x="211" y="960"/>
                      </a:cubicBezTo>
                      <a:cubicBezTo>
                        <a:pt x="158" y="850"/>
                        <a:pt x="158" y="755"/>
                        <a:pt x="158" y="644"/>
                      </a:cubicBezTo>
                      <a:cubicBezTo>
                        <a:pt x="158" y="422"/>
                        <a:pt x="106" y="211"/>
                        <a:pt x="0" y="0"/>
                      </a:cubicBezTo>
                      <a:close/>
                    </a:path>
                  </a:pathLst>
                </a:custGeom>
                <a:solidFill>
                  <a:srgbClr val="5950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40"/>
                <p:cNvSpPr/>
                <p:nvPr/>
              </p:nvSpPr>
              <p:spPr>
                <a:xfrm>
                  <a:off x="8231499" y="2372879"/>
                  <a:ext cx="28497" cy="59071"/>
                </a:xfrm>
                <a:custGeom>
                  <a:rect b="b" l="l" r="r" t="t"/>
                  <a:pathLst>
                    <a:path extrusionOk="0" h="59071" w="28497">
                      <a:moveTo>
                        <a:pt x="1859" y="49888"/>
                      </a:moveTo>
                      <a:cubicBezTo>
                        <a:pt x="-358" y="51725"/>
                        <a:pt x="-621" y="55002"/>
                        <a:pt x="1226" y="57203"/>
                      </a:cubicBezTo>
                      <a:cubicBezTo>
                        <a:pt x="2229" y="58438"/>
                        <a:pt x="3707" y="59072"/>
                        <a:pt x="5184" y="59072"/>
                      </a:cubicBezTo>
                      <a:cubicBezTo>
                        <a:pt x="6345" y="59072"/>
                        <a:pt x="7559" y="58676"/>
                        <a:pt x="8509" y="57868"/>
                      </a:cubicBezTo>
                      <a:cubicBezTo>
                        <a:pt x="14368" y="52976"/>
                        <a:pt x="32154" y="38129"/>
                        <a:pt x="27826" y="39"/>
                      </a:cubicBezTo>
                      <a:cubicBezTo>
                        <a:pt x="24184" y="-125"/>
                        <a:pt x="20754" y="234"/>
                        <a:pt x="17481" y="947"/>
                      </a:cubicBezTo>
                      <a:cubicBezTo>
                        <a:pt x="21282" y="33680"/>
                        <a:pt x="6662" y="45877"/>
                        <a:pt x="1859" y="49883"/>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40"/>
                <p:cNvSpPr/>
                <p:nvPr/>
              </p:nvSpPr>
              <p:spPr>
                <a:xfrm>
                  <a:off x="8121000" y="1865527"/>
                  <a:ext cx="56730" cy="70540"/>
                </a:xfrm>
                <a:custGeom>
                  <a:rect b="b" l="l" r="r" t="t"/>
                  <a:pathLst>
                    <a:path extrusionOk="0" h="70540" w="56730">
                      <a:moveTo>
                        <a:pt x="8861" y="1491"/>
                      </a:moveTo>
                      <a:cubicBezTo>
                        <a:pt x="6802" y="-526"/>
                        <a:pt x="3530" y="-489"/>
                        <a:pt x="1472" y="1554"/>
                      </a:cubicBezTo>
                      <a:cubicBezTo>
                        <a:pt x="-534" y="3602"/>
                        <a:pt x="-481" y="6890"/>
                        <a:pt x="1577" y="8901"/>
                      </a:cubicBezTo>
                      <a:cubicBezTo>
                        <a:pt x="17464" y="24560"/>
                        <a:pt x="32189" y="45207"/>
                        <a:pt x="45277" y="70229"/>
                      </a:cubicBezTo>
                      <a:cubicBezTo>
                        <a:pt x="51136" y="67606"/>
                        <a:pt x="54619" y="65933"/>
                        <a:pt x="54619" y="65933"/>
                      </a:cubicBezTo>
                      <a:lnTo>
                        <a:pt x="54619" y="65933"/>
                      </a:lnTo>
                      <a:cubicBezTo>
                        <a:pt x="55358" y="67458"/>
                        <a:pt x="56044" y="69010"/>
                        <a:pt x="56730" y="70540"/>
                      </a:cubicBezTo>
                      <a:cubicBezTo>
                        <a:pt x="56678" y="69923"/>
                        <a:pt x="56520" y="69305"/>
                        <a:pt x="56203" y="68720"/>
                      </a:cubicBezTo>
                      <a:cubicBezTo>
                        <a:pt x="42216" y="41222"/>
                        <a:pt x="26277" y="18601"/>
                        <a:pt x="8861" y="1485"/>
                      </a:cubicBezTo>
                      <a:close/>
                    </a:path>
                  </a:pathLst>
                </a:custGeom>
                <a:solidFill>
                  <a:srgbClr val="333333">
                    <a:alpha val="519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55" name="Google Shape;1455;p40"/>
            <p:cNvGrpSpPr/>
            <p:nvPr/>
          </p:nvGrpSpPr>
          <p:grpSpPr>
            <a:xfrm>
              <a:off x="7977437" y="1956097"/>
              <a:ext cx="636068" cy="488472"/>
              <a:chOff x="7977437" y="1956097"/>
              <a:chExt cx="636068" cy="488472"/>
            </a:xfrm>
          </p:grpSpPr>
          <p:sp>
            <p:nvSpPr>
              <p:cNvPr id="1456" name="Google Shape;1456;p40"/>
              <p:cNvSpPr/>
              <p:nvPr/>
            </p:nvSpPr>
            <p:spPr>
              <a:xfrm>
                <a:off x="8386531" y="1956097"/>
                <a:ext cx="138694" cy="359240"/>
              </a:xfrm>
              <a:custGeom>
                <a:rect b="b" l="l" r="r" t="t"/>
                <a:pathLst>
                  <a:path extrusionOk="0" h="359240" w="138694">
                    <a:moveTo>
                      <a:pt x="15295" y="359240"/>
                    </a:moveTo>
                    <a:cubicBezTo>
                      <a:pt x="15295" y="359240"/>
                      <a:pt x="-16899" y="277439"/>
                      <a:pt x="12129" y="183109"/>
                    </a:cubicBezTo>
                    <a:cubicBezTo>
                      <a:pt x="41157" y="88778"/>
                      <a:pt x="87760" y="59924"/>
                      <a:pt x="85543" y="0"/>
                    </a:cubicBezTo>
                    <a:cubicBezTo>
                      <a:pt x="155474" y="85453"/>
                      <a:pt x="151040" y="197538"/>
                      <a:pt x="103329" y="246363"/>
                    </a:cubicBezTo>
                    <a:cubicBezTo>
                      <a:pt x="55565" y="295194"/>
                      <a:pt x="23845" y="328956"/>
                      <a:pt x="15295" y="35924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40"/>
              <p:cNvSpPr/>
              <p:nvPr/>
            </p:nvSpPr>
            <p:spPr>
              <a:xfrm>
                <a:off x="8455871" y="2262390"/>
                <a:ext cx="83336" cy="93635"/>
              </a:xfrm>
              <a:custGeom>
                <a:rect b="b" l="l" r="r" t="t"/>
                <a:pathLst>
                  <a:path extrusionOk="0" h="93635" w="83336">
                    <a:moveTo>
                      <a:pt x="60589" y="0"/>
                    </a:moveTo>
                    <a:cubicBezTo>
                      <a:pt x="60589" y="0"/>
                      <a:pt x="9870" y="27186"/>
                      <a:pt x="0" y="92109"/>
                    </a:cubicBezTo>
                    <a:cubicBezTo>
                      <a:pt x="51195" y="99323"/>
                      <a:pt x="83337" y="78634"/>
                      <a:pt x="83337" y="78634"/>
                    </a:cubicBezTo>
                    <a:lnTo>
                      <a:pt x="60589"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40"/>
              <p:cNvSpPr/>
              <p:nvPr/>
            </p:nvSpPr>
            <p:spPr>
              <a:xfrm>
                <a:off x="8427396" y="2273760"/>
                <a:ext cx="115981" cy="153709"/>
              </a:xfrm>
              <a:custGeom>
                <a:rect b="b" l="l" r="r" t="t"/>
                <a:pathLst>
                  <a:path extrusionOk="0" h="153709" w="115981">
                    <a:moveTo>
                      <a:pt x="4197" y="153704"/>
                    </a:moveTo>
                    <a:cubicBezTo>
                      <a:pt x="4039" y="153704"/>
                      <a:pt x="3881" y="153699"/>
                      <a:pt x="3722" y="153678"/>
                    </a:cubicBezTo>
                    <a:cubicBezTo>
                      <a:pt x="1400" y="153419"/>
                      <a:pt x="-236" y="151356"/>
                      <a:pt x="28" y="149076"/>
                    </a:cubicBezTo>
                    <a:cubicBezTo>
                      <a:pt x="186" y="147846"/>
                      <a:pt x="3722" y="118422"/>
                      <a:pt x="24781" y="78780"/>
                    </a:cubicBezTo>
                    <a:cubicBezTo>
                      <a:pt x="46103" y="38817"/>
                      <a:pt x="107115" y="2131"/>
                      <a:pt x="109701" y="589"/>
                    </a:cubicBezTo>
                    <a:cubicBezTo>
                      <a:pt x="111654" y="-593"/>
                      <a:pt x="114240" y="61"/>
                      <a:pt x="115401" y="2035"/>
                    </a:cubicBezTo>
                    <a:cubicBezTo>
                      <a:pt x="116562" y="4009"/>
                      <a:pt x="115929" y="6564"/>
                      <a:pt x="113976" y="7741"/>
                    </a:cubicBezTo>
                    <a:cubicBezTo>
                      <a:pt x="113342" y="8105"/>
                      <a:pt x="52331" y="44791"/>
                      <a:pt x="32170" y="82696"/>
                    </a:cubicBezTo>
                    <a:cubicBezTo>
                      <a:pt x="11797" y="120950"/>
                      <a:pt x="8367" y="149730"/>
                      <a:pt x="8314" y="150015"/>
                    </a:cubicBezTo>
                    <a:cubicBezTo>
                      <a:pt x="8050" y="152142"/>
                      <a:pt x="6256" y="153709"/>
                      <a:pt x="4197" y="1537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40"/>
              <p:cNvSpPr/>
              <p:nvPr/>
            </p:nvSpPr>
            <p:spPr>
              <a:xfrm>
                <a:off x="7977437" y="2328263"/>
                <a:ext cx="282703" cy="89554"/>
              </a:xfrm>
              <a:custGeom>
                <a:rect b="b" l="l" r="r" t="t"/>
                <a:pathLst>
                  <a:path extrusionOk="0" h="89554" w="282703">
                    <a:moveTo>
                      <a:pt x="280780" y="38411"/>
                    </a:moveTo>
                    <a:cubicBezTo>
                      <a:pt x="264472" y="20377"/>
                      <a:pt x="228266" y="-7379"/>
                      <a:pt x="165618" y="1820"/>
                    </a:cubicBezTo>
                    <a:cubicBezTo>
                      <a:pt x="74892" y="15136"/>
                      <a:pt x="22431" y="24293"/>
                      <a:pt x="0" y="15136"/>
                    </a:cubicBezTo>
                    <a:cubicBezTo>
                      <a:pt x="49084" y="92541"/>
                      <a:pt x="96532" y="100864"/>
                      <a:pt x="172268" y="79225"/>
                    </a:cubicBezTo>
                    <a:cubicBezTo>
                      <a:pt x="220455" y="65465"/>
                      <a:pt x="259405" y="67482"/>
                      <a:pt x="281202" y="70801"/>
                    </a:cubicBezTo>
                    <a:cubicBezTo>
                      <a:pt x="283630" y="58578"/>
                      <a:pt x="282839" y="46180"/>
                      <a:pt x="280780" y="3840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40"/>
              <p:cNvSpPr/>
              <p:nvPr/>
            </p:nvSpPr>
            <p:spPr>
              <a:xfrm>
                <a:off x="8394462" y="2037390"/>
                <a:ext cx="91795" cy="386433"/>
              </a:xfrm>
              <a:custGeom>
                <a:rect b="b" l="l" r="r" t="t"/>
                <a:pathLst>
                  <a:path extrusionOk="0" h="386433" w="91795">
                    <a:moveTo>
                      <a:pt x="7681" y="386433"/>
                    </a:moveTo>
                    <a:cubicBezTo>
                      <a:pt x="5676" y="386433"/>
                      <a:pt x="3881" y="384918"/>
                      <a:pt x="3617" y="382828"/>
                    </a:cubicBezTo>
                    <a:cubicBezTo>
                      <a:pt x="-7730" y="298959"/>
                      <a:pt x="7839" y="209922"/>
                      <a:pt x="47265" y="132121"/>
                    </a:cubicBezTo>
                    <a:cubicBezTo>
                      <a:pt x="85212" y="57382"/>
                      <a:pt x="83470" y="4857"/>
                      <a:pt x="83470" y="4335"/>
                    </a:cubicBezTo>
                    <a:cubicBezTo>
                      <a:pt x="83365" y="2039"/>
                      <a:pt x="85159" y="97"/>
                      <a:pt x="87429" y="2"/>
                    </a:cubicBezTo>
                    <a:cubicBezTo>
                      <a:pt x="89751" y="-62"/>
                      <a:pt x="91704" y="1691"/>
                      <a:pt x="91757" y="3986"/>
                    </a:cubicBezTo>
                    <a:cubicBezTo>
                      <a:pt x="91862" y="6208"/>
                      <a:pt x="93604" y="59224"/>
                      <a:pt x="54706" y="135884"/>
                    </a:cubicBezTo>
                    <a:cubicBezTo>
                      <a:pt x="16020" y="212202"/>
                      <a:pt x="767" y="299502"/>
                      <a:pt x="11851" y="381715"/>
                    </a:cubicBezTo>
                    <a:cubicBezTo>
                      <a:pt x="12167" y="383995"/>
                      <a:pt x="10531" y="386090"/>
                      <a:pt x="8261" y="386396"/>
                    </a:cubicBezTo>
                    <a:cubicBezTo>
                      <a:pt x="8103" y="386423"/>
                      <a:pt x="7892" y="386433"/>
                      <a:pt x="7734" y="3864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40"/>
              <p:cNvSpPr/>
              <p:nvPr/>
            </p:nvSpPr>
            <p:spPr>
              <a:xfrm>
                <a:off x="8514068" y="2262390"/>
                <a:ext cx="99437" cy="157268"/>
              </a:xfrm>
              <a:custGeom>
                <a:rect b="b" l="l" r="r" t="t"/>
                <a:pathLst>
                  <a:path extrusionOk="0" h="157268" w="99437">
                    <a:moveTo>
                      <a:pt x="2392" y="0"/>
                    </a:moveTo>
                    <a:lnTo>
                      <a:pt x="95071" y="5547"/>
                    </a:lnTo>
                    <a:cubicBezTo>
                      <a:pt x="95071" y="5547"/>
                      <a:pt x="118927" y="75937"/>
                      <a:pt x="55118" y="157268"/>
                    </a:cubicBezTo>
                    <a:cubicBezTo>
                      <a:pt x="51793" y="93217"/>
                      <a:pt x="-13124" y="68802"/>
                      <a:pt x="239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40"/>
              <p:cNvSpPr/>
              <p:nvPr/>
            </p:nvSpPr>
            <p:spPr>
              <a:xfrm>
                <a:off x="8559626" y="2261058"/>
                <a:ext cx="26311" cy="105368"/>
              </a:xfrm>
              <a:custGeom>
                <a:rect b="b" l="l" r="r" t="t"/>
                <a:pathLst>
                  <a:path extrusionOk="0" h="105368" w="26311">
                    <a:moveTo>
                      <a:pt x="20116" y="105368"/>
                    </a:moveTo>
                    <a:cubicBezTo>
                      <a:pt x="19904" y="105368"/>
                      <a:pt x="19693" y="105352"/>
                      <a:pt x="19482" y="105321"/>
                    </a:cubicBezTo>
                    <a:cubicBezTo>
                      <a:pt x="17213" y="104983"/>
                      <a:pt x="15629" y="102867"/>
                      <a:pt x="15999" y="100597"/>
                    </a:cubicBezTo>
                    <a:cubicBezTo>
                      <a:pt x="20696" y="68714"/>
                      <a:pt x="17899" y="27352"/>
                      <a:pt x="957" y="6810"/>
                    </a:cubicBezTo>
                    <a:cubicBezTo>
                      <a:pt x="-521" y="5037"/>
                      <a:pt x="-257" y="2414"/>
                      <a:pt x="1537" y="952"/>
                    </a:cubicBezTo>
                    <a:cubicBezTo>
                      <a:pt x="3279" y="-510"/>
                      <a:pt x="5918" y="-262"/>
                      <a:pt x="7396" y="1517"/>
                    </a:cubicBezTo>
                    <a:cubicBezTo>
                      <a:pt x="25921" y="24032"/>
                      <a:pt x="29193" y="68118"/>
                      <a:pt x="24232" y="101816"/>
                    </a:cubicBezTo>
                    <a:cubicBezTo>
                      <a:pt x="23916" y="103885"/>
                      <a:pt x="22121" y="105368"/>
                      <a:pt x="20116" y="105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63" name="Google Shape;1463;p40"/>
              <p:cNvGrpSpPr/>
              <p:nvPr/>
            </p:nvGrpSpPr>
            <p:grpSpPr>
              <a:xfrm>
                <a:off x="8069533" y="2368878"/>
                <a:ext cx="298676" cy="75691"/>
                <a:chOff x="8069533" y="2368878"/>
                <a:chExt cx="298676" cy="75691"/>
              </a:xfrm>
            </p:grpSpPr>
            <p:sp>
              <p:nvSpPr>
                <p:cNvPr id="1464" name="Google Shape;1464;p40"/>
                <p:cNvSpPr/>
                <p:nvPr/>
              </p:nvSpPr>
              <p:spPr>
                <a:xfrm>
                  <a:off x="8069533" y="2368878"/>
                  <a:ext cx="190723" cy="17725"/>
                </a:xfrm>
                <a:custGeom>
                  <a:rect b="b" l="l" r="r" t="t"/>
                  <a:pathLst>
                    <a:path extrusionOk="0" h="17725" w="190723">
                      <a:moveTo>
                        <a:pt x="190531" y="9122"/>
                      </a:moveTo>
                      <a:cubicBezTo>
                        <a:pt x="144456" y="-1106"/>
                        <a:pt x="96533" y="250"/>
                        <a:pt x="59008" y="1322"/>
                      </a:cubicBezTo>
                      <a:cubicBezTo>
                        <a:pt x="36260" y="1971"/>
                        <a:pt x="16627" y="2531"/>
                        <a:pt x="5016" y="92"/>
                      </a:cubicBezTo>
                      <a:cubicBezTo>
                        <a:pt x="2799" y="-388"/>
                        <a:pt x="529" y="1058"/>
                        <a:pt x="107" y="3312"/>
                      </a:cubicBezTo>
                      <a:cubicBezTo>
                        <a:pt x="-421" y="5560"/>
                        <a:pt x="1057" y="7766"/>
                        <a:pt x="3274" y="8241"/>
                      </a:cubicBezTo>
                      <a:cubicBezTo>
                        <a:pt x="15888" y="10885"/>
                        <a:pt x="34993" y="10342"/>
                        <a:pt x="59219" y="9645"/>
                      </a:cubicBezTo>
                      <a:cubicBezTo>
                        <a:pt x="96744" y="8573"/>
                        <a:pt x="144825" y="7207"/>
                        <a:pt x="190637" y="17725"/>
                      </a:cubicBezTo>
                      <a:cubicBezTo>
                        <a:pt x="190742" y="15266"/>
                        <a:pt x="190795" y="12141"/>
                        <a:pt x="190531" y="912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40"/>
                <p:cNvSpPr/>
                <p:nvPr/>
              </p:nvSpPr>
              <p:spPr>
                <a:xfrm>
                  <a:off x="8327040" y="2404986"/>
                  <a:ext cx="41169" cy="39583"/>
                </a:xfrm>
                <a:custGeom>
                  <a:rect b="b" l="l" r="r" t="t"/>
                  <a:pathLst>
                    <a:path extrusionOk="0" h="39583" w="41169">
                      <a:moveTo>
                        <a:pt x="40164" y="32686"/>
                      </a:moveTo>
                      <a:cubicBezTo>
                        <a:pt x="28553" y="19412"/>
                        <a:pt x="15570" y="8682"/>
                        <a:pt x="1636" y="0"/>
                      </a:cubicBezTo>
                      <a:cubicBezTo>
                        <a:pt x="1214" y="2702"/>
                        <a:pt x="633" y="5890"/>
                        <a:pt x="0" y="8856"/>
                      </a:cubicBezTo>
                      <a:cubicBezTo>
                        <a:pt x="12245" y="16805"/>
                        <a:pt x="23645" y="26447"/>
                        <a:pt x="33884" y="38159"/>
                      </a:cubicBezTo>
                      <a:cubicBezTo>
                        <a:pt x="34728" y="39104"/>
                        <a:pt x="35836" y="39584"/>
                        <a:pt x="36997" y="39584"/>
                      </a:cubicBezTo>
                      <a:cubicBezTo>
                        <a:pt x="38000" y="39584"/>
                        <a:pt x="38950" y="39246"/>
                        <a:pt x="39742" y="38560"/>
                      </a:cubicBezTo>
                      <a:cubicBezTo>
                        <a:pt x="41483" y="37050"/>
                        <a:pt x="41642" y="34422"/>
                        <a:pt x="40164" y="326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9" name="Shape 1469"/>
        <p:cNvGrpSpPr/>
        <p:nvPr/>
      </p:nvGrpSpPr>
      <p:grpSpPr>
        <a:xfrm>
          <a:off x="0" y="0"/>
          <a:ext cx="0" cy="0"/>
          <a:chOff x="0" y="0"/>
          <a:chExt cx="0" cy="0"/>
        </a:xfrm>
      </p:grpSpPr>
      <p:sp>
        <p:nvSpPr>
          <p:cNvPr id="1470" name="Google Shape;1470;p41"/>
          <p:cNvSpPr txBox="1"/>
          <p:nvPr>
            <p:ph type="title"/>
          </p:nvPr>
        </p:nvSpPr>
        <p:spPr>
          <a:xfrm>
            <a:off x="1284000" y="1335350"/>
            <a:ext cx="6576000" cy="79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1.67 sextillion </a:t>
            </a:r>
            <a:endParaRPr/>
          </a:p>
        </p:txBody>
      </p:sp>
      <p:sp>
        <p:nvSpPr>
          <p:cNvPr id="1471" name="Google Shape;1471;p41"/>
          <p:cNvSpPr txBox="1"/>
          <p:nvPr>
            <p:ph idx="1" type="subTitle"/>
          </p:nvPr>
        </p:nvSpPr>
        <p:spPr>
          <a:xfrm>
            <a:off x="1284000" y="2198750"/>
            <a:ext cx="6576000" cy="57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amount of water molecule that a single drop of water contains</a:t>
            </a:r>
            <a:endParaRPr/>
          </a:p>
        </p:txBody>
      </p:sp>
      <p:grpSp>
        <p:nvGrpSpPr>
          <p:cNvPr id="1472" name="Google Shape;1472;p41"/>
          <p:cNvGrpSpPr/>
          <p:nvPr/>
        </p:nvGrpSpPr>
        <p:grpSpPr>
          <a:xfrm>
            <a:off x="0" y="4004928"/>
            <a:ext cx="9137538" cy="1472592"/>
            <a:chOff x="0" y="2564783"/>
            <a:chExt cx="9137538" cy="2065926"/>
          </a:xfrm>
        </p:grpSpPr>
        <p:sp>
          <p:nvSpPr>
            <p:cNvPr id="1473" name="Google Shape;1473;p41"/>
            <p:cNvSpPr/>
            <p:nvPr/>
          </p:nvSpPr>
          <p:spPr>
            <a:xfrm>
              <a:off x="0" y="2826666"/>
              <a:ext cx="9137538" cy="1804043"/>
            </a:xfrm>
            <a:custGeom>
              <a:rect b="b" l="l" r="r" t="t"/>
              <a:pathLst>
                <a:path extrusionOk="0" h="1781771" w="6561966">
                  <a:moveTo>
                    <a:pt x="6561967" y="203079"/>
                  </a:moveTo>
                  <a:cubicBezTo>
                    <a:pt x="6289368" y="267432"/>
                    <a:pt x="6038355" y="506475"/>
                    <a:pt x="5835159" y="505271"/>
                  </a:cubicBezTo>
                  <a:cubicBezTo>
                    <a:pt x="5754197" y="499207"/>
                    <a:pt x="5653496" y="505271"/>
                    <a:pt x="5470514" y="379163"/>
                  </a:cubicBezTo>
                  <a:cubicBezTo>
                    <a:pt x="5436367" y="351592"/>
                    <a:pt x="5402694" y="323239"/>
                    <a:pt x="5368441" y="295911"/>
                  </a:cubicBezTo>
                  <a:cubicBezTo>
                    <a:pt x="5219590" y="177192"/>
                    <a:pt x="5053429" y="75113"/>
                    <a:pt x="4869106" y="27439"/>
                  </a:cubicBezTo>
                  <a:cubicBezTo>
                    <a:pt x="4684784" y="-20241"/>
                    <a:pt x="4480068" y="-9031"/>
                    <a:pt x="4315553" y="86804"/>
                  </a:cubicBezTo>
                  <a:cubicBezTo>
                    <a:pt x="4229820" y="136742"/>
                    <a:pt x="4157888" y="207323"/>
                    <a:pt x="4074499" y="261077"/>
                  </a:cubicBezTo>
                  <a:cubicBezTo>
                    <a:pt x="3991104" y="314832"/>
                    <a:pt x="3887922" y="351682"/>
                    <a:pt x="3792948" y="322970"/>
                  </a:cubicBezTo>
                  <a:cubicBezTo>
                    <a:pt x="3751385" y="310404"/>
                    <a:pt x="3714477" y="286194"/>
                    <a:pt x="3675184" y="267706"/>
                  </a:cubicBezTo>
                  <a:cubicBezTo>
                    <a:pt x="3458165" y="165596"/>
                    <a:pt x="3195499" y="250147"/>
                    <a:pt x="3000188" y="389355"/>
                  </a:cubicBezTo>
                  <a:cubicBezTo>
                    <a:pt x="2956725" y="420335"/>
                    <a:pt x="2914317" y="454362"/>
                    <a:pt x="2864405" y="473283"/>
                  </a:cubicBezTo>
                  <a:cubicBezTo>
                    <a:pt x="2864405" y="473283"/>
                    <a:pt x="2859159" y="475663"/>
                    <a:pt x="2850947" y="479611"/>
                  </a:cubicBezTo>
                  <a:cubicBezTo>
                    <a:pt x="2805616" y="488308"/>
                    <a:pt x="2761435" y="503218"/>
                    <a:pt x="2717022" y="516228"/>
                  </a:cubicBezTo>
                  <a:cubicBezTo>
                    <a:pt x="2242725" y="655151"/>
                    <a:pt x="1716337" y="569344"/>
                    <a:pt x="1259330" y="757493"/>
                  </a:cubicBezTo>
                  <a:cubicBezTo>
                    <a:pt x="1183150" y="788854"/>
                    <a:pt x="1109356" y="825809"/>
                    <a:pt x="1032590" y="855703"/>
                  </a:cubicBezTo>
                  <a:cubicBezTo>
                    <a:pt x="776520" y="955411"/>
                    <a:pt x="281720" y="851655"/>
                    <a:pt x="0" y="823044"/>
                  </a:cubicBezTo>
                  <a:lnTo>
                    <a:pt x="0" y="1781707"/>
                  </a:lnTo>
                  <a:cubicBezTo>
                    <a:pt x="212950" y="1782968"/>
                    <a:pt x="622957" y="1766628"/>
                    <a:pt x="1029502" y="1646394"/>
                  </a:cubicBezTo>
                  <a:cubicBezTo>
                    <a:pt x="1407890" y="1518824"/>
                    <a:pt x="1855455" y="1126027"/>
                    <a:pt x="2281385" y="1370454"/>
                  </a:cubicBezTo>
                  <a:cubicBezTo>
                    <a:pt x="2346250" y="1422040"/>
                    <a:pt x="2433973" y="1454023"/>
                    <a:pt x="2516254" y="1472474"/>
                  </a:cubicBezTo>
                  <a:cubicBezTo>
                    <a:pt x="2919865" y="1562984"/>
                    <a:pt x="3340254" y="1502041"/>
                    <a:pt x="3753539" y="1519014"/>
                  </a:cubicBezTo>
                  <a:cubicBezTo>
                    <a:pt x="3769288" y="1537582"/>
                    <a:pt x="3757149" y="1566541"/>
                    <a:pt x="3740492" y="1584290"/>
                  </a:cubicBezTo>
                  <a:cubicBezTo>
                    <a:pt x="3723835" y="1602045"/>
                    <a:pt x="3702048" y="1617683"/>
                    <a:pt x="3696754" y="1641438"/>
                  </a:cubicBezTo>
                  <a:cubicBezTo>
                    <a:pt x="3686843" y="1685952"/>
                    <a:pt x="3739119" y="1717487"/>
                    <a:pt x="3783047" y="1729747"/>
                  </a:cubicBezTo>
                  <a:cubicBezTo>
                    <a:pt x="3925179" y="1769415"/>
                    <a:pt x="4074921" y="1769616"/>
                    <a:pt x="4222489" y="1769526"/>
                  </a:cubicBezTo>
                  <a:cubicBezTo>
                    <a:pt x="4531616" y="1769346"/>
                    <a:pt x="4841904" y="1769093"/>
                    <a:pt x="5148118" y="1726744"/>
                  </a:cubicBezTo>
                  <a:cubicBezTo>
                    <a:pt x="5271857" y="1709633"/>
                    <a:pt x="5398261" y="1684263"/>
                    <a:pt x="5502814" y="1615931"/>
                  </a:cubicBezTo>
                  <a:cubicBezTo>
                    <a:pt x="5508409" y="1612263"/>
                    <a:pt x="5513845" y="1608267"/>
                    <a:pt x="5519334" y="1604304"/>
                  </a:cubicBezTo>
                  <a:cubicBezTo>
                    <a:pt x="5519439" y="1604314"/>
                    <a:pt x="5519492" y="1604325"/>
                    <a:pt x="5519597" y="1604330"/>
                  </a:cubicBezTo>
                  <a:cubicBezTo>
                    <a:pt x="5520284" y="1603760"/>
                    <a:pt x="5520970" y="1603254"/>
                    <a:pt x="5521603" y="1602689"/>
                  </a:cubicBezTo>
                  <a:cubicBezTo>
                    <a:pt x="5531262" y="1595580"/>
                    <a:pt x="5540656" y="1588117"/>
                    <a:pt x="5549734" y="1580152"/>
                  </a:cubicBezTo>
                  <a:cubicBezTo>
                    <a:pt x="5765913" y="1416049"/>
                    <a:pt x="5987582" y="1476807"/>
                    <a:pt x="6207878" y="1540664"/>
                  </a:cubicBezTo>
                  <a:cubicBezTo>
                    <a:pt x="6333279" y="1577017"/>
                    <a:pt x="6466491" y="1589552"/>
                    <a:pt x="6561967" y="1593442"/>
                  </a:cubicBezTo>
                  <a:lnTo>
                    <a:pt x="6561967" y="2030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74" name="Google Shape;1474;p41"/>
            <p:cNvGrpSpPr/>
            <p:nvPr/>
          </p:nvGrpSpPr>
          <p:grpSpPr>
            <a:xfrm>
              <a:off x="1" y="2564783"/>
              <a:ext cx="9137531" cy="1844347"/>
              <a:chOff x="2245835" y="780927"/>
              <a:chExt cx="6561961" cy="1822297"/>
            </a:xfrm>
          </p:grpSpPr>
          <p:sp>
            <p:nvSpPr>
              <p:cNvPr id="1475" name="Google Shape;1475;p41"/>
              <p:cNvSpPr/>
              <p:nvPr/>
            </p:nvSpPr>
            <p:spPr>
              <a:xfrm>
                <a:off x="2245835" y="1359727"/>
                <a:ext cx="6561961" cy="1243497"/>
              </a:xfrm>
              <a:custGeom>
                <a:rect b="b" l="l" r="r" t="t"/>
                <a:pathLst>
                  <a:path extrusionOk="0" h="1243497" w="6561961">
                    <a:moveTo>
                      <a:pt x="954262" y="1003148"/>
                    </a:moveTo>
                    <a:cubicBezTo>
                      <a:pt x="954262" y="1003148"/>
                      <a:pt x="1933070" y="1169372"/>
                      <a:pt x="2302555" y="1039242"/>
                    </a:cubicBezTo>
                    <a:cubicBezTo>
                      <a:pt x="2498024" y="947994"/>
                      <a:pt x="2725968" y="966282"/>
                      <a:pt x="2938268" y="1004530"/>
                    </a:cubicBezTo>
                    <a:cubicBezTo>
                      <a:pt x="3025669" y="1020274"/>
                      <a:pt x="3113476" y="1039158"/>
                      <a:pt x="3202233" y="1036245"/>
                    </a:cubicBezTo>
                    <a:cubicBezTo>
                      <a:pt x="3528017" y="1025557"/>
                      <a:pt x="3791206" y="729408"/>
                      <a:pt x="4116885" y="715902"/>
                    </a:cubicBezTo>
                    <a:cubicBezTo>
                      <a:pt x="4159677" y="714129"/>
                      <a:pt x="4203167" y="717506"/>
                      <a:pt x="4243674" y="731403"/>
                    </a:cubicBezTo>
                    <a:cubicBezTo>
                      <a:pt x="4290335" y="747416"/>
                      <a:pt x="4331165" y="776644"/>
                      <a:pt x="4370495" y="806432"/>
                    </a:cubicBezTo>
                    <a:cubicBezTo>
                      <a:pt x="4504182" y="907672"/>
                      <a:pt x="4634459" y="1022702"/>
                      <a:pt x="4795375" y="1069912"/>
                    </a:cubicBezTo>
                    <a:cubicBezTo>
                      <a:pt x="4925589" y="1108113"/>
                      <a:pt x="5064460" y="1098238"/>
                      <a:pt x="5199677" y="1086764"/>
                    </a:cubicBezTo>
                    <a:cubicBezTo>
                      <a:pt x="5243531" y="1083043"/>
                      <a:pt x="5288107" y="1079280"/>
                      <a:pt x="5332019" y="1080879"/>
                    </a:cubicBezTo>
                    <a:cubicBezTo>
                      <a:pt x="5446864" y="1074884"/>
                      <a:pt x="5576487" y="1057488"/>
                      <a:pt x="5908198" y="950380"/>
                    </a:cubicBezTo>
                    <a:cubicBezTo>
                      <a:pt x="6173514" y="864726"/>
                      <a:pt x="6409064" y="843388"/>
                      <a:pt x="6561962" y="840743"/>
                    </a:cubicBezTo>
                    <a:lnTo>
                      <a:pt x="6561962" y="254721"/>
                    </a:lnTo>
                    <a:cubicBezTo>
                      <a:pt x="6358607" y="220119"/>
                      <a:pt x="6166495" y="230696"/>
                      <a:pt x="5936382" y="308570"/>
                    </a:cubicBezTo>
                    <a:cubicBezTo>
                      <a:pt x="5659982" y="402120"/>
                      <a:pt x="5545295" y="378158"/>
                      <a:pt x="5416780" y="359575"/>
                    </a:cubicBezTo>
                    <a:lnTo>
                      <a:pt x="5172924" y="298184"/>
                    </a:lnTo>
                    <a:cubicBezTo>
                      <a:pt x="5023599" y="251596"/>
                      <a:pt x="4909518" y="130750"/>
                      <a:pt x="4768400" y="63268"/>
                    </a:cubicBezTo>
                    <a:cubicBezTo>
                      <a:pt x="4538329" y="-46748"/>
                      <a:pt x="4259761" y="-1834"/>
                      <a:pt x="4030698" y="110277"/>
                    </a:cubicBezTo>
                    <a:cubicBezTo>
                      <a:pt x="3801641" y="222389"/>
                      <a:pt x="3608757" y="394678"/>
                      <a:pt x="3406844" y="550453"/>
                    </a:cubicBezTo>
                    <a:cubicBezTo>
                      <a:pt x="3294099" y="637437"/>
                      <a:pt x="3176103" y="720673"/>
                      <a:pt x="3042996" y="771261"/>
                    </a:cubicBezTo>
                    <a:cubicBezTo>
                      <a:pt x="2948006" y="807367"/>
                      <a:pt x="2849105" y="825295"/>
                      <a:pt x="2748990" y="828716"/>
                    </a:cubicBezTo>
                    <a:cubicBezTo>
                      <a:pt x="2728501" y="822957"/>
                      <a:pt x="2704904" y="825733"/>
                      <a:pt x="2682911" y="828948"/>
                    </a:cubicBezTo>
                    <a:cubicBezTo>
                      <a:pt x="2527791" y="824615"/>
                      <a:pt x="2371161" y="787432"/>
                      <a:pt x="2222881" y="730268"/>
                    </a:cubicBezTo>
                    <a:cubicBezTo>
                      <a:pt x="2072394" y="687645"/>
                      <a:pt x="1769944" y="771330"/>
                      <a:pt x="1561960" y="781421"/>
                    </a:cubicBezTo>
                    <a:cubicBezTo>
                      <a:pt x="1287319" y="794747"/>
                      <a:pt x="1016134" y="883204"/>
                      <a:pt x="743006" y="871329"/>
                    </a:cubicBezTo>
                    <a:cubicBezTo>
                      <a:pt x="587136" y="859490"/>
                      <a:pt x="348737" y="717443"/>
                      <a:pt x="0" y="765466"/>
                    </a:cubicBezTo>
                    <a:lnTo>
                      <a:pt x="0" y="1241283"/>
                    </a:lnTo>
                    <a:cubicBezTo>
                      <a:pt x="384864" y="1264141"/>
                      <a:pt x="720386" y="1104888"/>
                      <a:pt x="954267" y="10031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41"/>
              <p:cNvSpPr/>
              <p:nvPr/>
            </p:nvSpPr>
            <p:spPr>
              <a:xfrm>
                <a:off x="2245835" y="780927"/>
                <a:ext cx="6561961" cy="1266429"/>
              </a:xfrm>
              <a:custGeom>
                <a:rect b="b" l="l" r="r" t="t"/>
                <a:pathLst>
                  <a:path extrusionOk="0" h="1266429" w="6561961">
                    <a:moveTo>
                      <a:pt x="604110" y="1237237"/>
                    </a:moveTo>
                    <a:cubicBezTo>
                      <a:pt x="749292" y="1293546"/>
                      <a:pt x="914588" y="1261161"/>
                      <a:pt x="1058388" y="1201411"/>
                    </a:cubicBezTo>
                    <a:cubicBezTo>
                      <a:pt x="1202187" y="1141661"/>
                      <a:pt x="1334333" y="1055843"/>
                      <a:pt x="1479864" y="1000447"/>
                    </a:cubicBezTo>
                    <a:cubicBezTo>
                      <a:pt x="1737237" y="902470"/>
                      <a:pt x="2019833" y="905019"/>
                      <a:pt x="2294263" y="882018"/>
                    </a:cubicBezTo>
                    <a:cubicBezTo>
                      <a:pt x="2383633" y="874529"/>
                      <a:pt x="2472770" y="864200"/>
                      <a:pt x="2561485" y="851053"/>
                    </a:cubicBezTo>
                    <a:cubicBezTo>
                      <a:pt x="2684041" y="832898"/>
                      <a:pt x="2804544" y="775412"/>
                      <a:pt x="2909847" y="710141"/>
                    </a:cubicBezTo>
                    <a:cubicBezTo>
                      <a:pt x="2910681" y="709624"/>
                      <a:pt x="2911378" y="709159"/>
                      <a:pt x="2912175" y="708658"/>
                    </a:cubicBezTo>
                    <a:cubicBezTo>
                      <a:pt x="2942712" y="690687"/>
                      <a:pt x="2971239" y="668800"/>
                      <a:pt x="3000188" y="648163"/>
                    </a:cubicBezTo>
                    <a:cubicBezTo>
                      <a:pt x="3195499" y="508956"/>
                      <a:pt x="3458165" y="424405"/>
                      <a:pt x="3675184" y="526515"/>
                    </a:cubicBezTo>
                    <a:cubicBezTo>
                      <a:pt x="3714472" y="545003"/>
                      <a:pt x="3751385" y="569212"/>
                      <a:pt x="3792948" y="581779"/>
                    </a:cubicBezTo>
                    <a:cubicBezTo>
                      <a:pt x="3887917" y="610490"/>
                      <a:pt x="3991104" y="573641"/>
                      <a:pt x="4074493" y="519886"/>
                    </a:cubicBezTo>
                    <a:cubicBezTo>
                      <a:pt x="4157888" y="466131"/>
                      <a:pt x="4229820" y="395556"/>
                      <a:pt x="4315547" y="345612"/>
                    </a:cubicBezTo>
                    <a:cubicBezTo>
                      <a:pt x="4480057" y="249778"/>
                      <a:pt x="4684779" y="238568"/>
                      <a:pt x="4869101" y="286247"/>
                    </a:cubicBezTo>
                    <a:cubicBezTo>
                      <a:pt x="5053424" y="333922"/>
                      <a:pt x="5219585" y="436000"/>
                      <a:pt x="5368436" y="554719"/>
                    </a:cubicBezTo>
                    <a:cubicBezTo>
                      <a:pt x="5402688" y="582048"/>
                      <a:pt x="5436361" y="610400"/>
                      <a:pt x="5470508" y="637972"/>
                    </a:cubicBezTo>
                    <a:cubicBezTo>
                      <a:pt x="5653491" y="764080"/>
                      <a:pt x="5754191" y="758016"/>
                      <a:pt x="5835153" y="764080"/>
                    </a:cubicBezTo>
                    <a:cubicBezTo>
                      <a:pt x="6038349" y="765278"/>
                      <a:pt x="6289362" y="526240"/>
                      <a:pt x="6561962" y="461888"/>
                    </a:cubicBezTo>
                    <a:lnTo>
                      <a:pt x="6561962" y="172838"/>
                    </a:lnTo>
                    <a:cubicBezTo>
                      <a:pt x="6473717" y="187394"/>
                      <a:pt x="6358871" y="218580"/>
                      <a:pt x="6185231" y="281840"/>
                    </a:cubicBezTo>
                    <a:cubicBezTo>
                      <a:pt x="5808448" y="419085"/>
                      <a:pt x="5665155" y="309396"/>
                      <a:pt x="5503654" y="252285"/>
                    </a:cubicBezTo>
                    <a:lnTo>
                      <a:pt x="5503073" y="253752"/>
                    </a:lnTo>
                    <a:cubicBezTo>
                      <a:pt x="5223032" y="152497"/>
                      <a:pt x="5049523" y="97502"/>
                      <a:pt x="5049523" y="97502"/>
                    </a:cubicBezTo>
                    <a:cubicBezTo>
                      <a:pt x="4658616" y="-59460"/>
                      <a:pt x="4571495" y="4771"/>
                      <a:pt x="4476553" y="71292"/>
                    </a:cubicBezTo>
                    <a:cubicBezTo>
                      <a:pt x="4381610" y="137814"/>
                      <a:pt x="4265202" y="261125"/>
                      <a:pt x="3987246" y="134056"/>
                    </a:cubicBezTo>
                    <a:cubicBezTo>
                      <a:pt x="3709289" y="6987"/>
                      <a:pt x="3369630" y="18092"/>
                      <a:pt x="3226538" y="110971"/>
                    </a:cubicBezTo>
                    <a:cubicBezTo>
                      <a:pt x="3029385" y="238942"/>
                      <a:pt x="2970606" y="284358"/>
                      <a:pt x="2774809" y="428886"/>
                    </a:cubicBezTo>
                    <a:lnTo>
                      <a:pt x="2774730" y="428405"/>
                    </a:lnTo>
                    <a:cubicBezTo>
                      <a:pt x="2773505" y="429508"/>
                      <a:pt x="2772249" y="430580"/>
                      <a:pt x="2771025" y="431678"/>
                    </a:cubicBezTo>
                    <a:cubicBezTo>
                      <a:pt x="2714594" y="473325"/>
                      <a:pt x="2646869" y="523127"/>
                      <a:pt x="2561353" y="585378"/>
                    </a:cubicBezTo>
                    <a:cubicBezTo>
                      <a:pt x="2550069" y="593591"/>
                      <a:pt x="2537560" y="602669"/>
                      <a:pt x="2524202" y="612380"/>
                    </a:cubicBezTo>
                    <a:cubicBezTo>
                      <a:pt x="2461079" y="649778"/>
                      <a:pt x="2395439" y="682891"/>
                      <a:pt x="2327999" y="711217"/>
                    </a:cubicBezTo>
                    <a:cubicBezTo>
                      <a:pt x="2165073" y="779660"/>
                      <a:pt x="1984788" y="811945"/>
                      <a:pt x="1809770" y="787445"/>
                    </a:cubicBezTo>
                    <a:cubicBezTo>
                      <a:pt x="1628788" y="762111"/>
                      <a:pt x="1461692" y="678337"/>
                      <a:pt x="1285419" y="630129"/>
                    </a:cubicBezTo>
                    <a:cubicBezTo>
                      <a:pt x="1121949" y="585415"/>
                      <a:pt x="933778" y="576385"/>
                      <a:pt x="792718" y="665369"/>
                    </a:cubicBezTo>
                    <a:cubicBezTo>
                      <a:pt x="792634" y="665406"/>
                      <a:pt x="792549" y="665385"/>
                      <a:pt x="792459" y="665448"/>
                    </a:cubicBezTo>
                    <a:cubicBezTo>
                      <a:pt x="791831" y="665876"/>
                      <a:pt x="791267" y="666240"/>
                      <a:pt x="790649" y="666657"/>
                    </a:cubicBezTo>
                    <a:cubicBezTo>
                      <a:pt x="788174" y="668240"/>
                      <a:pt x="785725" y="669887"/>
                      <a:pt x="783276" y="671534"/>
                    </a:cubicBezTo>
                    <a:cubicBezTo>
                      <a:pt x="767358" y="681857"/>
                      <a:pt x="756539" y="687673"/>
                      <a:pt x="756539" y="687673"/>
                    </a:cubicBezTo>
                    <a:cubicBezTo>
                      <a:pt x="589643" y="780367"/>
                      <a:pt x="431388" y="915997"/>
                      <a:pt x="0" y="864153"/>
                    </a:cubicBezTo>
                    <a:lnTo>
                      <a:pt x="0" y="1095918"/>
                    </a:lnTo>
                    <a:cubicBezTo>
                      <a:pt x="218307" y="1112606"/>
                      <a:pt x="422996" y="1189414"/>
                      <a:pt x="604469" y="1236487"/>
                    </a:cubicBezTo>
                    <a:cubicBezTo>
                      <a:pt x="604347" y="1236735"/>
                      <a:pt x="604231" y="1236989"/>
                      <a:pt x="604110" y="12372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77" name="Google Shape;1477;p41"/>
          <p:cNvGrpSpPr/>
          <p:nvPr/>
        </p:nvGrpSpPr>
        <p:grpSpPr>
          <a:xfrm>
            <a:off x="4006747" y="3419741"/>
            <a:ext cx="1823387" cy="1014269"/>
            <a:chOff x="5328947" y="192653"/>
            <a:chExt cx="1823387" cy="1014269"/>
          </a:xfrm>
        </p:grpSpPr>
        <p:sp>
          <p:nvSpPr>
            <p:cNvPr id="1478" name="Google Shape;1478;p41"/>
            <p:cNvSpPr/>
            <p:nvPr/>
          </p:nvSpPr>
          <p:spPr>
            <a:xfrm>
              <a:off x="5328947" y="328037"/>
              <a:ext cx="1823387" cy="878885"/>
            </a:xfrm>
            <a:custGeom>
              <a:rect b="b" l="l" r="r" t="t"/>
              <a:pathLst>
                <a:path extrusionOk="0" h="878885" w="1823387">
                  <a:moveTo>
                    <a:pt x="1822991" y="655991"/>
                  </a:moveTo>
                  <a:cubicBezTo>
                    <a:pt x="1822991" y="655991"/>
                    <a:pt x="1748479" y="533756"/>
                    <a:pt x="1712569" y="486145"/>
                  </a:cubicBezTo>
                  <a:cubicBezTo>
                    <a:pt x="1676658" y="438539"/>
                    <a:pt x="1529898" y="262666"/>
                    <a:pt x="1466258" y="196092"/>
                  </a:cubicBezTo>
                  <a:cubicBezTo>
                    <a:pt x="1416340" y="143873"/>
                    <a:pt x="1322939" y="54182"/>
                    <a:pt x="1263495" y="1193"/>
                  </a:cubicBezTo>
                  <a:cubicBezTo>
                    <a:pt x="1256892" y="-4692"/>
                    <a:pt x="885312" y="11922"/>
                    <a:pt x="728561" y="35161"/>
                  </a:cubicBezTo>
                  <a:cubicBezTo>
                    <a:pt x="497413" y="69435"/>
                    <a:pt x="451855" y="119279"/>
                    <a:pt x="434296" y="142100"/>
                  </a:cubicBezTo>
                  <a:cubicBezTo>
                    <a:pt x="381470" y="210775"/>
                    <a:pt x="334424" y="279339"/>
                    <a:pt x="281598" y="330967"/>
                  </a:cubicBezTo>
                  <a:cubicBezTo>
                    <a:pt x="199317" y="411390"/>
                    <a:pt x="0" y="669164"/>
                    <a:pt x="0" y="669164"/>
                  </a:cubicBezTo>
                  <a:cubicBezTo>
                    <a:pt x="0" y="669164"/>
                    <a:pt x="253" y="669233"/>
                    <a:pt x="749" y="669370"/>
                  </a:cubicBezTo>
                  <a:cubicBezTo>
                    <a:pt x="259" y="669423"/>
                    <a:pt x="0" y="669449"/>
                    <a:pt x="0" y="669449"/>
                  </a:cubicBezTo>
                  <a:cubicBezTo>
                    <a:pt x="0" y="669449"/>
                    <a:pt x="33741" y="743745"/>
                    <a:pt x="178813" y="787910"/>
                  </a:cubicBezTo>
                  <a:cubicBezTo>
                    <a:pt x="288929" y="817096"/>
                    <a:pt x="386643" y="769654"/>
                    <a:pt x="386643" y="769654"/>
                  </a:cubicBezTo>
                  <a:cubicBezTo>
                    <a:pt x="386643" y="769654"/>
                    <a:pt x="486784" y="862037"/>
                    <a:pt x="637540" y="877015"/>
                  </a:cubicBezTo>
                  <a:cubicBezTo>
                    <a:pt x="788295" y="891994"/>
                    <a:pt x="957534" y="812098"/>
                    <a:pt x="957534" y="812098"/>
                  </a:cubicBezTo>
                  <a:cubicBezTo>
                    <a:pt x="957534" y="812098"/>
                    <a:pt x="1082919" y="872022"/>
                    <a:pt x="1322616" y="852046"/>
                  </a:cubicBezTo>
                  <a:cubicBezTo>
                    <a:pt x="1562309" y="832069"/>
                    <a:pt x="1612759" y="719715"/>
                    <a:pt x="1612759" y="719715"/>
                  </a:cubicBezTo>
                  <a:cubicBezTo>
                    <a:pt x="1612759" y="719715"/>
                    <a:pt x="1697141" y="749677"/>
                    <a:pt x="1764555" y="732197"/>
                  </a:cubicBezTo>
                  <a:cubicBezTo>
                    <a:pt x="1831968" y="714717"/>
                    <a:pt x="1822991" y="655980"/>
                    <a:pt x="1822991" y="6559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9" name="Google Shape;1479;p41"/>
            <p:cNvSpPr/>
            <p:nvPr/>
          </p:nvSpPr>
          <p:spPr>
            <a:xfrm>
              <a:off x="5770010" y="346123"/>
              <a:ext cx="197723" cy="632126"/>
            </a:xfrm>
            <a:custGeom>
              <a:rect b="b" l="l" r="r" t="t"/>
              <a:pathLst>
                <a:path extrusionOk="0" h="632126" w="197723">
                  <a:moveTo>
                    <a:pt x="72527" y="89698"/>
                  </a:moveTo>
                  <a:cubicBezTo>
                    <a:pt x="29212" y="207267"/>
                    <a:pt x="-16536" y="353367"/>
                    <a:pt x="5900" y="632126"/>
                  </a:cubicBezTo>
                  <a:cubicBezTo>
                    <a:pt x="5900" y="632126"/>
                    <a:pt x="152924" y="560131"/>
                    <a:pt x="161411" y="452881"/>
                  </a:cubicBezTo>
                  <a:cubicBezTo>
                    <a:pt x="169898" y="345625"/>
                    <a:pt x="218771" y="64333"/>
                    <a:pt x="187251" y="12325"/>
                  </a:cubicBezTo>
                  <a:cubicBezTo>
                    <a:pt x="155732" y="-39677"/>
                    <a:pt x="72527" y="89698"/>
                    <a:pt x="72527" y="896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41"/>
            <p:cNvSpPr/>
            <p:nvPr/>
          </p:nvSpPr>
          <p:spPr>
            <a:xfrm>
              <a:off x="6089518" y="450423"/>
              <a:ext cx="141241" cy="492384"/>
            </a:xfrm>
            <a:custGeom>
              <a:rect b="b" l="l" r="r" t="t"/>
              <a:pathLst>
                <a:path extrusionOk="0" h="492384" w="141241">
                  <a:moveTo>
                    <a:pt x="94072" y="70"/>
                  </a:moveTo>
                  <a:cubicBezTo>
                    <a:pt x="50714" y="5232"/>
                    <a:pt x="28110" y="186430"/>
                    <a:pt x="28110" y="186430"/>
                  </a:cubicBezTo>
                  <a:cubicBezTo>
                    <a:pt x="7632" y="252007"/>
                    <a:pt x="19106" y="368203"/>
                    <a:pt x="0" y="492364"/>
                  </a:cubicBezTo>
                  <a:lnTo>
                    <a:pt x="0" y="492385"/>
                  </a:lnTo>
                  <a:cubicBezTo>
                    <a:pt x="102791" y="383794"/>
                    <a:pt x="142849" y="213368"/>
                    <a:pt x="141192" y="92342"/>
                  </a:cubicBezTo>
                  <a:cubicBezTo>
                    <a:pt x="141192" y="92342"/>
                    <a:pt x="141968" y="72160"/>
                    <a:pt x="135709" y="47032"/>
                  </a:cubicBezTo>
                  <a:cubicBezTo>
                    <a:pt x="120060" y="17360"/>
                    <a:pt x="105525" y="-1292"/>
                    <a:pt x="94077" y="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41"/>
            <p:cNvSpPr/>
            <p:nvPr/>
          </p:nvSpPr>
          <p:spPr>
            <a:xfrm>
              <a:off x="6384622" y="346420"/>
              <a:ext cx="212319" cy="557121"/>
            </a:xfrm>
            <a:custGeom>
              <a:rect b="b" l="l" r="r" t="t"/>
              <a:pathLst>
                <a:path extrusionOk="0" h="557121" w="212319">
                  <a:moveTo>
                    <a:pt x="98447" y="192925"/>
                  </a:moveTo>
                  <a:cubicBezTo>
                    <a:pt x="98447" y="192925"/>
                    <a:pt x="159744" y="413697"/>
                    <a:pt x="198478" y="557121"/>
                  </a:cubicBezTo>
                  <a:lnTo>
                    <a:pt x="198478" y="557121"/>
                  </a:lnTo>
                  <a:cubicBezTo>
                    <a:pt x="189785" y="474407"/>
                    <a:pt x="219257" y="294270"/>
                    <a:pt x="210765" y="201132"/>
                  </a:cubicBezTo>
                  <a:lnTo>
                    <a:pt x="162198" y="54372"/>
                  </a:lnTo>
                  <a:cubicBezTo>
                    <a:pt x="112017" y="-15944"/>
                    <a:pt x="71747" y="-12308"/>
                    <a:pt x="9215" y="32554"/>
                  </a:cubicBezTo>
                  <a:cubicBezTo>
                    <a:pt x="4254" y="36111"/>
                    <a:pt x="1288" y="42423"/>
                    <a:pt x="0" y="51000"/>
                  </a:cubicBezTo>
                  <a:cubicBezTo>
                    <a:pt x="39478" y="53010"/>
                    <a:pt x="98452" y="192931"/>
                    <a:pt x="98452" y="1929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82" name="Google Shape;1482;p41"/>
            <p:cNvGrpSpPr/>
            <p:nvPr/>
          </p:nvGrpSpPr>
          <p:grpSpPr>
            <a:xfrm>
              <a:off x="5328953" y="329552"/>
              <a:ext cx="1612753" cy="877152"/>
              <a:chOff x="5328953" y="329552"/>
              <a:chExt cx="1612753" cy="877152"/>
            </a:xfrm>
          </p:grpSpPr>
          <p:sp>
            <p:nvSpPr>
              <p:cNvPr id="1483" name="Google Shape;1483;p41"/>
              <p:cNvSpPr/>
              <p:nvPr/>
            </p:nvSpPr>
            <p:spPr>
              <a:xfrm>
                <a:off x="5328953" y="572501"/>
                <a:ext cx="357624" cy="512381"/>
              </a:xfrm>
              <a:custGeom>
                <a:rect b="b" l="l" r="r" t="t"/>
                <a:pathLst>
                  <a:path extrusionOk="0" h="512381" w="357624">
                    <a:moveTo>
                      <a:pt x="357620" y="5"/>
                    </a:moveTo>
                    <a:cubicBezTo>
                      <a:pt x="332756" y="32306"/>
                      <a:pt x="307892" y="61381"/>
                      <a:pt x="281598" y="87084"/>
                    </a:cubicBezTo>
                    <a:cubicBezTo>
                      <a:pt x="200710" y="166141"/>
                      <a:pt x="6740" y="416293"/>
                      <a:pt x="185" y="424759"/>
                    </a:cubicBezTo>
                    <a:cubicBezTo>
                      <a:pt x="311" y="424796"/>
                      <a:pt x="496" y="424843"/>
                      <a:pt x="749" y="424912"/>
                    </a:cubicBezTo>
                    <a:cubicBezTo>
                      <a:pt x="258" y="424965"/>
                      <a:pt x="0" y="424991"/>
                      <a:pt x="0" y="424991"/>
                    </a:cubicBezTo>
                    <a:cubicBezTo>
                      <a:pt x="0" y="424991"/>
                      <a:pt x="21000" y="471188"/>
                      <a:pt x="101012" y="512381"/>
                    </a:cubicBezTo>
                    <a:cubicBezTo>
                      <a:pt x="239064" y="331859"/>
                      <a:pt x="337680" y="107541"/>
                      <a:pt x="357625" y="0"/>
                    </a:cubicBezTo>
                    <a:lnTo>
                      <a:pt x="35762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4" name="Google Shape;1484;p41"/>
              <p:cNvSpPr/>
              <p:nvPr/>
            </p:nvSpPr>
            <p:spPr>
              <a:xfrm>
                <a:off x="5715099" y="409500"/>
                <a:ext cx="304218" cy="793968"/>
              </a:xfrm>
              <a:custGeom>
                <a:rect b="b" l="l" r="r" t="t"/>
                <a:pathLst>
                  <a:path extrusionOk="0" h="793968" w="304218">
                    <a:moveTo>
                      <a:pt x="289626" y="420373"/>
                    </a:moveTo>
                    <a:cubicBezTo>
                      <a:pt x="276099" y="339042"/>
                      <a:pt x="292523" y="223737"/>
                      <a:pt x="304219" y="129840"/>
                    </a:cubicBezTo>
                    <a:lnTo>
                      <a:pt x="237138" y="0"/>
                    </a:lnTo>
                    <a:lnTo>
                      <a:pt x="178723" y="290766"/>
                    </a:lnTo>
                    <a:cubicBezTo>
                      <a:pt x="178723" y="290766"/>
                      <a:pt x="171746" y="353039"/>
                      <a:pt x="120725" y="449903"/>
                    </a:cubicBezTo>
                    <a:cubicBezTo>
                      <a:pt x="80112" y="527012"/>
                      <a:pt x="21998" y="643963"/>
                      <a:pt x="0" y="688434"/>
                    </a:cubicBezTo>
                    <a:cubicBezTo>
                      <a:pt x="312" y="688286"/>
                      <a:pt x="491" y="688201"/>
                      <a:pt x="491" y="688201"/>
                    </a:cubicBezTo>
                    <a:cubicBezTo>
                      <a:pt x="491" y="688201"/>
                      <a:pt x="94573" y="774990"/>
                      <a:pt x="237639" y="793969"/>
                    </a:cubicBezTo>
                    <a:cubicBezTo>
                      <a:pt x="245999" y="734367"/>
                      <a:pt x="259226" y="645192"/>
                      <a:pt x="268551" y="606691"/>
                    </a:cubicBezTo>
                    <a:cubicBezTo>
                      <a:pt x="279587" y="561133"/>
                      <a:pt x="303153" y="501710"/>
                      <a:pt x="289626" y="4203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5" name="Google Shape;1485;p41"/>
              <p:cNvSpPr/>
              <p:nvPr/>
            </p:nvSpPr>
            <p:spPr>
              <a:xfrm>
                <a:off x="6019318" y="450423"/>
                <a:ext cx="415549" cy="756281"/>
              </a:xfrm>
              <a:custGeom>
                <a:rect b="b" l="l" r="r" t="t"/>
                <a:pathLst>
                  <a:path extrusionOk="0" h="756281" w="415549">
                    <a:moveTo>
                      <a:pt x="164272" y="70"/>
                    </a:moveTo>
                    <a:cubicBezTo>
                      <a:pt x="120915" y="5232"/>
                      <a:pt x="98310" y="186430"/>
                      <a:pt x="98310" y="186430"/>
                    </a:cubicBezTo>
                    <a:cubicBezTo>
                      <a:pt x="73794" y="264948"/>
                      <a:pt x="95112" y="416021"/>
                      <a:pt x="54863" y="566449"/>
                    </a:cubicBezTo>
                    <a:lnTo>
                      <a:pt x="0" y="756282"/>
                    </a:lnTo>
                    <a:cubicBezTo>
                      <a:pt x="134854" y="752170"/>
                      <a:pt x="267163" y="689718"/>
                      <a:pt x="267163" y="689718"/>
                    </a:cubicBezTo>
                    <a:cubicBezTo>
                      <a:pt x="267163" y="689718"/>
                      <a:pt x="317582" y="713800"/>
                      <a:pt x="415549" y="726340"/>
                    </a:cubicBezTo>
                    <a:cubicBezTo>
                      <a:pt x="389144" y="618193"/>
                      <a:pt x="327082" y="383087"/>
                      <a:pt x="327082" y="383087"/>
                    </a:cubicBezTo>
                    <a:cubicBezTo>
                      <a:pt x="327082" y="383087"/>
                      <a:pt x="215193" y="-5994"/>
                      <a:pt x="164278" y="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6" name="Google Shape;1486;p41"/>
              <p:cNvSpPr/>
              <p:nvPr/>
            </p:nvSpPr>
            <p:spPr>
              <a:xfrm>
                <a:off x="6548504" y="696952"/>
                <a:ext cx="289229" cy="482846"/>
              </a:xfrm>
              <a:custGeom>
                <a:rect b="b" l="l" r="r" t="t"/>
                <a:pathLst>
                  <a:path extrusionOk="0" h="482846" w="289229">
                    <a:moveTo>
                      <a:pt x="43151" y="5"/>
                    </a:moveTo>
                    <a:cubicBezTo>
                      <a:pt x="43151" y="5"/>
                      <a:pt x="15617" y="25756"/>
                      <a:pt x="0" y="79584"/>
                    </a:cubicBezTo>
                    <a:cubicBezTo>
                      <a:pt x="21628" y="158488"/>
                      <a:pt x="80661" y="383703"/>
                      <a:pt x="106327" y="482847"/>
                    </a:cubicBezTo>
                    <a:cubicBezTo>
                      <a:pt x="187310" y="475759"/>
                      <a:pt x="246463" y="458099"/>
                      <a:pt x="289230" y="437901"/>
                    </a:cubicBezTo>
                    <a:cubicBezTo>
                      <a:pt x="269506" y="390332"/>
                      <a:pt x="245334" y="331685"/>
                      <a:pt x="235301" y="303000"/>
                    </a:cubicBezTo>
                    <a:cubicBezTo>
                      <a:pt x="165771" y="104253"/>
                      <a:pt x="84466" y="58431"/>
                      <a:pt x="431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7" name="Google Shape;1487;p41"/>
              <p:cNvSpPr/>
              <p:nvPr/>
            </p:nvSpPr>
            <p:spPr>
              <a:xfrm>
                <a:off x="6592441" y="329552"/>
                <a:ext cx="349265" cy="755425"/>
              </a:xfrm>
              <a:custGeom>
                <a:rect b="b" l="l" r="r" t="t"/>
                <a:pathLst>
                  <a:path extrusionOk="0" h="755425" w="349265">
                    <a:moveTo>
                      <a:pt x="265977" y="467182"/>
                    </a:moveTo>
                    <a:cubicBezTo>
                      <a:pt x="280433" y="412493"/>
                      <a:pt x="202764" y="194583"/>
                      <a:pt x="202764" y="194583"/>
                    </a:cubicBezTo>
                    <a:cubicBezTo>
                      <a:pt x="196874" y="188418"/>
                      <a:pt x="190356" y="181715"/>
                      <a:pt x="183379" y="174633"/>
                    </a:cubicBezTo>
                    <a:cubicBezTo>
                      <a:pt x="182977" y="174226"/>
                      <a:pt x="182592" y="173836"/>
                      <a:pt x="182191" y="173424"/>
                    </a:cubicBezTo>
                    <a:cubicBezTo>
                      <a:pt x="180581" y="171788"/>
                      <a:pt x="178929" y="170125"/>
                      <a:pt x="177272" y="168447"/>
                    </a:cubicBezTo>
                    <a:cubicBezTo>
                      <a:pt x="177019" y="168194"/>
                      <a:pt x="176782" y="167951"/>
                      <a:pt x="176528" y="167692"/>
                    </a:cubicBezTo>
                    <a:cubicBezTo>
                      <a:pt x="174977" y="166125"/>
                      <a:pt x="173388" y="164531"/>
                      <a:pt x="171794" y="162932"/>
                    </a:cubicBezTo>
                    <a:cubicBezTo>
                      <a:pt x="171414" y="162552"/>
                      <a:pt x="171050" y="162182"/>
                      <a:pt x="170670" y="161797"/>
                    </a:cubicBezTo>
                    <a:cubicBezTo>
                      <a:pt x="119195" y="110190"/>
                      <a:pt x="48673" y="43083"/>
                      <a:pt x="365" y="0"/>
                    </a:cubicBezTo>
                    <a:cubicBezTo>
                      <a:pt x="-157" y="10392"/>
                      <a:pt x="-115" y="20932"/>
                      <a:pt x="465" y="31224"/>
                    </a:cubicBezTo>
                    <a:cubicBezTo>
                      <a:pt x="4851" y="108813"/>
                      <a:pt x="156852" y="391266"/>
                      <a:pt x="156852" y="391266"/>
                    </a:cubicBezTo>
                    <a:cubicBezTo>
                      <a:pt x="199497" y="453455"/>
                      <a:pt x="283177" y="661575"/>
                      <a:pt x="320016" y="755425"/>
                    </a:cubicBezTo>
                    <a:cubicBezTo>
                      <a:pt x="342020" y="734319"/>
                      <a:pt x="349266" y="718206"/>
                      <a:pt x="349266" y="718206"/>
                    </a:cubicBezTo>
                    <a:cubicBezTo>
                      <a:pt x="349266" y="718206"/>
                      <a:pt x="251521" y="521866"/>
                      <a:pt x="265982" y="4671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88" name="Google Shape;1488;p41"/>
            <p:cNvSpPr/>
            <p:nvPr/>
          </p:nvSpPr>
          <p:spPr>
            <a:xfrm>
              <a:off x="5753749" y="192653"/>
              <a:ext cx="997500" cy="640898"/>
            </a:xfrm>
            <a:custGeom>
              <a:rect b="b" l="l" r="r" t="t"/>
              <a:pathLst>
                <a:path extrusionOk="0" h="640898" w="997500">
                  <a:moveTo>
                    <a:pt x="441796" y="286214"/>
                  </a:moveTo>
                  <a:cubicBezTo>
                    <a:pt x="472724" y="292420"/>
                    <a:pt x="567498" y="645306"/>
                    <a:pt x="592652" y="640857"/>
                  </a:cubicBezTo>
                  <a:cubicBezTo>
                    <a:pt x="617806" y="636413"/>
                    <a:pt x="627554" y="274660"/>
                    <a:pt x="651019" y="273885"/>
                  </a:cubicBezTo>
                  <a:cubicBezTo>
                    <a:pt x="674485" y="273109"/>
                    <a:pt x="702499" y="355316"/>
                    <a:pt x="729321" y="346687"/>
                  </a:cubicBezTo>
                  <a:cubicBezTo>
                    <a:pt x="756143" y="338058"/>
                    <a:pt x="705666" y="232327"/>
                    <a:pt x="725410" y="228057"/>
                  </a:cubicBezTo>
                  <a:cubicBezTo>
                    <a:pt x="745144" y="223793"/>
                    <a:pt x="979537" y="535923"/>
                    <a:pt x="995545" y="528165"/>
                  </a:cubicBezTo>
                  <a:cubicBezTo>
                    <a:pt x="1011552" y="520406"/>
                    <a:pt x="926126" y="286488"/>
                    <a:pt x="855946" y="152120"/>
                  </a:cubicBezTo>
                  <a:lnTo>
                    <a:pt x="855946" y="152120"/>
                  </a:lnTo>
                  <a:cubicBezTo>
                    <a:pt x="832075" y="130423"/>
                    <a:pt x="811798" y="112726"/>
                    <a:pt x="798983" y="102741"/>
                  </a:cubicBezTo>
                  <a:cubicBezTo>
                    <a:pt x="754464" y="68065"/>
                    <a:pt x="697475" y="93441"/>
                    <a:pt x="568173" y="63373"/>
                  </a:cubicBezTo>
                  <a:cubicBezTo>
                    <a:pt x="438872" y="33306"/>
                    <a:pt x="417882" y="-340"/>
                    <a:pt x="352838" y="3"/>
                  </a:cubicBezTo>
                  <a:cubicBezTo>
                    <a:pt x="287794" y="340"/>
                    <a:pt x="203228" y="66382"/>
                    <a:pt x="105293" y="165394"/>
                  </a:cubicBezTo>
                  <a:cubicBezTo>
                    <a:pt x="66421" y="204692"/>
                    <a:pt x="32258" y="247532"/>
                    <a:pt x="0" y="289945"/>
                  </a:cubicBezTo>
                  <a:cubicBezTo>
                    <a:pt x="33725" y="301440"/>
                    <a:pt x="142739" y="181792"/>
                    <a:pt x="170226" y="193535"/>
                  </a:cubicBezTo>
                  <a:cubicBezTo>
                    <a:pt x="197718" y="205278"/>
                    <a:pt x="191886" y="360404"/>
                    <a:pt x="230150" y="369988"/>
                  </a:cubicBezTo>
                  <a:cubicBezTo>
                    <a:pt x="268419" y="379568"/>
                    <a:pt x="305792" y="326842"/>
                    <a:pt x="332930" y="327755"/>
                  </a:cubicBezTo>
                  <a:cubicBezTo>
                    <a:pt x="360069" y="328668"/>
                    <a:pt x="326032" y="447256"/>
                    <a:pt x="363879" y="444200"/>
                  </a:cubicBezTo>
                  <a:cubicBezTo>
                    <a:pt x="401732" y="441144"/>
                    <a:pt x="410868" y="280002"/>
                    <a:pt x="441796" y="2862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9" name="Google Shape;1489;p41"/>
          <p:cNvGrpSpPr/>
          <p:nvPr/>
        </p:nvGrpSpPr>
        <p:grpSpPr>
          <a:xfrm>
            <a:off x="7572895" y="3419749"/>
            <a:ext cx="1571096" cy="1418205"/>
            <a:chOff x="6942520" y="371524"/>
            <a:chExt cx="1571096" cy="1418205"/>
          </a:xfrm>
        </p:grpSpPr>
        <p:sp>
          <p:nvSpPr>
            <p:cNvPr id="1490" name="Google Shape;1490;p41"/>
            <p:cNvSpPr/>
            <p:nvPr/>
          </p:nvSpPr>
          <p:spPr>
            <a:xfrm>
              <a:off x="7163618" y="611839"/>
              <a:ext cx="651737" cy="650520"/>
            </a:xfrm>
            <a:custGeom>
              <a:rect b="b" l="l" r="r" t="t"/>
              <a:pathLst>
                <a:path extrusionOk="0" h="650520" w="651737">
                  <a:moveTo>
                    <a:pt x="609725" y="155825"/>
                  </a:moveTo>
                  <a:cubicBezTo>
                    <a:pt x="598484" y="223033"/>
                    <a:pt x="600015" y="288678"/>
                    <a:pt x="512983" y="300897"/>
                  </a:cubicBezTo>
                  <a:cubicBezTo>
                    <a:pt x="480894" y="308528"/>
                    <a:pt x="427482" y="352804"/>
                    <a:pt x="410699" y="294790"/>
                  </a:cubicBezTo>
                  <a:cubicBezTo>
                    <a:pt x="393863" y="236771"/>
                    <a:pt x="380140" y="142171"/>
                    <a:pt x="363357" y="123826"/>
                  </a:cubicBezTo>
                  <a:cubicBezTo>
                    <a:pt x="346547" y="105480"/>
                    <a:pt x="305385" y="122074"/>
                    <a:pt x="237417" y="4616"/>
                  </a:cubicBezTo>
                  <a:cubicBezTo>
                    <a:pt x="207614" y="-10553"/>
                    <a:pt x="196309" y="16522"/>
                    <a:pt x="196309" y="16522"/>
                  </a:cubicBezTo>
                  <a:cubicBezTo>
                    <a:pt x="196309" y="16522"/>
                    <a:pt x="232040" y="82574"/>
                    <a:pt x="257996" y="102424"/>
                  </a:cubicBezTo>
                  <a:cubicBezTo>
                    <a:pt x="174026" y="88686"/>
                    <a:pt x="91391" y="76811"/>
                    <a:pt x="63244" y="48395"/>
                  </a:cubicBezTo>
                  <a:cubicBezTo>
                    <a:pt x="19829" y="27616"/>
                    <a:pt x="0" y="56834"/>
                    <a:pt x="0" y="56834"/>
                  </a:cubicBezTo>
                  <a:cubicBezTo>
                    <a:pt x="44255" y="100899"/>
                    <a:pt x="236621" y="131431"/>
                    <a:pt x="323646" y="146700"/>
                  </a:cubicBezTo>
                  <a:cubicBezTo>
                    <a:pt x="348072" y="227619"/>
                    <a:pt x="380140" y="314640"/>
                    <a:pt x="360296" y="343647"/>
                  </a:cubicBezTo>
                  <a:cubicBezTo>
                    <a:pt x="340435" y="372654"/>
                    <a:pt x="241202" y="461205"/>
                    <a:pt x="204558" y="474949"/>
                  </a:cubicBezTo>
                  <a:cubicBezTo>
                    <a:pt x="204558" y="474949"/>
                    <a:pt x="246194" y="598819"/>
                    <a:pt x="340435" y="650521"/>
                  </a:cubicBezTo>
                  <a:cubicBezTo>
                    <a:pt x="294634" y="555863"/>
                    <a:pt x="257996" y="510062"/>
                    <a:pt x="283947" y="467317"/>
                  </a:cubicBezTo>
                  <a:cubicBezTo>
                    <a:pt x="309903" y="424567"/>
                    <a:pt x="345016" y="380291"/>
                    <a:pt x="465641" y="363502"/>
                  </a:cubicBezTo>
                  <a:cubicBezTo>
                    <a:pt x="586239" y="346708"/>
                    <a:pt x="627459" y="281057"/>
                    <a:pt x="635112" y="256632"/>
                  </a:cubicBezTo>
                  <a:cubicBezTo>
                    <a:pt x="642712" y="232206"/>
                    <a:pt x="651737" y="161937"/>
                    <a:pt x="651737" y="161937"/>
                  </a:cubicBezTo>
                  <a:cubicBezTo>
                    <a:pt x="651737" y="161937"/>
                    <a:pt x="630151" y="126797"/>
                    <a:pt x="609725" y="1558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41"/>
            <p:cNvSpPr/>
            <p:nvPr/>
          </p:nvSpPr>
          <p:spPr>
            <a:xfrm>
              <a:off x="6942520" y="371524"/>
              <a:ext cx="1571096" cy="412744"/>
            </a:xfrm>
            <a:custGeom>
              <a:rect b="b" l="l" r="r" t="t"/>
              <a:pathLst>
                <a:path extrusionOk="0" h="412744" w="1571096">
                  <a:moveTo>
                    <a:pt x="4286" y="240444"/>
                  </a:moveTo>
                  <a:cubicBezTo>
                    <a:pt x="-20800" y="119197"/>
                    <a:pt x="62299" y="31284"/>
                    <a:pt x="305053" y="5328"/>
                  </a:cubicBezTo>
                  <a:cubicBezTo>
                    <a:pt x="547801" y="-20628"/>
                    <a:pt x="869933" y="57299"/>
                    <a:pt x="1091337" y="45819"/>
                  </a:cubicBezTo>
                  <a:cubicBezTo>
                    <a:pt x="1312689" y="34335"/>
                    <a:pt x="1306567" y="132048"/>
                    <a:pt x="1477568" y="205331"/>
                  </a:cubicBezTo>
                  <a:cubicBezTo>
                    <a:pt x="1648569" y="278613"/>
                    <a:pt x="1579852" y="428234"/>
                    <a:pt x="1314219" y="411440"/>
                  </a:cubicBezTo>
                  <a:cubicBezTo>
                    <a:pt x="1048587" y="394646"/>
                    <a:pt x="882177" y="432816"/>
                    <a:pt x="735612" y="367165"/>
                  </a:cubicBezTo>
                  <a:cubicBezTo>
                    <a:pt x="589047" y="301514"/>
                    <a:pt x="587516" y="200750"/>
                    <a:pt x="425667" y="254188"/>
                  </a:cubicBezTo>
                  <a:cubicBezTo>
                    <a:pt x="263833" y="307620"/>
                    <a:pt x="22610" y="328996"/>
                    <a:pt x="4291" y="2404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41"/>
            <p:cNvSpPr/>
            <p:nvPr/>
          </p:nvSpPr>
          <p:spPr>
            <a:xfrm>
              <a:off x="7004407" y="371526"/>
              <a:ext cx="1372112" cy="364134"/>
            </a:xfrm>
            <a:custGeom>
              <a:rect b="b" l="l" r="r" t="t"/>
              <a:pathLst>
                <a:path extrusionOk="0" h="364134" w="1372112">
                  <a:moveTo>
                    <a:pt x="1345011" y="168479"/>
                  </a:moveTo>
                  <a:lnTo>
                    <a:pt x="1345011" y="168479"/>
                  </a:lnTo>
                  <a:cubicBezTo>
                    <a:pt x="1240774" y="103335"/>
                    <a:pt x="1215071" y="36191"/>
                    <a:pt x="1029450" y="45817"/>
                  </a:cubicBezTo>
                  <a:cubicBezTo>
                    <a:pt x="808046" y="57302"/>
                    <a:pt x="485909" y="-20625"/>
                    <a:pt x="243161" y="5326"/>
                  </a:cubicBezTo>
                  <a:cubicBezTo>
                    <a:pt x="130769" y="17344"/>
                    <a:pt x="52621" y="42651"/>
                    <a:pt x="3569" y="78392"/>
                  </a:cubicBezTo>
                  <a:cubicBezTo>
                    <a:pt x="-19432" y="130521"/>
                    <a:pt x="67594" y="128991"/>
                    <a:pt x="298124" y="110671"/>
                  </a:cubicBezTo>
                  <a:cubicBezTo>
                    <a:pt x="528638" y="92352"/>
                    <a:pt x="557666" y="118303"/>
                    <a:pt x="644697" y="223648"/>
                  </a:cubicBezTo>
                  <a:cubicBezTo>
                    <a:pt x="731728" y="328994"/>
                    <a:pt x="959202" y="373269"/>
                    <a:pt x="1150049" y="362582"/>
                  </a:cubicBezTo>
                  <a:cubicBezTo>
                    <a:pt x="1340894" y="351894"/>
                    <a:pt x="1417845" y="282776"/>
                    <a:pt x="1345011" y="16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3" name="Google Shape;1493;p41"/>
            <p:cNvSpPr/>
            <p:nvPr/>
          </p:nvSpPr>
          <p:spPr>
            <a:xfrm>
              <a:off x="7297960" y="1044032"/>
              <a:ext cx="462611" cy="745697"/>
            </a:xfrm>
            <a:custGeom>
              <a:rect b="b" l="l" r="r" t="t"/>
              <a:pathLst>
                <a:path extrusionOk="0" h="745697" w="462611">
                  <a:moveTo>
                    <a:pt x="424400" y="383207"/>
                  </a:moveTo>
                  <a:cubicBezTo>
                    <a:pt x="400017" y="384732"/>
                    <a:pt x="380172" y="441226"/>
                    <a:pt x="355736" y="480920"/>
                  </a:cubicBezTo>
                  <a:cubicBezTo>
                    <a:pt x="331299" y="520615"/>
                    <a:pt x="316047" y="538934"/>
                    <a:pt x="300741" y="470233"/>
                  </a:cubicBezTo>
                  <a:cubicBezTo>
                    <a:pt x="285488" y="401531"/>
                    <a:pt x="285488" y="358781"/>
                    <a:pt x="305333" y="325193"/>
                  </a:cubicBezTo>
                  <a:cubicBezTo>
                    <a:pt x="325177" y="291605"/>
                    <a:pt x="383181" y="190841"/>
                    <a:pt x="398486" y="155727"/>
                  </a:cubicBezTo>
                  <a:cubicBezTo>
                    <a:pt x="386242" y="135878"/>
                    <a:pt x="369458" y="129771"/>
                    <a:pt x="369458" y="129771"/>
                  </a:cubicBezTo>
                  <a:cubicBezTo>
                    <a:pt x="369458" y="129771"/>
                    <a:pt x="343491" y="219848"/>
                    <a:pt x="306863" y="262598"/>
                  </a:cubicBezTo>
                  <a:cubicBezTo>
                    <a:pt x="270235" y="305348"/>
                    <a:pt x="251921" y="312980"/>
                    <a:pt x="206104" y="218322"/>
                  </a:cubicBezTo>
                  <a:cubicBezTo>
                    <a:pt x="111869" y="166621"/>
                    <a:pt x="70227" y="42750"/>
                    <a:pt x="70227" y="42750"/>
                  </a:cubicBezTo>
                  <a:cubicBezTo>
                    <a:pt x="36639" y="9162"/>
                    <a:pt x="29007" y="0"/>
                    <a:pt x="29007" y="0"/>
                  </a:cubicBezTo>
                  <a:lnTo>
                    <a:pt x="0" y="19850"/>
                  </a:lnTo>
                  <a:cubicBezTo>
                    <a:pt x="0" y="19850"/>
                    <a:pt x="61070" y="88551"/>
                    <a:pt x="119083" y="189315"/>
                  </a:cubicBezTo>
                  <a:cubicBezTo>
                    <a:pt x="177097" y="290080"/>
                    <a:pt x="262582" y="427482"/>
                    <a:pt x="288549" y="728250"/>
                  </a:cubicBezTo>
                  <a:cubicBezTo>
                    <a:pt x="317577" y="754206"/>
                    <a:pt x="363336" y="743518"/>
                    <a:pt x="363336" y="743518"/>
                  </a:cubicBezTo>
                  <a:cubicBezTo>
                    <a:pt x="363336" y="743518"/>
                    <a:pt x="349613" y="624435"/>
                    <a:pt x="390833" y="514508"/>
                  </a:cubicBezTo>
                  <a:cubicBezTo>
                    <a:pt x="418331" y="448858"/>
                    <a:pt x="421392" y="430538"/>
                    <a:pt x="444298" y="454964"/>
                  </a:cubicBezTo>
                  <a:cubicBezTo>
                    <a:pt x="462612" y="459545"/>
                    <a:pt x="462612" y="439695"/>
                    <a:pt x="462612" y="439695"/>
                  </a:cubicBezTo>
                  <a:cubicBezTo>
                    <a:pt x="462612" y="439695"/>
                    <a:pt x="448836" y="381681"/>
                    <a:pt x="424400" y="3832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94" name="Google Shape;1494;p41"/>
          <p:cNvSpPr/>
          <p:nvPr/>
        </p:nvSpPr>
        <p:spPr>
          <a:xfrm flipH="1">
            <a:off x="3225" y="4588975"/>
            <a:ext cx="9137545" cy="547625"/>
          </a:xfrm>
          <a:custGeom>
            <a:rect b="b" l="l" r="r" t="t"/>
            <a:pathLst>
              <a:path extrusionOk="0" h="872709" w="6561971">
                <a:moveTo>
                  <a:pt x="6561972" y="29235"/>
                </a:moveTo>
                <a:cubicBezTo>
                  <a:pt x="6231898" y="-32901"/>
                  <a:pt x="6008540" y="94289"/>
                  <a:pt x="5847619" y="166010"/>
                </a:cubicBezTo>
                <a:cubicBezTo>
                  <a:pt x="5500814" y="295934"/>
                  <a:pt x="5125075" y="56812"/>
                  <a:pt x="4754847" y="67024"/>
                </a:cubicBezTo>
                <a:cubicBezTo>
                  <a:pt x="4584679" y="71716"/>
                  <a:pt x="4421035" y="129297"/>
                  <a:pt x="4254024" y="162252"/>
                </a:cubicBezTo>
                <a:cubicBezTo>
                  <a:pt x="4031442" y="206169"/>
                  <a:pt x="3800274" y="206100"/>
                  <a:pt x="3577718" y="162057"/>
                </a:cubicBezTo>
                <a:cubicBezTo>
                  <a:pt x="3400711" y="127028"/>
                  <a:pt x="3230058" y="64734"/>
                  <a:pt x="3053356" y="28195"/>
                </a:cubicBezTo>
                <a:cubicBezTo>
                  <a:pt x="2876655" y="-8343"/>
                  <a:pt x="2687424" y="-17659"/>
                  <a:pt x="2520618" y="51148"/>
                </a:cubicBezTo>
                <a:cubicBezTo>
                  <a:pt x="2402221" y="99984"/>
                  <a:pt x="2299351" y="186382"/>
                  <a:pt x="2174752" y="216006"/>
                </a:cubicBezTo>
                <a:cubicBezTo>
                  <a:pt x="2065465" y="241989"/>
                  <a:pt x="1951374" y="221485"/>
                  <a:pt x="1839363" y="212919"/>
                </a:cubicBezTo>
                <a:cubicBezTo>
                  <a:pt x="1705074" y="202648"/>
                  <a:pt x="1570131" y="209789"/>
                  <a:pt x="1435636" y="216930"/>
                </a:cubicBezTo>
                <a:cubicBezTo>
                  <a:pt x="1227690" y="227971"/>
                  <a:pt x="1019749" y="239018"/>
                  <a:pt x="811808" y="250059"/>
                </a:cubicBezTo>
                <a:lnTo>
                  <a:pt x="974228" y="182318"/>
                </a:lnTo>
                <a:lnTo>
                  <a:pt x="837184" y="97467"/>
                </a:lnTo>
                <a:lnTo>
                  <a:pt x="736298" y="138634"/>
                </a:lnTo>
                <a:cubicBezTo>
                  <a:pt x="650185" y="170100"/>
                  <a:pt x="312779" y="252392"/>
                  <a:pt x="62526" y="184266"/>
                </a:cubicBezTo>
                <a:cubicBezTo>
                  <a:pt x="39404" y="174016"/>
                  <a:pt x="19422" y="165366"/>
                  <a:pt x="0" y="158362"/>
                </a:cubicBezTo>
                <a:lnTo>
                  <a:pt x="0" y="736458"/>
                </a:lnTo>
                <a:lnTo>
                  <a:pt x="433145" y="683716"/>
                </a:lnTo>
                <a:lnTo>
                  <a:pt x="1881670" y="872710"/>
                </a:lnTo>
                <a:lnTo>
                  <a:pt x="5901717" y="416590"/>
                </a:lnTo>
                <a:lnTo>
                  <a:pt x="6561972" y="260514"/>
                </a:lnTo>
                <a:lnTo>
                  <a:pt x="6561972" y="29230"/>
                </a:lnTo>
                <a:close/>
              </a:path>
            </a:pathLst>
          </a:custGeom>
          <a:solidFill>
            <a:srgbClr val="333333">
              <a:alpha val="11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95" name="Google Shape;1495;p41"/>
          <p:cNvGrpSpPr/>
          <p:nvPr/>
        </p:nvGrpSpPr>
        <p:grpSpPr>
          <a:xfrm>
            <a:off x="1599753" y="3333116"/>
            <a:ext cx="1443663" cy="1546991"/>
            <a:chOff x="5653205" y="551419"/>
            <a:chExt cx="1431921" cy="1483497"/>
          </a:xfrm>
        </p:grpSpPr>
        <p:sp>
          <p:nvSpPr>
            <p:cNvPr id="1496" name="Google Shape;1496;p41"/>
            <p:cNvSpPr/>
            <p:nvPr/>
          </p:nvSpPr>
          <p:spPr>
            <a:xfrm>
              <a:off x="6698647" y="1375249"/>
              <a:ext cx="158138" cy="597042"/>
            </a:xfrm>
            <a:custGeom>
              <a:rect b="b" l="l" r="r" t="t"/>
              <a:pathLst>
                <a:path extrusionOk="0" h="597042" w="158138">
                  <a:moveTo>
                    <a:pt x="156451" y="327053"/>
                  </a:moveTo>
                  <a:cubicBezTo>
                    <a:pt x="136791" y="380945"/>
                    <a:pt x="95666" y="496387"/>
                    <a:pt x="81173" y="590601"/>
                  </a:cubicBezTo>
                  <a:cubicBezTo>
                    <a:pt x="47110" y="605094"/>
                    <a:pt x="0" y="590601"/>
                    <a:pt x="0" y="590601"/>
                  </a:cubicBezTo>
                  <a:cubicBezTo>
                    <a:pt x="0" y="590601"/>
                    <a:pt x="37689" y="538419"/>
                    <a:pt x="48562" y="469570"/>
                  </a:cubicBezTo>
                  <a:cubicBezTo>
                    <a:pt x="59434" y="400721"/>
                    <a:pt x="92045" y="305050"/>
                    <a:pt x="69578" y="231852"/>
                  </a:cubicBezTo>
                  <a:cubicBezTo>
                    <a:pt x="47110" y="158654"/>
                    <a:pt x="16309" y="86902"/>
                    <a:pt x="3716" y="57066"/>
                  </a:cubicBezTo>
                  <a:cubicBezTo>
                    <a:pt x="3716" y="57066"/>
                    <a:pt x="24854" y="-55668"/>
                    <a:pt x="99181" y="35765"/>
                  </a:cubicBezTo>
                  <a:cubicBezTo>
                    <a:pt x="173508" y="127198"/>
                    <a:pt x="156451" y="327053"/>
                    <a:pt x="156451" y="3270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41"/>
            <p:cNvSpPr/>
            <p:nvPr/>
          </p:nvSpPr>
          <p:spPr>
            <a:xfrm>
              <a:off x="6376933" y="1341907"/>
              <a:ext cx="134531" cy="634396"/>
            </a:xfrm>
            <a:custGeom>
              <a:rect b="b" l="l" r="r" t="t"/>
              <a:pathLst>
                <a:path extrusionOk="0" h="634396" w="134531">
                  <a:moveTo>
                    <a:pt x="27582" y="174009"/>
                  </a:moveTo>
                  <a:cubicBezTo>
                    <a:pt x="27582" y="174009"/>
                    <a:pt x="33261" y="215181"/>
                    <a:pt x="39061" y="245618"/>
                  </a:cubicBezTo>
                  <a:cubicBezTo>
                    <a:pt x="44861" y="276061"/>
                    <a:pt x="28189" y="308672"/>
                    <a:pt x="48482" y="334038"/>
                  </a:cubicBezTo>
                  <a:cubicBezTo>
                    <a:pt x="68775" y="359403"/>
                    <a:pt x="64426" y="447822"/>
                    <a:pt x="70950" y="521026"/>
                  </a:cubicBezTo>
                  <a:cubicBezTo>
                    <a:pt x="77473" y="594224"/>
                    <a:pt x="52667" y="622492"/>
                    <a:pt x="52667" y="622492"/>
                  </a:cubicBezTo>
                  <a:cubicBezTo>
                    <a:pt x="52667" y="622492"/>
                    <a:pt x="100664" y="642785"/>
                    <a:pt x="134531" y="630382"/>
                  </a:cubicBezTo>
                  <a:cubicBezTo>
                    <a:pt x="128530" y="581019"/>
                    <a:pt x="112993" y="373901"/>
                    <a:pt x="121664" y="328966"/>
                  </a:cubicBezTo>
                  <a:cubicBezTo>
                    <a:pt x="130341" y="284030"/>
                    <a:pt x="121685" y="273158"/>
                    <a:pt x="118059" y="241998"/>
                  </a:cubicBezTo>
                  <a:cubicBezTo>
                    <a:pt x="114433" y="210832"/>
                    <a:pt x="120957" y="154301"/>
                    <a:pt x="121664" y="83061"/>
                  </a:cubicBezTo>
                  <a:cubicBezTo>
                    <a:pt x="121664" y="83061"/>
                    <a:pt x="62146" y="-32491"/>
                    <a:pt x="17522" y="8987"/>
                  </a:cubicBezTo>
                  <a:cubicBezTo>
                    <a:pt x="-27102" y="50466"/>
                    <a:pt x="27587" y="174009"/>
                    <a:pt x="27587" y="1740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41"/>
            <p:cNvSpPr/>
            <p:nvPr/>
          </p:nvSpPr>
          <p:spPr>
            <a:xfrm>
              <a:off x="5653205" y="551419"/>
              <a:ext cx="1431921" cy="1483497"/>
            </a:xfrm>
            <a:custGeom>
              <a:rect b="b" l="l" r="r" t="t"/>
              <a:pathLst>
                <a:path extrusionOk="0" h="1483497" w="1431921">
                  <a:moveTo>
                    <a:pt x="275757" y="131441"/>
                  </a:moveTo>
                  <a:cubicBezTo>
                    <a:pt x="275757" y="131441"/>
                    <a:pt x="454047" y="233086"/>
                    <a:pt x="543189" y="286899"/>
                  </a:cubicBezTo>
                  <a:cubicBezTo>
                    <a:pt x="632332" y="340712"/>
                    <a:pt x="898682" y="504324"/>
                    <a:pt x="995435" y="552157"/>
                  </a:cubicBezTo>
                  <a:cubicBezTo>
                    <a:pt x="1092188" y="599990"/>
                    <a:pt x="1184597" y="627171"/>
                    <a:pt x="1253631" y="700548"/>
                  </a:cubicBezTo>
                  <a:cubicBezTo>
                    <a:pt x="1322665" y="773926"/>
                    <a:pt x="1331902" y="787516"/>
                    <a:pt x="1337887" y="866335"/>
                  </a:cubicBezTo>
                  <a:cubicBezTo>
                    <a:pt x="1343866" y="945154"/>
                    <a:pt x="1341148" y="1056579"/>
                    <a:pt x="1375391" y="1116915"/>
                  </a:cubicBezTo>
                  <a:cubicBezTo>
                    <a:pt x="1409633" y="1177795"/>
                    <a:pt x="1431921" y="1226172"/>
                    <a:pt x="1431921" y="1395220"/>
                  </a:cubicBezTo>
                  <a:cubicBezTo>
                    <a:pt x="1389525" y="1337602"/>
                    <a:pt x="1356369" y="1238131"/>
                    <a:pt x="1357995" y="1145722"/>
                  </a:cubicBezTo>
                  <a:cubicBezTo>
                    <a:pt x="1357995" y="1111479"/>
                    <a:pt x="1337881" y="1079406"/>
                    <a:pt x="1323747" y="983197"/>
                  </a:cubicBezTo>
                  <a:cubicBezTo>
                    <a:pt x="1309618" y="886987"/>
                    <a:pt x="1291136" y="860894"/>
                    <a:pt x="1291136" y="860894"/>
                  </a:cubicBezTo>
                  <a:cubicBezTo>
                    <a:pt x="1291136" y="860894"/>
                    <a:pt x="1298202" y="914163"/>
                    <a:pt x="1272114" y="1026137"/>
                  </a:cubicBezTo>
                  <a:cubicBezTo>
                    <a:pt x="1246021" y="1138111"/>
                    <a:pt x="1280269" y="1172354"/>
                    <a:pt x="1290048" y="1186488"/>
                  </a:cubicBezTo>
                  <a:cubicBezTo>
                    <a:pt x="1267765" y="1250085"/>
                    <a:pt x="1225363" y="1471316"/>
                    <a:pt x="1225363" y="1471316"/>
                  </a:cubicBezTo>
                  <a:cubicBezTo>
                    <a:pt x="1225363" y="1471316"/>
                    <a:pt x="1160135" y="1494148"/>
                    <a:pt x="1132954" y="1477296"/>
                  </a:cubicBezTo>
                  <a:cubicBezTo>
                    <a:pt x="1167740" y="1418047"/>
                    <a:pt x="1214491" y="1249542"/>
                    <a:pt x="1207424" y="1189749"/>
                  </a:cubicBezTo>
                  <a:cubicBezTo>
                    <a:pt x="1200357" y="1129957"/>
                    <a:pt x="1182967" y="1044615"/>
                    <a:pt x="1157960" y="994069"/>
                  </a:cubicBezTo>
                  <a:cubicBezTo>
                    <a:pt x="1132959" y="943518"/>
                    <a:pt x="1114477" y="935364"/>
                    <a:pt x="1079690" y="866873"/>
                  </a:cubicBezTo>
                  <a:cubicBezTo>
                    <a:pt x="1011744" y="902747"/>
                    <a:pt x="907924" y="926666"/>
                    <a:pt x="766050" y="829369"/>
                  </a:cubicBezTo>
                  <a:cubicBezTo>
                    <a:pt x="753009" y="989720"/>
                    <a:pt x="746486" y="967975"/>
                    <a:pt x="746486" y="1010377"/>
                  </a:cubicBezTo>
                  <a:cubicBezTo>
                    <a:pt x="746486" y="1052779"/>
                    <a:pt x="757358" y="1053861"/>
                    <a:pt x="747573" y="1094089"/>
                  </a:cubicBezTo>
                  <a:cubicBezTo>
                    <a:pt x="737788" y="1134311"/>
                    <a:pt x="743224" y="1130506"/>
                    <a:pt x="743767" y="1224546"/>
                  </a:cubicBezTo>
                  <a:cubicBezTo>
                    <a:pt x="744311" y="1318581"/>
                    <a:pt x="744855" y="1462085"/>
                    <a:pt x="744855" y="1462085"/>
                  </a:cubicBezTo>
                  <a:cubicBezTo>
                    <a:pt x="744855" y="1462085"/>
                    <a:pt x="692673" y="1479481"/>
                    <a:pt x="663861" y="1463172"/>
                  </a:cubicBezTo>
                  <a:cubicBezTo>
                    <a:pt x="683431" y="1414252"/>
                    <a:pt x="689411" y="1407729"/>
                    <a:pt x="689955" y="1335433"/>
                  </a:cubicBezTo>
                  <a:cubicBezTo>
                    <a:pt x="690498" y="1263138"/>
                    <a:pt x="691586" y="1164210"/>
                    <a:pt x="684519" y="1140840"/>
                  </a:cubicBezTo>
                  <a:cubicBezTo>
                    <a:pt x="677452" y="1117470"/>
                    <a:pt x="659512" y="1106597"/>
                    <a:pt x="666579" y="1048979"/>
                  </a:cubicBezTo>
                  <a:cubicBezTo>
                    <a:pt x="670928" y="1022886"/>
                    <a:pt x="654076" y="907111"/>
                    <a:pt x="637773" y="820682"/>
                  </a:cubicBezTo>
                  <a:cubicBezTo>
                    <a:pt x="621464" y="734258"/>
                    <a:pt x="622008" y="584236"/>
                    <a:pt x="597551" y="559229"/>
                  </a:cubicBezTo>
                  <a:cubicBezTo>
                    <a:pt x="573088" y="534223"/>
                    <a:pt x="254017" y="255923"/>
                    <a:pt x="196399" y="222219"/>
                  </a:cubicBezTo>
                  <a:cubicBezTo>
                    <a:pt x="138781" y="254831"/>
                    <a:pt x="117580" y="251300"/>
                    <a:pt x="92579" y="256193"/>
                  </a:cubicBezTo>
                  <a:cubicBezTo>
                    <a:pt x="67578" y="261085"/>
                    <a:pt x="38223" y="283643"/>
                    <a:pt x="21646" y="271683"/>
                  </a:cubicBezTo>
                  <a:cubicBezTo>
                    <a:pt x="14304" y="265160"/>
                    <a:pt x="21646" y="259454"/>
                    <a:pt x="21646" y="259454"/>
                  </a:cubicBezTo>
                  <a:cubicBezTo>
                    <a:pt x="21646" y="259454"/>
                    <a:pt x="-3630" y="267065"/>
                    <a:pt x="445" y="243146"/>
                  </a:cubicBezTo>
                  <a:cubicBezTo>
                    <a:pt x="4519" y="219232"/>
                    <a:pt x="30612" y="202380"/>
                    <a:pt x="61593" y="169494"/>
                  </a:cubicBezTo>
                  <a:cubicBezTo>
                    <a:pt x="92579" y="136608"/>
                    <a:pt x="146118" y="82251"/>
                    <a:pt x="166775" y="56163"/>
                  </a:cubicBezTo>
                  <a:cubicBezTo>
                    <a:pt x="187432" y="30070"/>
                    <a:pt x="187976" y="35237"/>
                    <a:pt x="183353" y="20828"/>
                  </a:cubicBezTo>
                  <a:cubicBezTo>
                    <a:pt x="178735" y="6425"/>
                    <a:pt x="190420" y="-6347"/>
                    <a:pt x="204823" y="3438"/>
                  </a:cubicBezTo>
                  <a:cubicBezTo>
                    <a:pt x="219226" y="13223"/>
                    <a:pt x="214608" y="26808"/>
                    <a:pt x="201017" y="48009"/>
                  </a:cubicBezTo>
                  <a:cubicBezTo>
                    <a:pt x="187427" y="69210"/>
                    <a:pt x="179547" y="83339"/>
                    <a:pt x="184709" y="87144"/>
                  </a:cubicBezTo>
                  <a:cubicBezTo>
                    <a:pt x="189871" y="90949"/>
                    <a:pt x="208897" y="93124"/>
                    <a:pt x="219495" y="74915"/>
                  </a:cubicBezTo>
                  <a:cubicBezTo>
                    <a:pt x="230093" y="56707"/>
                    <a:pt x="245314" y="34693"/>
                    <a:pt x="240965" y="21646"/>
                  </a:cubicBezTo>
                  <a:cubicBezTo>
                    <a:pt x="236616" y="8599"/>
                    <a:pt x="248032" y="-4991"/>
                    <a:pt x="263792" y="5881"/>
                  </a:cubicBezTo>
                  <a:cubicBezTo>
                    <a:pt x="279557" y="16754"/>
                    <a:pt x="275477" y="25721"/>
                    <a:pt x="264610" y="40667"/>
                  </a:cubicBezTo>
                  <a:cubicBezTo>
                    <a:pt x="253738" y="55614"/>
                    <a:pt x="236886" y="81977"/>
                    <a:pt x="242596" y="92306"/>
                  </a:cubicBezTo>
                  <a:cubicBezTo>
                    <a:pt x="248302" y="102634"/>
                    <a:pt x="289073" y="90400"/>
                    <a:pt x="312174" y="74641"/>
                  </a:cubicBezTo>
                  <a:cubicBezTo>
                    <a:pt x="335275" y="58876"/>
                    <a:pt x="346147" y="52353"/>
                    <a:pt x="354570" y="59420"/>
                  </a:cubicBezTo>
                  <a:cubicBezTo>
                    <a:pt x="362999" y="66487"/>
                    <a:pt x="367617" y="81977"/>
                    <a:pt x="351040" y="102085"/>
                  </a:cubicBezTo>
                  <a:cubicBezTo>
                    <a:pt x="334462" y="122199"/>
                    <a:pt x="302119" y="136328"/>
                    <a:pt x="275757" y="131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9" name="Google Shape;1499;p41"/>
            <p:cNvSpPr/>
            <p:nvPr/>
          </p:nvSpPr>
          <p:spPr>
            <a:xfrm>
              <a:off x="5817635" y="691912"/>
              <a:ext cx="82754" cy="39508"/>
            </a:xfrm>
            <a:custGeom>
              <a:rect b="b" l="l" r="r" t="t"/>
              <a:pathLst>
                <a:path extrusionOk="0" h="39508" w="82754">
                  <a:moveTo>
                    <a:pt x="26807" y="12624"/>
                  </a:moveTo>
                  <a:cubicBezTo>
                    <a:pt x="31885" y="12930"/>
                    <a:pt x="47428" y="12750"/>
                    <a:pt x="60670" y="886"/>
                  </a:cubicBezTo>
                  <a:cubicBezTo>
                    <a:pt x="62100" y="-391"/>
                    <a:pt x="64285" y="-275"/>
                    <a:pt x="65557" y="1155"/>
                  </a:cubicBezTo>
                  <a:cubicBezTo>
                    <a:pt x="66834" y="2580"/>
                    <a:pt x="66713" y="4770"/>
                    <a:pt x="65288" y="6042"/>
                  </a:cubicBezTo>
                  <a:cubicBezTo>
                    <a:pt x="53925" y="16223"/>
                    <a:pt x="41232" y="18941"/>
                    <a:pt x="32961" y="19501"/>
                  </a:cubicBezTo>
                  <a:cubicBezTo>
                    <a:pt x="43316" y="21227"/>
                    <a:pt x="59197" y="20102"/>
                    <a:pt x="77100" y="5493"/>
                  </a:cubicBezTo>
                  <a:cubicBezTo>
                    <a:pt x="78583" y="4285"/>
                    <a:pt x="80757" y="4506"/>
                    <a:pt x="81971" y="5984"/>
                  </a:cubicBezTo>
                  <a:cubicBezTo>
                    <a:pt x="83185" y="7467"/>
                    <a:pt x="82963" y="9647"/>
                    <a:pt x="81480" y="10861"/>
                  </a:cubicBezTo>
                  <a:cubicBezTo>
                    <a:pt x="65900" y="23575"/>
                    <a:pt x="51629" y="27169"/>
                    <a:pt x="40466" y="27169"/>
                  </a:cubicBezTo>
                  <a:cubicBezTo>
                    <a:pt x="35595" y="27169"/>
                    <a:pt x="31367" y="26467"/>
                    <a:pt x="27836" y="25560"/>
                  </a:cubicBezTo>
                  <a:cubicBezTo>
                    <a:pt x="22844" y="34458"/>
                    <a:pt x="9501" y="42491"/>
                    <a:pt x="2798" y="38422"/>
                  </a:cubicBezTo>
                  <a:cubicBezTo>
                    <a:pt x="-8053" y="31835"/>
                    <a:pt x="15365" y="2517"/>
                    <a:pt x="26812" y="126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0" name="Google Shape;1500;p41"/>
            <p:cNvSpPr/>
            <p:nvPr/>
          </p:nvSpPr>
          <p:spPr>
            <a:xfrm>
              <a:off x="5729058" y="646765"/>
              <a:ext cx="35086" cy="63360"/>
            </a:xfrm>
            <a:custGeom>
              <a:rect b="b" l="l" r="r" t="t"/>
              <a:pathLst>
                <a:path extrusionOk="0" h="63360" w="35086">
                  <a:moveTo>
                    <a:pt x="19608" y="44767"/>
                  </a:moveTo>
                  <a:cubicBezTo>
                    <a:pt x="12013" y="40412"/>
                    <a:pt x="528" y="29556"/>
                    <a:pt x="1" y="3531"/>
                  </a:cubicBezTo>
                  <a:cubicBezTo>
                    <a:pt x="-36" y="1620"/>
                    <a:pt x="1478" y="37"/>
                    <a:pt x="3394" y="0"/>
                  </a:cubicBezTo>
                  <a:cubicBezTo>
                    <a:pt x="3416" y="0"/>
                    <a:pt x="3442" y="0"/>
                    <a:pt x="3463" y="0"/>
                  </a:cubicBezTo>
                  <a:cubicBezTo>
                    <a:pt x="5342" y="0"/>
                    <a:pt x="6883" y="1504"/>
                    <a:pt x="6925" y="3394"/>
                  </a:cubicBezTo>
                  <a:cubicBezTo>
                    <a:pt x="7310" y="22526"/>
                    <a:pt x="14161" y="31973"/>
                    <a:pt x="19888" y="36575"/>
                  </a:cubicBezTo>
                  <a:cubicBezTo>
                    <a:pt x="17317" y="31519"/>
                    <a:pt x="15264" y="24568"/>
                    <a:pt x="15364" y="15216"/>
                  </a:cubicBezTo>
                  <a:cubicBezTo>
                    <a:pt x="15385" y="13305"/>
                    <a:pt x="16826" y="11733"/>
                    <a:pt x="18864" y="11791"/>
                  </a:cubicBezTo>
                  <a:cubicBezTo>
                    <a:pt x="20780" y="11812"/>
                    <a:pt x="22310" y="13379"/>
                    <a:pt x="22289" y="15290"/>
                  </a:cubicBezTo>
                  <a:cubicBezTo>
                    <a:pt x="22152" y="28263"/>
                    <a:pt x="26654" y="35567"/>
                    <a:pt x="29905" y="39146"/>
                  </a:cubicBezTo>
                  <a:cubicBezTo>
                    <a:pt x="31229" y="39156"/>
                    <a:pt x="32475" y="39547"/>
                    <a:pt x="33568" y="40439"/>
                  </a:cubicBezTo>
                  <a:cubicBezTo>
                    <a:pt x="40714" y="46244"/>
                    <a:pt x="20706" y="67799"/>
                    <a:pt x="13638" y="62542"/>
                  </a:cubicBezTo>
                  <a:cubicBezTo>
                    <a:pt x="9654" y="59581"/>
                    <a:pt x="13734" y="50693"/>
                    <a:pt x="19603" y="4476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41"/>
            <p:cNvSpPr/>
            <p:nvPr/>
          </p:nvSpPr>
          <p:spPr>
            <a:xfrm>
              <a:off x="5669652" y="778231"/>
              <a:ext cx="55234" cy="37840"/>
            </a:xfrm>
            <a:custGeom>
              <a:rect b="b" l="l" r="r" t="t"/>
              <a:pathLst>
                <a:path extrusionOk="0" h="37840" w="55234">
                  <a:moveTo>
                    <a:pt x="5193" y="37835"/>
                  </a:moveTo>
                  <a:cubicBezTo>
                    <a:pt x="5779" y="37835"/>
                    <a:pt x="6375" y="37735"/>
                    <a:pt x="6956" y="37524"/>
                  </a:cubicBezTo>
                  <a:cubicBezTo>
                    <a:pt x="8059" y="37123"/>
                    <a:pt x="9431" y="36685"/>
                    <a:pt x="10999" y="36183"/>
                  </a:cubicBezTo>
                  <a:cubicBezTo>
                    <a:pt x="22309" y="32542"/>
                    <a:pt x="43368" y="25760"/>
                    <a:pt x="54451" y="7931"/>
                  </a:cubicBezTo>
                  <a:cubicBezTo>
                    <a:pt x="55966" y="5493"/>
                    <a:pt x="55216" y="2294"/>
                    <a:pt x="52783" y="780"/>
                  </a:cubicBezTo>
                  <a:cubicBezTo>
                    <a:pt x="50345" y="-725"/>
                    <a:pt x="47147" y="9"/>
                    <a:pt x="45627" y="2453"/>
                  </a:cubicBezTo>
                  <a:cubicBezTo>
                    <a:pt x="36565" y="17041"/>
                    <a:pt x="17860" y="23063"/>
                    <a:pt x="7816" y="26298"/>
                  </a:cubicBezTo>
                  <a:cubicBezTo>
                    <a:pt x="6117" y="26847"/>
                    <a:pt x="4634" y="27322"/>
                    <a:pt x="3430" y="27760"/>
                  </a:cubicBezTo>
                  <a:cubicBezTo>
                    <a:pt x="733" y="28731"/>
                    <a:pt x="-665" y="31708"/>
                    <a:pt x="311" y="34410"/>
                  </a:cubicBezTo>
                  <a:cubicBezTo>
                    <a:pt x="1076" y="36526"/>
                    <a:pt x="3066" y="37840"/>
                    <a:pt x="5198" y="378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41"/>
            <p:cNvSpPr/>
            <p:nvPr/>
          </p:nvSpPr>
          <p:spPr>
            <a:xfrm>
              <a:off x="5680037" y="781097"/>
              <a:ext cx="15059" cy="13154"/>
            </a:xfrm>
            <a:custGeom>
              <a:rect b="b" l="l" r="r" t="t"/>
              <a:pathLst>
                <a:path extrusionOk="0" h="13154" w="15059">
                  <a:moveTo>
                    <a:pt x="14103" y="690"/>
                  </a:moveTo>
                  <a:cubicBezTo>
                    <a:pt x="18283" y="3197"/>
                    <a:pt x="7765" y="17358"/>
                    <a:pt x="1600" y="11922"/>
                  </a:cubicBezTo>
                  <a:cubicBezTo>
                    <a:pt x="-4559" y="6486"/>
                    <a:pt x="8667" y="-2571"/>
                    <a:pt x="14103"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41"/>
            <p:cNvSpPr/>
            <p:nvPr/>
          </p:nvSpPr>
          <p:spPr>
            <a:xfrm>
              <a:off x="5665124" y="772127"/>
              <a:ext cx="10506" cy="13408"/>
            </a:xfrm>
            <a:custGeom>
              <a:rect b="b" l="l" r="r" t="t"/>
              <a:pathLst>
                <a:path extrusionOk="0" h="13408" w="10506">
                  <a:moveTo>
                    <a:pt x="8903" y="1870"/>
                  </a:moveTo>
                  <a:cubicBezTo>
                    <a:pt x="3214" y="-4664"/>
                    <a:pt x="-3057" y="7665"/>
                    <a:pt x="1656" y="12199"/>
                  </a:cubicBezTo>
                  <a:cubicBezTo>
                    <a:pt x="6370" y="16727"/>
                    <a:pt x="13795" y="7486"/>
                    <a:pt x="8903" y="1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41"/>
            <p:cNvSpPr/>
            <p:nvPr/>
          </p:nvSpPr>
          <p:spPr>
            <a:xfrm>
              <a:off x="5860371" y="740596"/>
              <a:ext cx="84230" cy="88016"/>
            </a:xfrm>
            <a:custGeom>
              <a:rect b="b" l="l" r="r" t="t"/>
              <a:pathLst>
                <a:path extrusionOk="0" h="88016" w="84230">
                  <a:moveTo>
                    <a:pt x="5" y="40036"/>
                  </a:moveTo>
                  <a:cubicBezTo>
                    <a:pt x="9157" y="26514"/>
                    <a:pt x="43584" y="-3923"/>
                    <a:pt x="60252" y="420"/>
                  </a:cubicBezTo>
                  <a:cubicBezTo>
                    <a:pt x="76924" y="4769"/>
                    <a:pt x="82719" y="23611"/>
                    <a:pt x="84166" y="53325"/>
                  </a:cubicBezTo>
                  <a:cubicBezTo>
                    <a:pt x="85617" y="83039"/>
                    <a:pt x="62431" y="88016"/>
                    <a:pt x="62431" y="88016"/>
                  </a:cubicBezTo>
                  <a:lnTo>
                    <a:pt x="0" y="400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5" name="Google Shape;1505;p41"/>
            <p:cNvSpPr/>
            <p:nvPr/>
          </p:nvSpPr>
          <p:spPr>
            <a:xfrm>
              <a:off x="5952239" y="700398"/>
              <a:ext cx="77353" cy="69199"/>
            </a:xfrm>
            <a:custGeom>
              <a:rect b="b" l="l" r="r" t="t"/>
              <a:pathLst>
                <a:path extrusionOk="0" h="69199" w="77353">
                  <a:moveTo>
                    <a:pt x="7392" y="0"/>
                  </a:moveTo>
                  <a:cubicBezTo>
                    <a:pt x="-86" y="20330"/>
                    <a:pt x="-3348" y="53807"/>
                    <a:pt x="4626" y="63339"/>
                  </a:cubicBezTo>
                  <a:cubicBezTo>
                    <a:pt x="12601" y="72876"/>
                    <a:pt x="47387" y="68163"/>
                    <a:pt x="61157" y="67076"/>
                  </a:cubicBezTo>
                  <a:cubicBezTo>
                    <a:pt x="74927" y="65989"/>
                    <a:pt x="77582" y="52461"/>
                    <a:pt x="77339" y="40201"/>
                  </a:cubicBezTo>
                  <a:lnTo>
                    <a:pt x="739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6" name="Google Shape;1506;p41"/>
            <p:cNvSpPr/>
            <p:nvPr/>
          </p:nvSpPr>
          <p:spPr>
            <a:xfrm>
              <a:off x="5965755" y="783519"/>
              <a:ext cx="57211" cy="34497"/>
            </a:xfrm>
            <a:custGeom>
              <a:rect b="b" l="l" r="r" t="t"/>
              <a:pathLst>
                <a:path extrusionOk="0" h="34497" w="57211">
                  <a:moveTo>
                    <a:pt x="168" y="18382"/>
                  </a:moveTo>
                  <a:cubicBezTo>
                    <a:pt x="-1479" y="-1769"/>
                    <a:pt x="9230" y="6058"/>
                    <a:pt x="22635" y="3884"/>
                  </a:cubicBezTo>
                  <a:cubicBezTo>
                    <a:pt x="36046" y="1709"/>
                    <a:pt x="53072" y="-5173"/>
                    <a:pt x="56334" y="7145"/>
                  </a:cubicBezTo>
                  <a:cubicBezTo>
                    <a:pt x="59596" y="19469"/>
                    <a:pt x="54555" y="32152"/>
                    <a:pt x="27723" y="34326"/>
                  </a:cubicBezTo>
                  <a:cubicBezTo>
                    <a:pt x="9589" y="35778"/>
                    <a:pt x="938" y="27797"/>
                    <a:pt x="168" y="183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7" name="Google Shape;1507;p41"/>
            <p:cNvSpPr/>
            <p:nvPr/>
          </p:nvSpPr>
          <p:spPr>
            <a:xfrm>
              <a:off x="6068165" y="766001"/>
              <a:ext cx="108637" cy="92374"/>
            </a:xfrm>
            <a:custGeom>
              <a:rect b="b" l="l" r="r" t="t"/>
              <a:pathLst>
                <a:path extrusionOk="0" h="92374" w="108637">
                  <a:moveTo>
                    <a:pt x="5335" y="0"/>
                  </a:moveTo>
                  <a:cubicBezTo>
                    <a:pt x="-1505" y="20679"/>
                    <a:pt x="-11290" y="75394"/>
                    <a:pt x="44517" y="89528"/>
                  </a:cubicBezTo>
                  <a:cubicBezTo>
                    <a:pt x="100325" y="103662"/>
                    <a:pt x="108638" y="60574"/>
                    <a:pt x="108638" y="60574"/>
                  </a:cubicBezTo>
                  <a:lnTo>
                    <a:pt x="5335" y="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41"/>
            <p:cNvSpPr/>
            <p:nvPr/>
          </p:nvSpPr>
          <p:spPr>
            <a:xfrm>
              <a:off x="5992707" y="855645"/>
              <a:ext cx="95057" cy="90604"/>
            </a:xfrm>
            <a:custGeom>
              <a:rect b="b" l="l" r="r" t="t"/>
              <a:pathLst>
                <a:path extrusionOk="0" h="90604" w="95057">
                  <a:moveTo>
                    <a:pt x="0" y="30585"/>
                  </a:moveTo>
                  <a:cubicBezTo>
                    <a:pt x="19961" y="4233"/>
                    <a:pt x="54499" y="-11347"/>
                    <a:pt x="75462" y="10033"/>
                  </a:cubicBezTo>
                  <a:cubicBezTo>
                    <a:pt x="96426" y="31414"/>
                    <a:pt x="108063" y="74423"/>
                    <a:pt x="70897" y="90605"/>
                  </a:cubicBezTo>
                  <a:lnTo>
                    <a:pt x="0" y="305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9" name="Google Shape;1509;p41"/>
            <p:cNvSpPr/>
            <p:nvPr/>
          </p:nvSpPr>
          <p:spPr>
            <a:xfrm>
              <a:off x="6109901" y="896916"/>
              <a:ext cx="78944" cy="70662"/>
            </a:xfrm>
            <a:custGeom>
              <a:rect b="b" l="l" r="r" t="t"/>
              <a:pathLst>
                <a:path extrusionOk="0" h="70662" w="78944">
                  <a:moveTo>
                    <a:pt x="3868" y="57181"/>
                  </a:moveTo>
                  <a:cubicBezTo>
                    <a:pt x="-4819" y="46758"/>
                    <a:pt x="2454" y="25657"/>
                    <a:pt x="12582" y="7897"/>
                  </a:cubicBezTo>
                  <a:cubicBezTo>
                    <a:pt x="22710" y="-9863"/>
                    <a:pt x="60035" y="4635"/>
                    <a:pt x="74169" y="28554"/>
                  </a:cubicBezTo>
                  <a:cubicBezTo>
                    <a:pt x="88303" y="52468"/>
                    <a:pt x="68733" y="72038"/>
                    <a:pt x="45901" y="70587"/>
                  </a:cubicBezTo>
                  <a:cubicBezTo>
                    <a:pt x="23074" y="69136"/>
                    <a:pt x="11115" y="65879"/>
                    <a:pt x="3868" y="5718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0" name="Google Shape;1510;p41"/>
            <p:cNvSpPr/>
            <p:nvPr/>
          </p:nvSpPr>
          <p:spPr>
            <a:xfrm>
              <a:off x="6214935" y="863039"/>
              <a:ext cx="76785" cy="71196"/>
            </a:xfrm>
            <a:custGeom>
              <a:rect b="b" l="l" r="r" t="t"/>
              <a:pathLst>
                <a:path extrusionOk="0" h="71196" w="76785">
                  <a:moveTo>
                    <a:pt x="22246" y="0"/>
                  </a:moveTo>
                  <a:cubicBezTo>
                    <a:pt x="-787" y="3362"/>
                    <a:pt x="-4048" y="11933"/>
                    <a:pt x="3921" y="37905"/>
                  </a:cubicBezTo>
                  <a:cubicBezTo>
                    <a:pt x="11891" y="63877"/>
                    <a:pt x="27476" y="76349"/>
                    <a:pt x="49215" y="69208"/>
                  </a:cubicBezTo>
                  <a:cubicBezTo>
                    <a:pt x="70960" y="62067"/>
                    <a:pt x="81204" y="54873"/>
                    <a:pt x="74992" y="32015"/>
                  </a:cubicBezTo>
                  <a:lnTo>
                    <a:pt x="22241"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1" name="Google Shape;1511;p41"/>
            <p:cNvSpPr/>
            <p:nvPr/>
          </p:nvSpPr>
          <p:spPr>
            <a:xfrm>
              <a:off x="6168712" y="979567"/>
              <a:ext cx="128724" cy="128688"/>
            </a:xfrm>
            <a:custGeom>
              <a:rect b="b" l="l" r="r" t="t"/>
              <a:pathLst>
                <a:path extrusionOk="0" h="128688" w="128724">
                  <a:moveTo>
                    <a:pt x="0" y="57571"/>
                  </a:moveTo>
                  <a:cubicBezTo>
                    <a:pt x="1589" y="30697"/>
                    <a:pt x="38549" y="-5177"/>
                    <a:pt x="79136" y="624"/>
                  </a:cubicBezTo>
                  <a:cubicBezTo>
                    <a:pt x="119722" y="6419"/>
                    <a:pt x="136754" y="28638"/>
                    <a:pt x="125158" y="57571"/>
                  </a:cubicBezTo>
                  <a:cubicBezTo>
                    <a:pt x="113563" y="86504"/>
                    <a:pt x="124372" y="131472"/>
                    <a:pt x="79468" y="128553"/>
                  </a:cubicBezTo>
                  <a:lnTo>
                    <a:pt x="0" y="5757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2" name="Google Shape;1512;p41"/>
            <p:cNvSpPr/>
            <p:nvPr/>
          </p:nvSpPr>
          <p:spPr>
            <a:xfrm>
              <a:off x="6296993" y="914989"/>
              <a:ext cx="121549" cy="110836"/>
            </a:xfrm>
            <a:custGeom>
              <a:rect b="b" l="l" r="r" t="t"/>
              <a:pathLst>
                <a:path extrusionOk="0" h="110836" w="121549">
                  <a:moveTo>
                    <a:pt x="25853" y="0"/>
                  </a:moveTo>
                  <a:cubicBezTo>
                    <a:pt x="10288" y="9030"/>
                    <a:pt x="-13989" y="34396"/>
                    <a:pt x="10288" y="67012"/>
                  </a:cubicBezTo>
                  <a:cubicBezTo>
                    <a:pt x="34566" y="99624"/>
                    <a:pt x="47613" y="115210"/>
                    <a:pt x="76969" y="109773"/>
                  </a:cubicBezTo>
                  <a:cubicBezTo>
                    <a:pt x="106319" y="104337"/>
                    <a:pt x="126200" y="80988"/>
                    <a:pt x="120606" y="56969"/>
                  </a:cubicBezTo>
                  <a:lnTo>
                    <a:pt x="2585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3" name="Google Shape;1513;p41"/>
            <p:cNvSpPr/>
            <p:nvPr/>
          </p:nvSpPr>
          <p:spPr>
            <a:xfrm>
              <a:off x="6429901" y="991026"/>
              <a:ext cx="130923" cy="130131"/>
            </a:xfrm>
            <a:custGeom>
              <a:rect b="b" l="l" r="r" t="t"/>
              <a:pathLst>
                <a:path extrusionOk="0" h="130131" w="130923">
                  <a:moveTo>
                    <a:pt x="19734" y="0"/>
                  </a:moveTo>
                  <a:cubicBezTo>
                    <a:pt x="6027" y="15253"/>
                    <a:pt x="-13543" y="30474"/>
                    <a:pt x="13632" y="72871"/>
                  </a:cubicBezTo>
                  <a:cubicBezTo>
                    <a:pt x="40813" y="115268"/>
                    <a:pt x="43346" y="130489"/>
                    <a:pt x="68717" y="130125"/>
                  </a:cubicBezTo>
                  <a:cubicBezTo>
                    <a:pt x="94082" y="129761"/>
                    <a:pt x="149003" y="113468"/>
                    <a:pt x="124984" y="61460"/>
                  </a:cubicBezTo>
                  <a:lnTo>
                    <a:pt x="1973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4" name="Google Shape;1514;p41"/>
            <p:cNvSpPr/>
            <p:nvPr/>
          </p:nvSpPr>
          <p:spPr>
            <a:xfrm>
              <a:off x="6581670" y="1070463"/>
              <a:ext cx="67972" cy="62957"/>
            </a:xfrm>
            <a:custGeom>
              <a:rect b="b" l="l" r="r" t="t"/>
              <a:pathLst>
                <a:path extrusionOk="0" h="62957" w="67972">
                  <a:moveTo>
                    <a:pt x="5014" y="5"/>
                  </a:moveTo>
                  <a:cubicBezTo>
                    <a:pt x="-1885" y="12999"/>
                    <a:pt x="-3700" y="43078"/>
                    <a:pt x="12973" y="56483"/>
                  </a:cubicBezTo>
                  <a:cubicBezTo>
                    <a:pt x="29640" y="69894"/>
                    <a:pt x="75303" y="62642"/>
                    <a:pt x="66965" y="33108"/>
                  </a:cubicBezTo>
                  <a:lnTo>
                    <a:pt x="501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5" name="Google Shape;1515;p41"/>
            <p:cNvSpPr/>
            <p:nvPr/>
          </p:nvSpPr>
          <p:spPr>
            <a:xfrm>
              <a:off x="6592243" y="1154774"/>
              <a:ext cx="28052" cy="43489"/>
            </a:xfrm>
            <a:custGeom>
              <a:rect b="b" l="l" r="r" t="t"/>
              <a:pathLst>
                <a:path extrusionOk="0" h="43489" w="28052">
                  <a:moveTo>
                    <a:pt x="23416" y="3343"/>
                  </a:moveTo>
                  <a:cubicBezTo>
                    <a:pt x="32478" y="12400"/>
                    <a:pt x="26683" y="35955"/>
                    <a:pt x="19431" y="41391"/>
                  </a:cubicBezTo>
                  <a:cubicBezTo>
                    <a:pt x="12184" y="46827"/>
                    <a:pt x="-1950" y="42114"/>
                    <a:pt x="225" y="22365"/>
                  </a:cubicBezTo>
                  <a:cubicBezTo>
                    <a:pt x="2399" y="2615"/>
                    <a:pt x="15076" y="-4996"/>
                    <a:pt x="23416" y="33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41"/>
            <p:cNvSpPr/>
            <p:nvPr/>
          </p:nvSpPr>
          <p:spPr>
            <a:xfrm>
              <a:off x="6690308" y="1123526"/>
              <a:ext cx="51691" cy="33711"/>
            </a:xfrm>
            <a:custGeom>
              <a:rect b="b" l="l" r="r" t="t"/>
              <a:pathLst>
                <a:path extrusionOk="0" h="33711" w="51691">
                  <a:moveTo>
                    <a:pt x="618" y="0"/>
                  </a:moveTo>
                  <a:cubicBezTo>
                    <a:pt x="-5071" y="19005"/>
                    <a:pt x="29820" y="50382"/>
                    <a:pt x="51692" y="22916"/>
                  </a:cubicBezTo>
                  <a:lnTo>
                    <a:pt x="61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7" name="Google Shape;1517;p41"/>
            <p:cNvSpPr/>
            <p:nvPr/>
          </p:nvSpPr>
          <p:spPr>
            <a:xfrm>
              <a:off x="6296627" y="1048869"/>
              <a:ext cx="145185" cy="163105"/>
            </a:xfrm>
            <a:custGeom>
              <a:rect b="b" l="l" r="r" t="t"/>
              <a:pathLst>
                <a:path extrusionOk="0" h="163105" w="145185">
                  <a:moveTo>
                    <a:pt x="16814" y="29162"/>
                  </a:moveTo>
                  <a:cubicBezTo>
                    <a:pt x="26208" y="2747"/>
                    <a:pt x="62836" y="-8553"/>
                    <a:pt x="87114" y="7222"/>
                  </a:cubicBezTo>
                  <a:cubicBezTo>
                    <a:pt x="111392" y="22998"/>
                    <a:pt x="147266" y="57061"/>
                    <a:pt x="145091" y="81344"/>
                  </a:cubicBezTo>
                  <a:cubicBezTo>
                    <a:pt x="142917" y="105622"/>
                    <a:pt x="119726" y="123741"/>
                    <a:pt x="102330" y="145485"/>
                  </a:cubicBezTo>
                  <a:cubicBezTo>
                    <a:pt x="84935" y="167230"/>
                    <a:pt x="54133" y="172661"/>
                    <a:pt x="28045" y="139685"/>
                  </a:cubicBezTo>
                  <a:cubicBezTo>
                    <a:pt x="1951" y="106709"/>
                    <a:pt x="-6018" y="83154"/>
                    <a:pt x="4490" y="64671"/>
                  </a:cubicBezTo>
                  <a:cubicBezTo>
                    <a:pt x="14998" y="46188"/>
                    <a:pt x="11013" y="45465"/>
                    <a:pt x="16814" y="291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8" name="Google Shape;1518;p41"/>
            <p:cNvSpPr/>
            <p:nvPr/>
          </p:nvSpPr>
          <p:spPr>
            <a:xfrm>
              <a:off x="6386008" y="1149852"/>
              <a:ext cx="190152" cy="167828"/>
            </a:xfrm>
            <a:custGeom>
              <a:rect b="b" l="l" r="r" t="t"/>
              <a:pathLst>
                <a:path extrusionOk="0" h="167828" w="190152">
                  <a:moveTo>
                    <a:pt x="52812" y="43415"/>
                  </a:moveTo>
                  <a:cubicBezTo>
                    <a:pt x="75206" y="18187"/>
                    <a:pt x="92675" y="-623"/>
                    <a:pt x="120574" y="16"/>
                  </a:cubicBezTo>
                  <a:cubicBezTo>
                    <a:pt x="148478" y="654"/>
                    <a:pt x="172392" y="10439"/>
                    <a:pt x="183992" y="43415"/>
                  </a:cubicBezTo>
                  <a:cubicBezTo>
                    <a:pt x="195588" y="76391"/>
                    <a:pt x="193054" y="121685"/>
                    <a:pt x="156811" y="148143"/>
                  </a:cubicBezTo>
                  <a:cubicBezTo>
                    <a:pt x="120574" y="174596"/>
                    <a:pt x="84336" y="172057"/>
                    <a:pt x="45924" y="154302"/>
                  </a:cubicBezTo>
                  <a:cubicBezTo>
                    <a:pt x="7513" y="136543"/>
                    <a:pt x="-6257" y="112993"/>
                    <a:pt x="2572" y="93016"/>
                  </a:cubicBezTo>
                  <a:cubicBezTo>
                    <a:pt x="13883" y="67424"/>
                    <a:pt x="35263" y="63191"/>
                    <a:pt x="52812" y="434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41"/>
            <p:cNvSpPr/>
            <p:nvPr/>
          </p:nvSpPr>
          <p:spPr>
            <a:xfrm>
              <a:off x="6272025" y="1197990"/>
              <a:ext cx="83255" cy="95961"/>
            </a:xfrm>
            <a:custGeom>
              <a:rect b="b" l="l" r="r" t="t"/>
              <a:pathLst>
                <a:path extrusionOk="0" h="95961" w="83255">
                  <a:moveTo>
                    <a:pt x="0" y="1689"/>
                  </a:moveTo>
                  <a:cubicBezTo>
                    <a:pt x="21122" y="-5816"/>
                    <a:pt x="58088" y="12667"/>
                    <a:pt x="76929" y="37668"/>
                  </a:cubicBezTo>
                  <a:cubicBezTo>
                    <a:pt x="95771" y="62675"/>
                    <a:pt x="68960" y="89987"/>
                    <a:pt x="43231" y="95175"/>
                  </a:cubicBezTo>
                  <a:cubicBezTo>
                    <a:pt x="17501" y="100364"/>
                    <a:pt x="7136" y="78176"/>
                    <a:pt x="7136" y="78176"/>
                  </a:cubicBezTo>
                  <a:lnTo>
                    <a:pt x="0" y="168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41"/>
            <p:cNvSpPr/>
            <p:nvPr/>
          </p:nvSpPr>
          <p:spPr>
            <a:xfrm>
              <a:off x="6289574" y="1335774"/>
              <a:ext cx="47372" cy="70800"/>
            </a:xfrm>
            <a:custGeom>
              <a:rect b="b" l="l" r="r" t="t"/>
              <a:pathLst>
                <a:path extrusionOk="0" h="70800" w="47372">
                  <a:moveTo>
                    <a:pt x="0" y="28521"/>
                  </a:moveTo>
                  <a:cubicBezTo>
                    <a:pt x="3932" y="628"/>
                    <a:pt x="16979" y="-1547"/>
                    <a:pt x="31113" y="628"/>
                  </a:cubicBezTo>
                  <a:cubicBezTo>
                    <a:pt x="45247" y="2802"/>
                    <a:pt x="48509" y="23818"/>
                    <a:pt x="47057" y="44840"/>
                  </a:cubicBezTo>
                  <a:cubicBezTo>
                    <a:pt x="45606" y="65856"/>
                    <a:pt x="31556" y="76844"/>
                    <a:pt x="7057" y="67366"/>
                  </a:cubicBezTo>
                  <a:lnTo>
                    <a:pt x="5" y="2852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41"/>
            <p:cNvSpPr/>
            <p:nvPr/>
          </p:nvSpPr>
          <p:spPr>
            <a:xfrm>
              <a:off x="6354846" y="1332099"/>
              <a:ext cx="74749" cy="78910"/>
            </a:xfrm>
            <a:custGeom>
              <a:rect b="b" l="l" r="r" t="t"/>
              <a:pathLst>
                <a:path extrusionOk="0" h="78910" w="74749">
                  <a:moveTo>
                    <a:pt x="63190" y="63330"/>
                  </a:moveTo>
                  <a:cubicBezTo>
                    <a:pt x="53537" y="77865"/>
                    <a:pt x="27444" y="88373"/>
                    <a:pt x="9689" y="65911"/>
                  </a:cubicBezTo>
                  <a:cubicBezTo>
                    <a:pt x="-8066" y="43443"/>
                    <a:pt x="-1711" y="13006"/>
                    <a:pt x="31165" y="2133"/>
                  </a:cubicBezTo>
                  <a:cubicBezTo>
                    <a:pt x="64045" y="-8739"/>
                    <a:pt x="82217" y="24005"/>
                    <a:pt x="71825" y="53698"/>
                  </a:cubicBezTo>
                  <a:lnTo>
                    <a:pt x="63190" y="633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41"/>
            <p:cNvSpPr/>
            <p:nvPr/>
          </p:nvSpPr>
          <p:spPr>
            <a:xfrm>
              <a:off x="6460559" y="1350900"/>
              <a:ext cx="101794" cy="92974"/>
            </a:xfrm>
            <a:custGeom>
              <a:rect b="b" l="l" r="r" t="t"/>
              <a:pathLst>
                <a:path extrusionOk="0" h="92974" w="101794">
                  <a:moveTo>
                    <a:pt x="39141" y="0"/>
                  </a:moveTo>
                  <a:cubicBezTo>
                    <a:pt x="60522" y="1087"/>
                    <a:pt x="66322" y="13770"/>
                    <a:pt x="77553" y="34427"/>
                  </a:cubicBezTo>
                  <a:cubicBezTo>
                    <a:pt x="88779" y="55069"/>
                    <a:pt x="111062" y="65719"/>
                    <a:pt x="97604" y="92974"/>
                  </a:cubicBezTo>
                  <a:cubicBezTo>
                    <a:pt x="68148" y="86810"/>
                    <a:pt x="36233" y="75241"/>
                    <a:pt x="1822" y="56441"/>
                  </a:cubicBezTo>
                  <a:cubicBezTo>
                    <a:pt x="-4332" y="26057"/>
                    <a:pt x="4376" y="364"/>
                    <a:pt x="39141"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41"/>
            <p:cNvSpPr/>
            <p:nvPr/>
          </p:nvSpPr>
          <p:spPr>
            <a:xfrm>
              <a:off x="6556228" y="1313022"/>
              <a:ext cx="102935" cy="65466"/>
            </a:xfrm>
            <a:custGeom>
              <a:rect b="b" l="l" r="r" t="t"/>
              <a:pathLst>
                <a:path extrusionOk="0" h="65466" w="102935">
                  <a:moveTo>
                    <a:pt x="3" y="31354"/>
                  </a:moveTo>
                  <a:cubicBezTo>
                    <a:pt x="-599" y="-5612"/>
                    <a:pt x="94946" y="-15027"/>
                    <a:pt x="102556" y="31354"/>
                  </a:cubicBezTo>
                  <a:cubicBezTo>
                    <a:pt x="110167" y="77741"/>
                    <a:pt x="731" y="75926"/>
                    <a:pt x="3" y="3135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41"/>
            <p:cNvSpPr/>
            <p:nvPr/>
          </p:nvSpPr>
          <p:spPr>
            <a:xfrm>
              <a:off x="6618884" y="1400472"/>
              <a:ext cx="80480" cy="48965"/>
            </a:xfrm>
            <a:custGeom>
              <a:rect b="b" l="l" r="r" t="t"/>
              <a:pathLst>
                <a:path extrusionOk="0" h="48965" w="80480">
                  <a:moveTo>
                    <a:pt x="40280" y="71"/>
                  </a:moveTo>
                  <a:cubicBezTo>
                    <a:pt x="67435" y="1523"/>
                    <a:pt x="81447" y="14485"/>
                    <a:pt x="80429" y="33000"/>
                  </a:cubicBezTo>
                  <a:cubicBezTo>
                    <a:pt x="57238" y="41724"/>
                    <a:pt x="30907" y="47952"/>
                    <a:pt x="1409" y="48965"/>
                  </a:cubicBezTo>
                  <a:cubicBezTo>
                    <a:pt x="-5378" y="19262"/>
                    <a:pt x="13131" y="-1375"/>
                    <a:pt x="40285" y="7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41"/>
            <p:cNvSpPr/>
            <p:nvPr/>
          </p:nvSpPr>
          <p:spPr>
            <a:xfrm>
              <a:off x="6616788" y="1169842"/>
              <a:ext cx="159881" cy="128325"/>
            </a:xfrm>
            <a:custGeom>
              <a:rect b="b" l="l" r="r" t="t"/>
              <a:pathLst>
                <a:path extrusionOk="0" h="128325" w="159881">
                  <a:moveTo>
                    <a:pt x="2090" y="106767"/>
                  </a:moveTo>
                  <a:cubicBezTo>
                    <a:pt x="-7458" y="83133"/>
                    <a:pt x="17718" y="12189"/>
                    <a:pt x="36924" y="2762"/>
                  </a:cubicBezTo>
                  <a:cubicBezTo>
                    <a:pt x="56129" y="-6659"/>
                    <a:pt x="109034" y="9286"/>
                    <a:pt x="135128" y="31389"/>
                  </a:cubicBezTo>
                  <a:cubicBezTo>
                    <a:pt x="161221" y="53493"/>
                    <a:pt x="165206" y="70524"/>
                    <a:pt x="153970" y="98064"/>
                  </a:cubicBezTo>
                  <a:cubicBezTo>
                    <a:pt x="142739" y="125609"/>
                    <a:pt x="139345" y="128142"/>
                    <a:pt x="99365" y="128142"/>
                  </a:cubicBezTo>
                  <a:cubicBezTo>
                    <a:pt x="59386" y="128142"/>
                    <a:pt x="12192" y="131768"/>
                    <a:pt x="2090" y="1067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41"/>
            <p:cNvSpPr/>
            <p:nvPr/>
          </p:nvSpPr>
          <p:spPr>
            <a:xfrm>
              <a:off x="6750732" y="1322573"/>
              <a:ext cx="75470" cy="86707"/>
            </a:xfrm>
            <a:custGeom>
              <a:rect b="b" l="l" r="r" t="t"/>
              <a:pathLst>
                <a:path extrusionOk="0" h="86707" w="75470">
                  <a:moveTo>
                    <a:pt x="92" y="37383"/>
                  </a:moveTo>
                  <a:cubicBezTo>
                    <a:pt x="-1786" y="7907"/>
                    <a:pt x="25457" y="-3203"/>
                    <a:pt x="41766" y="782"/>
                  </a:cubicBezTo>
                  <a:cubicBezTo>
                    <a:pt x="58075" y="4766"/>
                    <a:pt x="75829" y="30496"/>
                    <a:pt x="75465" y="48979"/>
                  </a:cubicBezTo>
                  <a:cubicBezTo>
                    <a:pt x="75101" y="67462"/>
                    <a:pt x="48511" y="93191"/>
                    <a:pt x="25932" y="85216"/>
                  </a:cubicBezTo>
                  <a:cubicBezTo>
                    <a:pt x="3354" y="77247"/>
                    <a:pt x="1179" y="54415"/>
                    <a:pt x="92" y="3738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41"/>
            <p:cNvSpPr/>
            <p:nvPr/>
          </p:nvSpPr>
          <p:spPr>
            <a:xfrm>
              <a:off x="6794228" y="1228039"/>
              <a:ext cx="57265" cy="94637"/>
            </a:xfrm>
            <a:custGeom>
              <a:rect b="b" l="l" r="r" t="t"/>
              <a:pathLst>
                <a:path extrusionOk="0" h="94637" w="57265">
                  <a:moveTo>
                    <a:pt x="20378" y="82275"/>
                  </a:moveTo>
                  <a:cubicBezTo>
                    <a:pt x="-3023" y="69555"/>
                    <a:pt x="-3900" y="58720"/>
                    <a:pt x="5886" y="27918"/>
                  </a:cubicBezTo>
                  <a:cubicBezTo>
                    <a:pt x="15671" y="-2883"/>
                    <a:pt x="21466" y="-2160"/>
                    <a:pt x="34149" y="2189"/>
                  </a:cubicBezTo>
                  <a:cubicBezTo>
                    <a:pt x="46831" y="6538"/>
                    <a:pt x="49005" y="20656"/>
                    <a:pt x="47195" y="41134"/>
                  </a:cubicBezTo>
                  <a:cubicBezTo>
                    <a:pt x="45385" y="61617"/>
                    <a:pt x="62052" y="82269"/>
                    <a:pt x="55893" y="90967"/>
                  </a:cubicBezTo>
                  <a:cubicBezTo>
                    <a:pt x="49734" y="99665"/>
                    <a:pt x="37052" y="91331"/>
                    <a:pt x="20378" y="822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41"/>
            <p:cNvSpPr/>
            <p:nvPr/>
          </p:nvSpPr>
          <p:spPr>
            <a:xfrm>
              <a:off x="6772795" y="1160956"/>
              <a:ext cx="50050" cy="40252"/>
            </a:xfrm>
            <a:custGeom>
              <a:rect b="b" l="l" r="r" t="t"/>
              <a:pathLst>
                <a:path extrusionOk="0" h="40252" w="50050">
                  <a:moveTo>
                    <a:pt x="529" y="0"/>
                  </a:moveTo>
                  <a:cubicBezTo>
                    <a:pt x="17550" y="8149"/>
                    <a:pt x="34096" y="16636"/>
                    <a:pt x="50050" y="25909"/>
                  </a:cubicBezTo>
                  <a:cubicBezTo>
                    <a:pt x="15554" y="62595"/>
                    <a:pt x="-3482" y="19628"/>
                    <a:pt x="529"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41"/>
            <p:cNvSpPr/>
            <p:nvPr/>
          </p:nvSpPr>
          <p:spPr>
            <a:xfrm>
              <a:off x="6860251" y="1236781"/>
              <a:ext cx="61668" cy="56694"/>
            </a:xfrm>
            <a:custGeom>
              <a:rect b="b" l="l" r="r" t="t"/>
              <a:pathLst>
                <a:path extrusionOk="0" h="56694" w="61668">
                  <a:moveTo>
                    <a:pt x="46580" y="15186"/>
                  </a:moveTo>
                  <a:cubicBezTo>
                    <a:pt x="51858" y="20802"/>
                    <a:pt x="56751" y="26027"/>
                    <a:pt x="61353" y="30993"/>
                  </a:cubicBezTo>
                  <a:cubicBezTo>
                    <a:pt x="61369" y="31077"/>
                    <a:pt x="65206" y="54690"/>
                    <a:pt x="45673" y="56385"/>
                  </a:cubicBezTo>
                  <a:cubicBezTo>
                    <a:pt x="26108" y="58084"/>
                    <a:pt x="-709" y="52875"/>
                    <a:pt x="14" y="38577"/>
                  </a:cubicBezTo>
                  <a:cubicBezTo>
                    <a:pt x="737" y="24290"/>
                    <a:pt x="12681" y="-4701"/>
                    <a:pt x="31950" y="651"/>
                  </a:cubicBezTo>
                  <a:cubicBezTo>
                    <a:pt x="36932" y="5295"/>
                    <a:pt x="41820" y="10119"/>
                    <a:pt x="46580" y="1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41"/>
            <p:cNvSpPr/>
            <p:nvPr/>
          </p:nvSpPr>
          <p:spPr>
            <a:xfrm>
              <a:off x="6851362" y="1329227"/>
              <a:ext cx="79203" cy="78787"/>
            </a:xfrm>
            <a:custGeom>
              <a:rect b="b" l="l" r="r" t="t"/>
              <a:pathLst>
                <a:path extrusionOk="0" h="78787" w="79203">
                  <a:moveTo>
                    <a:pt x="131" y="40515"/>
                  </a:moveTo>
                  <a:cubicBezTo>
                    <a:pt x="-1542" y="11856"/>
                    <a:pt x="12888" y="5364"/>
                    <a:pt x="37171" y="651"/>
                  </a:cubicBezTo>
                  <a:cubicBezTo>
                    <a:pt x="61449" y="-4057"/>
                    <a:pt x="79203" y="17667"/>
                    <a:pt x="79203" y="36699"/>
                  </a:cubicBezTo>
                  <a:cubicBezTo>
                    <a:pt x="79203" y="55731"/>
                    <a:pt x="48761" y="81460"/>
                    <a:pt x="29560" y="78562"/>
                  </a:cubicBezTo>
                  <a:cubicBezTo>
                    <a:pt x="10354" y="75665"/>
                    <a:pt x="1503" y="64069"/>
                    <a:pt x="131" y="405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41"/>
            <p:cNvSpPr/>
            <p:nvPr/>
          </p:nvSpPr>
          <p:spPr>
            <a:xfrm>
              <a:off x="6808800" y="1441074"/>
              <a:ext cx="65610" cy="63903"/>
            </a:xfrm>
            <a:custGeom>
              <a:rect b="b" l="l" r="r" t="t"/>
              <a:pathLst>
                <a:path extrusionOk="0" h="63903" w="65610">
                  <a:moveTo>
                    <a:pt x="1094" y="18538"/>
                  </a:moveTo>
                  <a:cubicBezTo>
                    <a:pt x="5849" y="-9635"/>
                    <a:pt x="39147" y="419"/>
                    <a:pt x="47116" y="9117"/>
                  </a:cubicBezTo>
                  <a:cubicBezTo>
                    <a:pt x="55086" y="17815"/>
                    <a:pt x="51824" y="34482"/>
                    <a:pt x="61974" y="48616"/>
                  </a:cubicBezTo>
                  <a:cubicBezTo>
                    <a:pt x="72117" y="62750"/>
                    <a:pt x="60522" y="66371"/>
                    <a:pt x="33705" y="62386"/>
                  </a:cubicBezTo>
                  <a:cubicBezTo>
                    <a:pt x="6889" y="58396"/>
                    <a:pt x="-3619" y="46442"/>
                    <a:pt x="1088" y="185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41"/>
            <p:cNvSpPr/>
            <p:nvPr/>
          </p:nvSpPr>
          <p:spPr>
            <a:xfrm>
              <a:off x="6894441" y="1447782"/>
              <a:ext cx="31285" cy="43355"/>
            </a:xfrm>
            <a:custGeom>
              <a:rect b="b" l="l" r="r" t="t"/>
              <a:pathLst>
                <a:path extrusionOk="0" h="43355" w="31285">
                  <a:moveTo>
                    <a:pt x="13297" y="43355"/>
                  </a:moveTo>
                  <a:cubicBezTo>
                    <a:pt x="905" y="43355"/>
                    <a:pt x="-3370" y="15816"/>
                    <a:pt x="2790" y="3856"/>
                  </a:cubicBezTo>
                  <a:cubicBezTo>
                    <a:pt x="8949" y="-8103"/>
                    <a:pt x="33955" y="10379"/>
                    <a:pt x="31052" y="23606"/>
                  </a:cubicBezTo>
                  <a:cubicBezTo>
                    <a:pt x="28154" y="36832"/>
                    <a:pt x="22718" y="43355"/>
                    <a:pt x="13297" y="433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41"/>
            <p:cNvSpPr/>
            <p:nvPr/>
          </p:nvSpPr>
          <p:spPr>
            <a:xfrm>
              <a:off x="6852144" y="1532394"/>
              <a:ext cx="61049" cy="48225"/>
            </a:xfrm>
            <a:custGeom>
              <a:rect b="b" l="l" r="r" t="t"/>
              <a:pathLst>
                <a:path extrusionOk="0" h="48225" w="61049">
                  <a:moveTo>
                    <a:pt x="874" y="27233"/>
                  </a:moveTo>
                  <a:cubicBezTo>
                    <a:pt x="-5781" y="4248"/>
                    <a:pt x="26968" y="-5743"/>
                    <a:pt x="51605" y="3319"/>
                  </a:cubicBezTo>
                  <a:cubicBezTo>
                    <a:pt x="76247" y="12376"/>
                    <a:pt x="46532" y="38834"/>
                    <a:pt x="32034" y="46080"/>
                  </a:cubicBezTo>
                  <a:cubicBezTo>
                    <a:pt x="17541" y="53326"/>
                    <a:pt x="4859" y="41008"/>
                    <a:pt x="869" y="272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41"/>
            <p:cNvSpPr/>
            <p:nvPr/>
          </p:nvSpPr>
          <p:spPr>
            <a:xfrm>
              <a:off x="6303508" y="1422028"/>
              <a:ext cx="75487" cy="60551"/>
            </a:xfrm>
            <a:custGeom>
              <a:rect b="b" l="l" r="r" t="t"/>
              <a:pathLst>
                <a:path extrusionOk="0" h="60551" w="75487">
                  <a:moveTo>
                    <a:pt x="3489" y="44092"/>
                  </a:moveTo>
                  <a:cubicBezTo>
                    <a:pt x="3489" y="44092"/>
                    <a:pt x="24067" y="67299"/>
                    <a:pt x="55591" y="58601"/>
                  </a:cubicBezTo>
                  <a:cubicBezTo>
                    <a:pt x="87116" y="49903"/>
                    <a:pt x="76608" y="25261"/>
                    <a:pt x="55591" y="7865"/>
                  </a:cubicBezTo>
                  <a:cubicBezTo>
                    <a:pt x="34570" y="-9525"/>
                    <a:pt x="6307" y="4968"/>
                    <a:pt x="0" y="21889"/>
                  </a:cubicBezTo>
                  <a:lnTo>
                    <a:pt x="3489" y="440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41"/>
            <p:cNvSpPr/>
            <p:nvPr/>
          </p:nvSpPr>
          <p:spPr>
            <a:xfrm>
              <a:off x="6344943" y="1512510"/>
              <a:ext cx="49505" cy="41157"/>
            </a:xfrm>
            <a:custGeom>
              <a:rect b="b" l="l" r="r" t="t"/>
              <a:pathLst>
                <a:path extrusionOk="0" h="41157" w="49505">
                  <a:moveTo>
                    <a:pt x="22" y="20300"/>
                  </a:moveTo>
                  <a:cubicBezTo>
                    <a:pt x="681" y="-737"/>
                    <a:pt x="26838" y="-3978"/>
                    <a:pt x="39157" y="3992"/>
                  </a:cubicBezTo>
                  <a:cubicBezTo>
                    <a:pt x="51480" y="11967"/>
                    <a:pt x="57275" y="32983"/>
                    <a:pt x="30459" y="39506"/>
                  </a:cubicBezTo>
                  <a:cubicBezTo>
                    <a:pt x="3642" y="46030"/>
                    <a:pt x="-343" y="31896"/>
                    <a:pt x="22" y="203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6" name="Google Shape;1536;p41"/>
          <p:cNvGrpSpPr/>
          <p:nvPr/>
        </p:nvGrpSpPr>
        <p:grpSpPr>
          <a:xfrm>
            <a:off x="832667" y="4004917"/>
            <a:ext cx="574270" cy="651764"/>
            <a:chOff x="3864017" y="1089167"/>
            <a:chExt cx="574270" cy="651764"/>
          </a:xfrm>
        </p:grpSpPr>
        <p:sp>
          <p:nvSpPr>
            <p:cNvPr id="1537" name="Google Shape;1537;p41"/>
            <p:cNvSpPr/>
            <p:nvPr/>
          </p:nvSpPr>
          <p:spPr>
            <a:xfrm>
              <a:off x="4183707" y="1126603"/>
              <a:ext cx="123998" cy="385465"/>
            </a:xfrm>
            <a:custGeom>
              <a:rect b="b" l="l" r="r" t="t"/>
              <a:pathLst>
                <a:path extrusionOk="0" h="385465" w="123998">
                  <a:moveTo>
                    <a:pt x="23266" y="385466"/>
                  </a:moveTo>
                  <a:cubicBezTo>
                    <a:pt x="41954" y="357736"/>
                    <a:pt x="52890" y="311814"/>
                    <a:pt x="61197" y="272019"/>
                  </a:cubicBezTo>
                  <a:cubicBezTo>
                    <a:pt x="69504" y="232224"/>
                    <a:pt x="87438" y="161813"/>
                    <a:pt x="100559" y="119390"/>
                  </a:cubicBezTo>
                  <a:cubicBezTo>
                    <a:pt x="113680" y="76966"/>
                    <a:pt x="134232" y="44170"/>
                    <a:pt x="118050" y="0"/>
                  </a:cubicBezTo>
                  <a:cubicBezTo>
                    <a:pt x="87438" y="7874"/>
                    <a:pt x="87871" y="14868"/>
                    <a:pt x="75627" y="34549"/>
                  </a:cubicBezTo>
                  <a:cubicBezTo>
                    <a:pt x="63382" y="54230"/>
                    <a:pt x="36265" y="78719"/>
                    <a:pt x="28396" y="116328"/>
                  </a:cubicBezTo>
                  <a:cubicBezTo>
                    <a:pt x="42825" y="125074"/>
                    <a:pt x="62506" y="139941"/>
                    <a:pt x="62506" y="139941"/>
                  </a:cubicBezTo>
                  <a:lnTo>
                    <a:pt x="27182" y="126383"/>
                  </a:lnTo>
                  <a:cubicBezTo>
                    <a:pt x="27182" y="126383"/>
                    <a:pt x="10008" y="179198"/>
                    <a:pt x="4112" y="215546"/>
                  </a:cubicBezTo>
                  <a:cubicBezTo>
                    <a:pt x="-1783" y="251895"/>
                    <a:pt x="-5488" y="372957"/>
                    <a:pt x="23260" y="3854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41"/>
            <p:cNvSpPr/>
            <p:nvPr/>
          </p:nvSpPr>
          <p:spPr>
            <a:xfrm>
              <a:off x="4191546" y="1287078"/>
              <a:ext cx="246741" cy="291742"/>
            </a:xfrm>
            <a:custGeom>
              <a:rect b="b" l="l" r="r" t="t"/>
              <a:pathLst>
                <a:path extrusionOk="0" h="291742" w="246741">
                  <a:moveTo>
                    <a:pt x="116159" y="96766"/>
                  </a:moveTo>
                  <a:cubicBezTo>
                    <a:pt x="116159" y="96766"/>
                    <a:pt x="127269" y="87049"/>
                    <a:pt x="143013" y="73053"/>
                  </a:cubicBezTo>
                  <a:cubicBezTo>
                    <a:pt x="158757" y="59056"/>
                    <a:pt x="171439" y="62307"/>
                    <a:pt x="194182" y="96766"/>
                  </a:cubicBezTo>
                  <a:cubicBezTo>
                    <a:pt x="216924" y="131219"/>
                    <a:pt x="228730" y="143902"/>
                    <a:pt x="240537" y="136904"/>
                  </a:cubicBezTo>
                  <a:cubicBezTo>
                    <a:pt x="252343" y="129905"/>
                    <a:pt x="247097" y="97109"/>
                    <a:pt x="226540" y="43312"/>
                  </a:cubicBezTo>
                  <a:cubicBezTo>
                    <a:pt x="209920" y="52057"/>
                    <a:pt x="201613" y="61130"/>
                    <a:pt x="201613" y="61130"/>
                  </a:cubicBezTo>
                  <a:cubicBezTo>
                    <a:pt x="201613" y="61130"/>
                    <a:pt x="209920" y="42183"/>
                    <a:pt x="217356" y="32250"/>
                  </a:cubicBezTo>
                  <a:cubicBezTo>
                    <a:pt x="188930" y="1327"/>
                    <a:pt x="160066" y="-2167"/>
                    <a:pt x="140823" y="894"/>
                  </a:cubicBezTo>
                  <a:cubicBezTo>
                    <a:pt x="121580" y="3955"/>
                    <a:pt x="90699" y="20829"/>
                    <a:pt x="64374" y="63558"/>
                  </a:cubicBezTo>
                  <a:cubicBezTo>
                    <a:pt x="34987" y="118970"/>
                    <a:pt x="0" y="222183"/>
                    <a:pt x="0" y="252356"/>
                  </a:cubicBezTo>
                  <a:cubicBezTo>
                    <a:pt x="0" y="282529"/>
                    <a:pt x="10498" y="312708"/>
                    <a:pt x="31487" y="272037"/>
                  </a:cubicBezTo>
                  <a:cubicBezTo>
                    <a:pt x="52477" y="231366"/>
                    <a:pt x="116154" y="96760"/>
                    <a:pt x="116154" y="96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9" name="Google Shape;1539;p41"/>
            <p:cNvSpPr/>
            <p:nvPr/>
          </p:nvSpPr>
          <p:spPr>
            <a:xfrm>
              <a:off x="4192195" y="1126603"/>
              <a:ext cx="115510" cy="385465"/>
            </a:xfrm>
            <a:custGeom>
              <a:rect b="b" l="l" r="r" t="t"/>
              <a:pathLst>
                <a:path extrusionOk="0" h="385465" w="115510">
                  <a:moveTo>
                    <a:pt x="92066" y="119390"/>
                  </a:moveTo>
                  <a:cubicBezTo>
                    <a:pt x="78946" y="161813"/>
                    <a:pt x="61017" y="232219"/>
                    <a:pt x="52704" y="272019"/>
                  </a:cubicBezTo>
                  <a:cubicBezTo>
                    <a:pt x="44397" y="311814"/>
                    <a:pt x="33461" y="357736"/>
                    <a:pt x="14773" y="385466"/>
                  </a:cubicBezTo>
                  <a:cubicBezTo>
                    <a:pt x="8328" y="382663"/>
                    <a:pt x="3526" y="374403"/>
                    <a:pt x="0" y="362876"/>
                  </a:cubicBezTo>
                  <a:cubicBezTo>
                    <a:pt x="4053" y="348816"/>
                    <a:pt x="8524" y="339786"/>
                    <a:pt x="8524" y="339786"/>
                  </a:cubicBezTo>
                  <a:cubicBezTo>
                    <a:pt x="26442" y="254491"/>
                    <a:pt x="51395" y="142132"/>
                    <a:pt x="70200" y="92277"/>
                  </a:cubicBezTo>
                  <a:cubicBezTo>
                    <a:pt x="89005" y="42423"/>
                    <a:pt x="109562" y="0"/>
                    <a:pt x="109562" y="0"/>
                  </a:cubicBezTo>
                  <a:cubicBezTo>
                    <a:pt x="125744" y="44170"/>
                    <a:pt x="105187" y="76972"/>
                    <a:pt x="92072" y="1193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41"/>
            <p:cNvSpPr/>
            <p:nvPr/>
          </p:nvSpPr>
          <p:spPr>
            <a:xfrm>
              <a:off x="4014053" y="1089167"/>
              <a:ext cx="169263" cy="408688"/>
            </a:xfrm>
            <a:custGeom>
              <a:rect b="b" l="l" r="r" t="t"/>
              <a:pathLst>
                <a:path extrusionOk="0" h="408688" w="169263">
                  <a:moveTo>
                    <a:pt x="120038" y="125296"/>
                  </a:moveTo>
                  <a:cubicBezTo>
                    <a:pt x="120038" y="125296"/>
                    <a:pt x="96589" y="77664"/>
                    <a:pt x="86972" y="64986"/>
                  </a:cubicBezTo>
                  <a:cubicBezTo>
                    <a:pt x="70353" y="71547"/>
                    <a:pt x="62921" y="84667"/>
                    <a:pt x="62921" y="84667"/>
                  </a:cubicBezTo>
                  <a:cubicBezTo>
                    <a:pt x="62921" y="84667"/>
                    <a:pt x="74290" y="61925"/>
                    <a:pt x="78665" y="54056"/>
                  </a:cubicBezTo>
                  <a:cubicBezTo>
                    <a:pt x="62045" y="27815"/>
                    <a:pt x="22250" y="-6734"/>
                    <a:pt x="8692" y="1141"/>
                  </a:cubicBezTo>
                  <a:cubicBezTo>
                    <a:pt x="-4867" y="9010"/>
                    <a:pt x="-1806" y="29567"/>
                    <a:pt x="12629" y="55370"/>
                  </a:cubicBezTo>
                  <a:cubicBezTo>
                    <a:pt x="25312" y="54494"/>
                    <a:pt x="40179" y="50995"/>
                    <a:pt x="40179" y="50995"/>
                  </a:cubicBezTo>
                  <a:cubicBezTo>
                    <a:pt x="40179" y="50995"/>
                    <a:pt x="31434" y="61054"/>
                    <a:pt x="17437" y="65862"/>
                  </a:cubicBezTo>
                  <a:cubicBezTo>
                    <a:pt x="29243" y="91228"/>
                    <a:pt x="52862" y="145019"/>
                    <a:pt x="69920" y="219368"/>
                  </a:cubicBezTo>
                  <a:cubicBezTo>
                    <a:pt x="82164" y="220244"/>
                    <a:pt x="104832" y="219368"/>
                    <a:pt x="104832" y="219368"/>
                  </a:cubicBezTo>
                  <a:cubicBezTo>
                    <a:pt x="104832" y="219368"/>
                    <a:pt x="79979" y="224614"/>
                    <a:pt x="73419" y="228113"/>
                  </a:cubicBezTo>
                  <a:cubicBezTo>
                    <a:pt x="80306" y="259384"/>
                    <a:pt x="84571" y="272173"/>
                    <a:pt x="89817" y="292181"/>
                  </a:cubicBezTo>
                  <a:cubicBezTo>
                    <a:pt x="95063" y="312189"/>
                    <a:pt x="96705" y="332197"/>
                    <a:pt x="101624" y="354501"/>
                  </a:cubicBezTo>
                  <a:cubicBezTo>
                    <a:pt x="106542" y="376805"/>
                    <a:pt x="115140" y="408689"/>
                    <a:pt x="115140" y="408689"/>
                  </a:cubicBezTo>
                  <a:cubicBezTo>
                    <a:pt x="115140" y="408689"/>
                    <a:pt x="171491" y="364529"/>
                    <a:pt x="169196" y="323109"/>
                  </a:cubicBezTo>
                  <a:cubicBezTo>
                    <a:pt x="166900" y="281683"/>
                    <a:pt x="120043" y="125301"/>
                    <a:pt x="120043" y="12530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41"/>
            <p:cNvSpPr/>
            <p:nvPr/>
          </p:nvSpPr>
          <p:spPr>
            <a:xfrm>
              <a:off x="4014052" y="1089268"/>
              <a:ext cx="155390" cy="408587"/>
            </a:xfrm>
            <a:custGeom>
              <a:rect b="b" l="l" r="r" t="t"/>
              <a:pathLst>
                <a:path extrusionOk="0" h="408587" w="155390">
                  <a:moveTo>
                    <a:pt x="130431" y="297669"/>
                  </a:moveTo>
                  <a:cubicBezTo>
                    <a:pt x="130431" y="297669"/>
                    <a:pt x="150888" y="308483"/>
                    <a:pt x="155390" y="364861"/>
                  </a:cubicBezTo>
                  <a:cubicBezTo>
                    <a:pt x="139356" y="389609"/>
                    <a:pt x="115136" y="408588"/>
                    <a:pt x="115136" y="408588"/>
                  </a:cubicBezTo>
                  <a:cubicBezTo>
                    <a:pt x="115136" y="408588"/>
                    <a:pt x="106544" y="376704"/>
                    <a:pt x="101620" y="354400"/>
                  </a:cubicBezTo>
                  <a:cubicBezTo>
                    <a:pt x="96701" y="332096"/>
                    <a:pt x="95059" y="312088"/>
                    <a:pt x="89813" y="292080"/>
                  </a:cubicBezTo>
                  <a:cubicBezTo>
                    <a:pt x="84567" y="272072"/>
                    <a:pt x="80303" y="259283"/>
                    <a:pt x="73415" y="228012"/>
                  </a:cubicBezTo>
                  <a:cubicBezTo>
                    <a:pt x="79975" y="224513"/>
                    <a:pt x="104829" y="219267"/>
                    <a:pt x="104829" y="219267"/>
                  </a:cubicBezTo>
                  <a:cubicBezTo>
                    <a:pt x="104829" y="219267"/>
                    <a:pt x="82160" y="220143"/>
                    <a:pt x="69916" y="219267"/>
                  </a:cubicBezTo>
                  <a:cubicBezTo>
                    <a:pt x="52858" y="144918"/>
                    <a:pt x="29245" y="91127"/>
                    <a:pt x="17433" y="65762"/>
                  </a:cubicBezTo>
                  <a:cubicBezTo>
                    <a:pt x="31430" y="60948"/>
                    <a:pt x="40175" y="50894"/>
                    <a:pt x="40175" y="50894"/>
                  </a:cubicBezTo>
                  <a:cubicBezTo>
                    <a:pt x="40175" y="50894"/>
                    <a:pt x="25308" y="54393"/>
                    <a:pt x="12625" y="55269"/>
                  </a:cubicBezTo>
                  <a:cubicBezTo>
                    <a:pt x="-1804" y="29466"/>
                    <a:pt x="-4866" y="8914"/>
                    <a:pt x="8688" y="1040"/>
                  </a:cubicBezTo>
                  <a:cubicBezTo>
                    <a:pt x="9675" y="464"/>
                    <a:pt x="10820" y="142"/>
                    <a:pt x="12066" y="0"/>
                  </a:cubicBezTo>
                  <a:cubicBezTo>
                    <a:pt x="12630" y="786"/>
                    <a:pt x="67567" y="77273"/>
                    <a:pt x="94035" y="169355"/>
                  </a:cubicBezTo>
                  <a:lnTo>
                    <a:pt x="130431" y="2976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41"/>
            <p:cNvSpPr/>
            <p:nvPr/>
          </p:nvSpPr>
          <p:spPr>
            <a:xfrm>
              <a:off x="3864018" y="1234148"/>
              <a:ext cx="273951" cy="496111"/>
            </a:xfrm>
            <a:custGeom>
              <a:rect b="b" l="l" r="r" t="t"/>
              <a:pathLst>
                <a:path extrusionOk="0" h="496111" w="273951">
                  <a:moveTo>
                    <a:pt x="18120" y="2551"/>
                  </a:moveTo>
                  <a:cubicBezTo>
                    <a:pt x="29599" y="7142"/>
                    <a:pt x="66011" y="26169"/>
                    <a:pt x="66011" y="26169"/>
                  </a:cubicBezTo>
                  <a:cubicBezTo>
                    <a:pt x="66011" y="26169"/>
                    <a:pt x="69289" y="38962"/>
                    <a:pt x="68634" y="64217"/>
                  </a:cubicBezTo>
                  <a:cubicBezTo>
                    <a:pt x="73880" y="56015"/>
                    <a:pt x="78805" y="34698"/>
                    <a:pt x="78805" y="34698"/>
                  </a:cubicBezTo>
                  <a:cubicBezTo>
                    <a:pt x="78805" y="34698"/>
                    <a:pt x="136206" y="78651"/>
                    <a:pt x="164738" y="117027"/>
                  </a:cubicBezTo>
                  <a:cubicBezTo>
                    <a:pt x="193275" y="155402"/>
                    <a:pt x="225417" y="211489"/>
                    <a:pt x="240834" y="247241"/>
                  </a:cubicBezTo>
                  <a:cubicBezTo>
                    <a:pt x="254160" y="278153"/>
                    <a:pt x="260620" y="331237"/>
                    <a:pt x="255131" y="346643"/>
                  </a:cubicBezTo>
                  <a:cubicBezTo>
                    <a:pt x="255295" y="347931"/>
                    <a:pt x="255448" y="349214"/>
                    <a:pt x="255575" y="350501"/>
                  </a:cubicBezTo>
                  <a:cubicBezTo>
                    <a:pt x="257422" y="369243"/>
                    <a:pt x="260367" y="388776"/>
                    <a:pt x="263486" y="409460"/>
                  </a:cubicBezTo>
                  <a:cubicBezTo>
                    <a:pt x="267719" y="437517"/>
                    <a:pt x="272094" y="466529"/>
                    <a:pt x="273952" y="495610"/>
                  </a:cubicBezTo>
                  <a:lnTo>
                    <a:pt x="266093" y="496111"/>
                  </a:lnTo>
                  <a:cubicBezTo>
                    <a:pt x="264257" y="467368"/>
                    <a:pt x="259908" y="438525"/>
                    <a:pt x="255701" y="410632"/>
                  </a:cubicBezTo>
                  <a:cubicBezTo>
                    <a:pt x="252566" y="389848"/>
                    <a:pt x="249605" y="370214"/>
                    <a:pt x="247737" y="351272"/>
                  </a:cubicBezTo>
                  <a:cubicBezTo>
                    <a:pt x="247737" y="351230"/>
                    <a:pt x="247726" y="351182"/>
                    <a:pt x="247721" y="351135"/>
                  </a:cubicBezTo>
                  <a:cubicBezTo>
                    <a:pt x="229877" y="349662"/>
                    <a:pt x="209204" y="313124"/>
                    <a:pt x="189665" y="281679"/>
                  </a:cubicBezTo>
                  <a:cubicBezTo>
                    <a:pt x="168675" y="247895"/>
                    <a:pt x="128986" y="178033"/>
                    <a:pt x="103072" y="144250"/>
                  </a:cubicBezTo>
                  <a:cubicBezTo>
                    <a:pt x="77163" y="110466"/>
                    <a:pt x="29599" y="65531"/>
                    <a:pt x="13528" y="46837"/>
                  </a:cubicBezTo>
                  <a:cubicBezTo>
                    <a:pt x="-2543" y="28143"/>
                    <a:pt x="8610" y="27156"/>
                    <a:pt x="1389" y="12394"/>
                  </a:cubicBezTo>
                  <a:cubicBezTo>
                    <a:pt x="-3857" y="-1381"/>
                    <a:pt x="6636" y="-2036"/>
                    <a:pt x="18115" y="25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41"/>
            <p:cNvSpPr/>
            <p:nvPr/>
          </p:nvSpPr>
          <p:spPr>
            <a:xfrm>
              <a:off x="3864017" y="1237580"/>
              <a:ext cx="251654" cy="347770"/>
            </a:xfrm>
            <a:custGeom>
              <a:rect b="b" l="l" r="r" t="t"/>
              <a:pathLst>
                <a:path extrusionOk="0" h="347770" w="251654">
                  <a:moveTo>
                    <a:pt x="488" y="0"/>
                  </a:moveTo>
                  <a:lnTo>
                    <a:pt x="488" y="0"/>
                  </a:lnTo>
                  <a:cubicBezTo>
                    <a:pt x="488" y="0"/>
                    <a:pt x="62075" y="59798"/>
                    <a:pt x="102087" y="101128"/>
                  </a:cubicBezTo>
                  <a:cubicBezTo>
                    <a:pt x="142103" y="142459"/>
                    <a:pt x="180805" y="193295"/>
                    <a:pt x="198845" y="224782"/>
                  </a:cubicBezTo>
                  <a:cubicBezTo>
                    <a:pt x="216884" y="256270"/>
                    <a:pt x="238534" y="303828"/>
                    <a:pt x="251655" y="347455"/>
                  </a:cubicBezTo>
                  <a:lnTo>
                    <a:pt x="251655" y="347455"/>
                  </a:lnTo>
                  <a:cubicBezTo>
                    <a:pt x="232961" y="351719"/>
                    <a:pt x="210657" y="312030"/>
                    <a:pt x="189662" y="278247"/>
                  </a:cubicBezTo>
                  <a:cubicBezTo>
                    <a:pt x="168672" y="244463"/>
                    <a:pt x="128982" y="174601"/>
                    <a:pt x="103068" y="140817"/>
                  </a:cubicBezTo>
                  <a:cubicBezTo>
                    <a:pt x="77159" y="107034"/>
                    <a:pt x="29596" y="62099"/>
                    <a:pt x="13525" y="43405"/>
                  </a:cubicBezTo>
                  <a:cubicBezTo>
                    <a:pt x="-2546" y="24711"/>
                    <a:pt x="8606" y="23724"/>
                    <a:pt x="1386" y="8962"/>
                  </a:cubicBezTo>
                  <a:cubicBezTo>
                    <a:pt x="-161" y="4898"/>
                    <a:pt x="-335" y="1984"/>
                    <a:pt x="47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41"/>
            <p:cNvSpPr/>
            <p:nvPr/>
          </p:nvSpPr>
          <p:spPr>
            <a:xfrm>
              <a:off x="4105507" y="1207606"/>
              <a:ext cx="95400" cy="281202"/>
            </a:xfrm>
            <a:custGeom>
              <a:rect b="b" l="l" r="r" t="t"/>
              <a:pathLst>
                <a:path extrusionOk="0" h="281202" w="95400">
                  <a:moveTo>
                    <a:pt x="95375" y="281203"/>
                  </a:moveTo>
                  <a:cubicBezTo>
                    <a:pt x="95375" y="281203"/>
                    <a:pt x="96431" y="204569"/>
                    <a:pt x="84952" y="147167"/>
                  </a:cubicBezTo>
                  <a:cubicBezTo>
                    <a:pt x="73472" y="89766"/>
                    <a:pt x="58642" y="47126"/>
                    <a:pt x="43589" y="24495"/>
                  </a:cubicBezTo>
                  <a:cubicBezTo>
                    <a:pt x="28537" y="1864"/>
                    <a:pt x="14762" y="-3715"/>
                    <a:pt x="7542" y="2191"/>
                  </a:cubicBezTo>
                  <a:cubicBezTo>
                    <a:pt x="327" y="8097"/>
                    <a:pt x="-3283" y="27773"/>
                    <a:pt x="3932" y="56964"/>
                  </a:cubicBezTo>
                  <a:cubicBezTo>
                    <a:pt x="11147" y="86156"/>
                    <a:pt x="22383" y="148476"/>
                    <a:pt x="22383" y="148476"/>
                  </a:cubicBezTo>
                  <a:cubicBezTo>
                    <a:pt x="22383" y="148476"/>
                    <a:pt x="43621" y="145853"/>
                    <a:pt x="53132" y="150772"/>
                  </a:cubicBezTo>
                  <a:cubicBezTo>
                    <a:pt x="36401" y="157333"/>
                    <a:pt x="24267" y="156346"/>
                    <a:pt x="24267" y="156346"/>
                  </a:cubicBezTo>
                  <a:cubicBezTo>
                    <a:pt x="24267" y="156346"/>
                    <a:pt x="31482" y="200801"/>
                    <a:pt x="32633" y="217769"/>
                  </a:cubicBezTo>
                  <a:cubicBezTo>
                    <a:pt x="33778" y="234737"/>
                    <a:pt x="95375" y="281198"/>
                    <a:pt x="95375" y="28119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41"/>
            <p:cNvSpPr/>
            <p:nvPr/>
          </p:nvSpPr>
          <p:spPr>
            <a:xfrm>
              <a:off x="4184441" y="1312462"/>
              <a:ext cx="147293" cy="413691"/>
            </a:xfrm>
            <a:custGeom>
              <a:rect b="b" l="l" r="r" t="t"/>
              <a:pathLst>
                <a:path extrusionOk="0" h="413691" w="147293">
                  <a:moveTo>
                    <a:pt x="5" y="411992"/>
                  </a:moveTo>
                  <a:cubicBezTo>
                    <a:pt x="8424" y="373944"/>
                    <a:pt x="26226" y="319741"/>
                    <a:pt x="31778" y="303169"/>
                  </a:cubicBezTo>
                  <a:cubicBezTo>
                    <a:pt x="29176" y="295663"/>
                    <a:pt x="29931" y="281846"/>
                    <a:pt x="37188" y="247092"/>
                  </a:cubicBezTo>
                  <a:cubicBezTo>
                    <a:pt x="47785" y="196361"/>
                    <a:pt x="76011" y="157437"/>
                    <a:pt x="92240" y="122451"/>
                  </a:cubicBezTo>
                  <a:cubicBezTo>
                    <a:pt x="108475" y="87464"/>
                    <a:pt x="125427" y="25365"/>
                    <a:pt x="147293" y="0"/>
                  </a:cubicBezTo>
                  <a:cubicBezTo>
                    <a:pt x="135925" y="83532"/>
                    <a:pt x="103667" y="189252"/>
                    <a:pt x="83332" y="223695"/>
                  </a:cubicBezTo>
                  <a:cubicBezTo>
                    <a:pt x="65260" y="254301"/>
                    <a:pt x="42861" y="299416"/>
                    <a:pt x="38101" y="309075"/>
                  </a:cubicBezTo>
                  <a:cubicBezTo>
                    <a:pt x="31609" y="328608"/>
                    <a:pt x="15522" y="378283"/>
                    <a:pt x="7690" y="413691"/>
                  </a:cubicBezTo>
                  <a:lnTo>
                    <a:pt x="0" y="4119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41"/>
            <p:cNvSpPr/>
            <p:nvPr/>
          </p:nvSpPr>
          <p:spPr>
            <a:xfrm>
              <a:off x="4139142" y="1595923"/>
              <a:ext cx="23074" cy="145008"/>
            </a:xfrm>
            <a:custGeom>
              <a:rect b="b" l="l" r="r" t="t"/>
              <a:pathLst>
                <a:path extrusionOk="0" h="145008" w="23074">
                  <a:moveTo>
                    <a:pt x="7727" y="145008"/>
                  </a:moveTo>
                  <a:cubicBezTo>
                    <a:pt x="16419" y="100669"/>
                    <a:pt x="23011" y="1515"/>
                    <a:pt x="23075" y="517"/>
                  </a:cubicBezTo>
                  <a:lnTo>
                    <a:pt x="15221" y="0"/>
                  </a:lnTo>
                  <a:cubicBezTo>
                    <a:pt x="15158" y="992"/>
                    <a:pt x="8598" y="99640"/>
                    <a:pt x="0" y="143493"/>
                  </a:cubicBezTo>
                  <a:lnTo>
                    <a:pt x="7727" y="1450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41"/>
            <p:cNvSpPr/>
            <p:nvPr/>
          </p:nvSpPr>
          <p:spPr>
            <a:xfrm>
              <a:off x="4162813" y="1597881"/>
              <a:ext cx="24431" cy="121833"/>
            </a:xfrm>
            <a:custGeom>
              <a:rect b="b" l="l" r="r" t="t"/>
              <a:pathLst>
                <a:path extrusionOk="0" h="121833" w="24431">
                  <a:moveTo>
                    <a:pt x="7627" y="121833"/>
                  </a:moveTo>
                  <a:cubicBezTo>
                    <a:pt x="21560" y="66965"/>
                    <a:pt x="24405" y="982"/>
                    <a:pt x="24431" y="322"/>
                  </a:cubicBezTo>
                  <a:lnTo>
                    <a:pt x="16567" y="0"/>
                  </a:lnTo>
                  <a:cubicBezTo>
                    <a:pt x="16541" y="654"/>
                    <a:pt x="13722" y="65841"/>
                    <a:pt x="0" y="119896"/>
                  </a:cubicBezTo>
                  <a:lnTo>
                    <a:pt x="7632" y="12183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41"/>
            <p:cNvSpPr/>
            <p:nvPr/>
          </p:nvSpPr>
          <p:spPr>
            <a:xfrm>
              <a:off x="4127889" y="1412221"/>
              <a:ext cx="83001" cy="309593"/>
            </a:xfrm>
            <a:custGeom>
              <a:rect b="b" l="l" r="r" t="t"/>
              <a:pathLst>
                <a:path extrusionOk="0" h="309593" w="83001">
                  <a:moveTo>
                    <a:pt x="1558" y="87640"/>
                  </a:moveTo>
                  <a:cubicBezTo>
                    <a:pt x="1558" y="87640"/>
                    <a:pt x="-4564" y="46309"/>
                    <a:pt x="7464" y="19197"/>
                  </a:cubicBezTo>
                  <a:cubicBezTo>
                    <a:pt x="19492" y="-7915"/>
                    <a:pt x="23429" y="-5514"/>
                    <a:pt x="43105" y="21382"/>
                  </a:cubicBezTo>
                  <a:cubicBezTo>
                    <a:pt x="62786" y="48278"/>
                    <a:pt x="80936" y="85449"/>
                    <a:pt x="80060" y="114314"/>
                  </a:cubicBezTo>
                  <a:cubicBezTo>
                    <a:pt x="79184" y="143178"/>
                    <a:pt x="88368" y="143178"/>
                    <a:pt x="78092" y="170950"/>
                  </a:cubicBezTo>
                  <a:cubicBezTo>
                    <a:pt x="70560" y="191301"/>
                    <a:pt x="57054" y="196495"/>
                    <a:pt x="50367" y="197825"/>
                  </a:cubicBezTo>
                  <a:cubicBezTo>
                    <a:pt x="50346" y="198078"/>
                    <a:pt x="50330" y="198353"/>
                    <a:pt x="50309" y="198606"/>
                  </a:cubicBezTo>
                  <a:cubicBezTo>
                    <a:pt x="49977" y="202601"/>
                    <a:pt x="49665" y="206649"/>
                    <a:pt x="49349" y="210750"/>
                  </a:cubicBezTo>
                  <a:cubicBezTo>
                    <a:pt x="46963" y="241625"/>
                    <a:pt x="44266" y="276617"/>
                    <a:pt x="32486" y="309593"/>
                  </a:cubicBezTo>
                  <a:lnTo>
                    <a:pt x="25071" y="306944"/>
                  </a:lnTo>
                  <a:cubicBezTo>
                    <a:pt x="36492" y="274960"/>
                    <a:pt x="39036" y="242005"/>
                    <a:pt x="41495" y="210138"/>
                  </a:cubicBezTo>
                  <a:cubicBezTo>
                    <a:pt x="41780" y="206433"/>
                    <a:pt x="42065" y="202775"/>
                    <a:pt x="42361" y="199155"/>
                  </a:cubicBezTo>
                  <a:cubicBezTo>
                    <a:pt x="11792" y="204433"/>
                    <a:pt x="11053" y="166717"/>
                    <a:pt x="10736" y="146894"/>
                  </a:cubicBezTo>
                  <a:cubicBezTo>
                    <a:pt x="10409" y="126231"/>
                    <a:pt x="2867" y="95725"/>
                    <a:pt x="2867" y="95725"/>
                  </a:cubicBezTo>
                  <a:lnTo>
                    <a:pt x="38117" y="99715"/>
                  </a:lnTo>
                  <a:cubicBezTo>
                    <a:pt x="38091" y="99483"/>
                    <a:pt x="38059" y="99251"/>
                    <a:pt x="38033" y="99019"/>
                  </a:cubicBezTo>
                  <a:lnTo>
                    <a:pt x="1558" y="876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41"/>
            <p:cNvSpPr/>
            <p:nvPr/>
          </p:nvSpPr>
          <p:spPr>
            <a:xfrm>
              <a:off x="4127889" y="1412270"/>
              <a:ext cx="47106" cy="199638"/>
            </a:xfrm>
            <a:custGeom>
              <a:rect b="b" l="l" r="r" t="t"/>
              <a:pathLst>
                <a:path extrusionOk="0" h="199638" w="47106">
                  <a:moveTo>
                    <a:pt x="10741" y="146850"/>
                  </a:moveTo>
                  <a:cubicBezTo>
                    <a:pt x="10414" y="126187"/>
                    <a:pt x="2872" y="95682"/>
                    <a:pt x="2872" y="95682"/>
                  </a:cubicBezTo>
                  <a:lnTo>
                    <a:pt x="41501" y="100057"/>
                  </a:lnTo>
                  <a:lnTo>
                    <a:pt x="1558" y="87591"/>
                  </a:lnTo>
                  <a:cubicBezTo>
                    <a:pt x="1558" y="87591"/>
                    <a:pt x="-4564" y="46265"/>
                    <a:pt x="7464" y="19148"/>
                  </a:cubicBezTo>
                  <a:cubicBezTo>
                    <a:pt x="12979" y="6713"/>
                    <a:pt x="16795" y="507"/>
                    <a:pt x="21207" y="0"/>
                  </a:cubicBezTo>
                  <a:cubicBezTo>
                    <a:pt x="21207" y="0"/>
                    <a:pt x="28127" y="32374"/>
                    <a:pt x="35674" y="61898"/>
                  </a:cubicBezTo>
                  <a:cubicBezTo>
                    <a:pt x="43216" y="91417"/>
                    <a:pt x="49233" y="163686"/>
                    <a:pt x="46388" y="198235"/>
                  </a:cubicBezTo>
                  <a:cubicBezTo>
                    <a:pt x="11839" y="207635"/>
                    <a:pt x="11074" y="167513"/>
                    <a:pt x="10747" y="146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0" name="Google Shape;1550;p41"/>
          <p:cNvGrpSpPr/>
          <p:nvPr/>
        </p:nvGrpSpPr>
        <p:grpSpPr>
          <a:xfrm>
            <a:off x="6461845" y="3572085"/>
            <a:ext cx="212116" cy="601045"/>
            <a:chOff x="4756720" y="442460"/>
            <a:chExt cx="212116" cy="601045"/>
          </a:xfrm>
        </p:grpSpPr>
        <p:sp>
          <p:nvSpPr>
            <p:cNvPr id="1551" name="Google Shape;1551;p41"/>
            <p:cNvSpPr/>
            <p:nvPr/>
          </p:nvSpPr>
          <p:spPr>
            <a:xfrm>
              <a:off x="4756720" y="442460"/>
              <a:ext cx="212116" cy="601045"/>
            </a:xfrm>
            <a:custGeom>
              <a:rect b="b" l="l" r="r" t="t"/>
              <a:pathLst>
                <a:path extrusionOk="0" h="601045" w="212116">
                  <a:moveTo>
                    <a:pt x="109257" y="591792"/>
                  </a:moveTo>
                  <a:cubicBezTo>
                    <a:pt x="109257" y="591792"/>
                    <a:pt x="123734" y="610829"/>
                    <a:pt x="145548" y="594294"/>
                  </a:cubicBezTo>
                  <a:cubicBezTo>
                    <a:pt x="141415" y="534243"/>
                    <a:pt x="143014" y="478350"/>
                    <a:pt x="147463" y="430164"/>
                  </a:cubicBezTo>
                  <a:cubicBezTo>
                    <a:pt x="151913" y="381983"/>
                    <a:pt x="153047" y="365521"/>
                    <a:pt x="174665" y="346336"/>
                  </a:cubicBezTo>
                  <a:cubicBezTo>
                    <a:pt x="196283" y="327151"/>
                    <a:pt x="211415" y="287599"/>
                    <a:pt x="212096" y="228636"/>
                  </a:cubicBezTo>
                  <a:cubicBezTo>
                    <a:pt x="212776" y="169672"/>
                    <a:pt x="196220" y="98991"/>
                    <a:pt x="191111" y="74961"/>
                  </a:cubicBezTo>
                  <a:cubicBezTo>
                    <a:pt x="186002" y="50926"/>
                    <a:pt x="160405" y="40518"/>
                    <a:pt x="157444" y="72639"/>
                  </a:cubicBezTo>
                  <a:cubicBezTo>
                    <a:pt x="154483" y="104760"/>
                    <a:pt x="163408" y="171530"/>
                    <a:pt x="160500" y="235602"/>
                  </a:cubicBezTo>
                  <a:cubicBezTo>
                    <a:pt x="157586" y="299680"/>
                    <a:pt x="146804" y="314347"/>
                    <a:pt x="135557" y="313946"/>
                  </a:cubicBezTo>
                  <a:cubicBezTo>
                    <a:pt x="124310" y="313545"/>
                    <a:pt x="121301" y="286275"/>
                    <a:pt x="121143" y="244918"/>
                  </a:cubicBezTo>
                  <a:cubicBezTo>
                    <a:pt x="120985" y="203561"/>
                    <a:pt x="115923" y="102475"/>
                    <a:pt x="111833" y="58215"/>
                  </a:cubicBezTo>
                  <a:cubicBezTo>
                    <a:pt x="107743" y="13955"/>
                    <a:pt x="105706" y="-95"/>
                    <a:pt x="90658" y="0"/>
                  </a:cubicBezTo>
                  <a:cubicBezTo>
                    <a:pt x="75617" y="90"/>
                    <a:pt x="74561" y="37230"/>
                    <a:pt x="76836" y="91513"/>
                  </a:cubicBezTo>
                  <a:cubicBezTo>
                    <a:pt x="79111" y="145795"/>
                    <a:pt x="79226" y="204062"/>
                    <a:pt x="80251" y="260139"/>
                  </a:cubicBezTo>
                  <a:cubicBezTo>
                    <a:pt x="81274" y="316216"/>
                    <a:pt x="84668" y="392375"/>
                    <a:pt x="88969" y="433642"/>
                  </a:cubicBezTo>
                  <a:cubicBezTo>
                    <a:pt x="93266" y="474909"/>
                    <a:pt x="102401" y="495086"/>
                    <a:pt x="92199" y="495883"/>
                  </a:cubicBezTo>
                  <a:cubicBezTo>
                    <a:pt x="81997" y="496680"/>
                    <a:pt x="63578" y="475495"/>
                    <a:pt x="50906" y="405458"/>
                  </a:cubicBezTo>
                  <a:cubicBezTo>
                    <a:pt x="38234" y="335422"/>
                    <a:pt x="38355" y="246348"/>
                    <a:pt x="39785" y="198336"/>
                  </a:cubicBezTo>
                  <a:cubicBezTo>
                    <a:pt x="41216" y="150323"/>
                    <a:pt x="43802" y="74571"/>
                    <a:pt x="15323" y="73362"/>
                  </a:cubicBezTo>
                  <a:cubicBezTo>
                    <a:pt x="-6828" y="72961"/>
                    <a:pt x="1759" y="161132"/>
                    <a:pt x="1104" y="230625"/>
                  </a:cubicBezTo>
                  <a:cubicBezTo>
                    <a:pt x="450" y="300118"/>
                    <a:pt x="5189" y="367727"/>
                    <a:pt x="12890" y="414114"/>
                  </a:cubicBezTo>
                  <a:cubicBezTo>
                    <a:pt x="20595" y="460501"/>
                    <a:pt x="46319" y="501742"/>
                    <a:pt x="71542" y="523027"/>
                  </a:cubicBezTo>
                  <a:cubicBezTo>
                    <a:pt x="96760" y="544313"/>
                    <a:pt x="99741" y="539257"/>
                    <a:pt x="103663" y="558695"/>
                  </a:cubicBezTo>
                  <a:cubicBezTo>
                    <a:pt x="107584" y="578133"/>
                    <a:pt x="109279" y="591781"/>
                    <a:pt x="109279" y="591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52" name="Google Shape;1552;p41"/>
            <p:cNvGrpSpPr/>
            <p:nvPr/>
          </p:nvGrpSpPr>
          <p:grpSpPr>
            <a:xfrm>
              <a:off x="4762118" y="500662"/>
              <a:ext cx="191389" cy="508466"/>
              <a:chOff x="4762118" y="500662"/>
              <a:chExt cx="191389" cy="508466"/>
            </a:xfrm>
          </p:grpSpPr>
          <p:sp>
            <p:nvSpPr>
              <p:cNvPr id="1553" name="Google Shape;1553;p41"/>
              <p:cNvSpPr/>
              <p:nvPr/>
            </p:nvSpPr>
            <p:spPr>
              <a:xfrm>
                <a:off x="4861651" y="972570"/>
                <a:ext cx="19897" cy="36558"/>
              </a:xfrm>
              <a:custGeom>
                <a:rect b="b" l="l" r="r" t="t"/>
                <a:pathLst>
                  <a:path extrusionOk="0" h="36558" w="19897">
                    <a:moveTo>
                      <a:pt x="15737" y="36559"/>
                    </a:moveTo>
                    <a:cubicBezTo>
                      <a:pt x="13499" y="36559"/>
                      <a:pt x="11652" y="34786"/>
                      <a:pt x="11578" y="32532"/>
                    </a:cubicBezTo>
                    <a:cubicBezTo>
                      <a:pt x="11039" y="16229"/>
                      <a:pt x="1761" y="7610"/>
                      <a:pt x="1365" y="7251"/>
                    </a:cubicBezTo>
                    <a:cubicBezTo>
                      <a:pt x="-329" y="5710"/>
                      <a:pt x="-466" y="3082"/>
                      <a:pt x="1064" y="1382"/>
                    </a:cubicBezTo>
                    <a:cubicBezTo>
                      <a:pt x="2595" y="-322"/>
                      <a:pt x="5208" y="-470"/>
                      <a:pt x="6917" y="1050"/>
                    </a:cubicBezTo>
                    <a:cubicBezTo>
                      <a:pt x="7419" y="1498"/>
                      <a:pt x="19236" y="12244"/>
                      <a:pt x="19896" y="32257"/>
                    </a:cubicBezTo>
                    <a:cubicBezTo>
                      <a:pt x="19970" y="34553"/>
                      <a:pt x="18170" y="36480"/>
                      <a:pt x="15874" y="36554"/>
                    </a:cubicBezTo>
                    <a:cubicBezTo>
                      <a:pt x="15827" y="36554"/>
                      <a:pt x="15779" y="36554"/>
                      <a:pt x="15737" y="365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41"/>
              <p:cNvSpPr/>
              <p:nvPr/>
            </p:nvSpPr>
            <p:spPr>
              <a:xfrm>
                <a:off x="4874231" y="936978"/>
                <a:ext cx="11166" cy="38214"/>
              </a:xfrm>
              <a:custGeom>
                <a:rect b="b" l="l" r="r" t="t"/>
                <a:pathLst>
                  <a:path extrusionOk="0" h="38214" w="11166">
                    <a:moveTo>
                      <a:pt x="6999" y="38215"/>
                    </a:moveTo>
                    <a:cubicBezTo>
                      <a:pt x="5131" y="38215"/>
                      <a:pt x="3437" y="36948"/>
                      <a:pt x="2967" y="35058"/>
                    </a:cubicBezTo>
                    <a:cubicBezTo>
                      <a:pt x="-368" y="21663"/>
                      <a:pt x="1" y="4774"/>
                      <a:pt x="22" y="4062"/>
                    </a:cubicBezTo>
                    <a:cubicBezTo>
                      <a:pt x="75" y="1766"/>
                      <a:pt x="1922" y="-87"/>
                      <a:pt x="4281" y="3"/>
                    </a:cubicBezTo>
                    <a:cubicBezTo>
                      <a:pt x="6577" y="56"/>
                      <a:pt x="8398" y="1967"/>
                      <a:pt x="8340" y="4262"/>
                    </a:cubicBezTo>
                    <a:cubicBezTo>
                      <a:pt x="8340" y="4426"/>
                      <a:pt x="7981" y="20756"/>
                      <a:pt x="11042" y="33048"/>
                    </a:cubicBezTo>
                    <a:cubicBezTo>
                      <a:pt x="11596" y="35280"/>
                      <a:pt x="10240" y="37534"/>
                      <a:pt x="8007" y="38088"/>
                    </a:cubicBezTo>
                    <a:cubicBezTo>
                      <a:pt x="7670" y="38172"/>
                      <a:pt x="7332" y="38215"/>
                      <a:pt x="6999" y="382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41"/>
              <p:cNvSpPr/>
              <p:nvPr/>
            </p:nvSpPr>
            <p:spPr>
              <a:xfrm>
                <a:off x="4865233" y="849528"/>
                <a:ext cx="17135" cy="49527"/>
              </a:xfrm>
              <a:custGeom>
                <a:rect b="b" l="l" r="r" t="t"/>
                <a:pathLst>
                  <a:path extrusionOk="0" h="49527" w="17135">
                    <a:moveTo>
                      <a:pt x="12983" y="49527"/>
                    </a:moveTo>
                    <a:cubicBezTo>
                      <a:pt x="11579" y="49527"/>
                      <a:pt x="10212" y="48820"/>
                      <a:pt x="9426" y="47532"/>
                    </a:cubicBezTo>
                    <a:cubicBezTo>
                      <a:pt x="1530" y="34607"/>
                      <a:pt x="63" y="5589"/>
                      <a:pt x="5" y="4360"/>
                    </a:cubicBezTo>
                    <a:cubicBezTo>
                      <a:pt x="-106" y="2064"/>
                      <a:pt x="1668" y="116"/>
                      <a:pt x="3963" y="5"/>
                    </a:cubicBezTo>
                    <a:cubicBezTo>
                      <a:pt x="6286" y="-111"/>
                      <a:pt x="8212" y="1668"/>
                      <a:pt x="8317" y="3964"/>
                    </a:cubicBezTo>
                    <a:cubicBezTo>
                      <a:pt x="8692" y="11749"/>
                      <a:pt x="10893" y="33973"/>
                      <a:pt x="16525" y="43194"/>
                    </a:cubicBezTo>
                    <a:cubicBezTo>
                      <a:pt x="17723" y="45157"/>
                      <a:pt x="17105" y="47717"/>
                      <a:pt x="15142" y="48915"/>
                    </a:cubicBezTo>
                    <a:cubicBezTo>
                      <a:pt x="14466" y="49327"/>
                      <a:pt x="13717" y="49527"/>
                      <a:pt x="12978" y="495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41"/>
              <p:cNvSpPr/>
              <p:nvPr/>
            </p:nvSpPr>
            <p:spPr>
              <a:xfrm>
                <a:off x="4778509" y="848074"/>
                <a:ext cx="19029" cy="38377"/>
              </a:xfrm>
              <a:custGeom>
                <a:rect b="b" l="l" r="r" t="t"/>
                <a:pathLst>
                  <a:path extrusionOk="0" h="38377" w="19029">
                    <a:moveTo>
                      <a:pt x="14871" y="38372"/>
                    </a:moveTo>
                    <a:cubicBezTo>
                      <a:pt x="13773" y="38372"/>
                      <a:pt x="12670" y="37940"/>
                      <a:pt x="11852" y="37079"/>
                    </a:cubicBezTo>
                    <a:cubicBezTo>
                      <a:pt x="2579" y="27321"/>
                      <a:pt x="125" y="5529"/>
                      <a:pt x="25" y="4605"/>
                    </a:cubicBezTo>
                    <a:cubicBezTo>
                      <a:pt x="-223" y="2320"/>
                      <a:pt x="1429" y="272"/>
                      <a:pt x="3714" y="24"/>
                    </a:cubicBezTo>
                    <a:cubicBezTo>
                      <a:pt x="5994" y="-219"/>
                      <a:pt x="8052" y="1422"/>
                      <a:pt x="8300" y="3708"/>
                    </a:cubicBezTo>
                    <a:cubicBezTo>
                      <a:pt x="8902" y="9223"/>
                      <a:pt x="11800" y="24946"/>
                      <a:pt x="17885" y="31348"/>
                    </a:cubicBezTo>
                    <a:cubicBezTo>
                      <a:pt x="19468" y="33015"/>
                      <a:pt x="19400" y="35649"/>
                      <a:pt x="17737" y="37232"/>
                    </a:cubicBezTo>
                    <a:cubicBezTo>
                      <a:pt x="16935" y="37998"/>
                      <a:pt x="15900" y="38378"/>
                      <a:pt x="14871" y="383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41"/>
              <p:cNvSpPr/>
              <p:nvPr/>
            </p:nvSpPr>
            <p:spPr>
              <a:xfrm>
                <a:off x="4777706" y="789795"/>
                <a:ext cx="14525" cy="37270"/>
              </a:xfrm>
              <a:custGeom>
                <a:rect b="b" l="l" r="r" t="t"/>
                <a:pathLst>
                  <a:path extrusionOk="0" h="37270" w="14525">
                    <a:moveTo>
                      <a:pt x="10371" y="37271"/>
                    </a:moveTo>
                    <a:cubicBezTo>
                      <a:pt x="8935" y="37271"/>
                      <a:pt x="7537" y="36526"/>
                      <a:pt x="6766" y="35191"/>
                    </a:cubicBezTo>
                    <a:cubicBezTo>
                      <a:pt x="-3056" y="18234"/>
                      <a:pt x="660" y="3698"/>
                      <a:pt x="823" y="3086"/>
                    </a:cubicBezTo>
                    <a:cubicBezTo>
                      <a:pt x="1414" y="870"/>
                      <a:pt x="3694" y="-450"/>
                      <a:pt x="5916" y="141"/>
                    </a:cubicBezTo>
                    <a:cubicBezTo>
                      <a:pt x="8128" y="732"/>
                      <a:pt x="9447" y="3002"/>
                      <a:pt x="8867" y="5213"/>
                    </a:cubicBezTo>
                    <a:cubicBezTo>
                      <a:pt x="8730" y="5751"/>
                      <a:pt x="5969" y="17220"/>
                      <a:pt x="13965" y="31022"/>
                    </a:cubicBezTo>
                    <a:cubicBezTo>
                      <a:pt x="15115" y="33011"/>
                      <a:pt x="14440" y="35555"/>
                      <a:pt x="12450" y="36711"/>
                    </a:cubicBezTo>
                    <a:cubicBezTo>
                      <a:pt x="11791" y="37091"/>
                      <a:pt x="11078" y="37271"/>
                      <a:pt x="10365" y="3727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41"/>
              <p:cNvSpPr/>
              <p:nvPr/>
            </p:nvSpPr>
            <p:spPr>
              <a:xfrm>
                <a:off x="4762118" y="649602"/>
                <a:ext cx="14794" cy="37702"/>
              </a:xfrm>
              <a:custGeom>
                <a:rect b="b" l="l" r="r" t="t"/>
                <a:pathLst>
                  <a:path extrusionOk="0" h="37702" w="14794">
                    <a:moveTo>
                      <a:pt x="10410" y="37691"/>
                    </a:moveTo>
                    <a:cubicBezTo>
                      <a:pt x="10236" y="37691"/>
                      <a:pt x="10062" y="37681"/>
                      <a:pt x="9883" y="37660"/>
                    </a:cubicBezTo>
                    <a:cubicBezTo>
                      <a:pt x="7602" y="37370"/>
                      <a:pt x="5987" y="35290"/>
                      <a:pt x="6278" y="33010"/>
                    </a:cubicBezTo>
                    <a:cubicBezTo>
                      <a:pt x="7756" y="21325"/>
                      <a:pt x="488" y="6125"/>
                      <a:pt x="414" y="5972"/>
                    </a:cubicBezTo>
                    <a:cubicBezTo>
                      <a:pt x="-583" y="3903"/>
                      <a:pt x="282" y="1412"/>
                      <a:pt x="2351" y="414"/>
                    </a:cubicBezTo>
                    <a:cubicBezTo>
                      <a:pt x="4425" y="-583"/>
                      <a:pt x="6911" y="282"/>
                      <a:pt x="7909" y="2351"/>
                    </a:cubicBezTo>
                    <a:cubicBezTo>
                      <a:pt x="8252" y="3064"/>
                      <a:pt x="16321" y="19953"/>
                      <a:pt x="14538" y="34060"/>
                    </a:cubicBezTo>
                    <a:cubicBezTo>
                      <a:pt x="14274" y="36161"/>
                      <a:pt x="12479" y="37702"/>
                      <a:pt x="10416" y="377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41"/>
              <p:cNvSpPr/>
              <p:nvPr/>
            </p:nvSpPr>
            <p:spPr>
              <a:xfrm>
                <a:off x="4769164" y="579790"/>
                <a:ext cx="9868" cy="36146"/>
              </a:xfrm>
              <a:custGeom>
                <a:rect b="b" l="l" r="r" t="t"/>
                <a:pathLst>
                  <a:path extrusionOk="0" h="36146" w="9868">
                    <a:moveTo>
                      <a:pt x="4166" y="36142"/>
                    </a:moveTo>
                    <a:cubicBezTo>
                      <a:pt x="3897" y="36142"/>
                      <a:pt x="3622" y="36115"/>
                      <a:pt x="3348" y="36057"/>
                    </a:cubicBezTo>
                    <a:cubicBezTo>
                      <a:pt x="1094" y="35609"/>
                      <a:pt x="-368" y="33418"/>
                      <a:pt x="81" y="31159"/>
                    </a:cubicBezTo>
                    <a:cubicBezTo>
                      <a:pt x="3306" y="15004"/>
                      <a:pt x="260" y="5567"/>
                      <a:pt x="229" y="5478"/>
                    </a:cubicBezTo>
                    <a:cubicBezTo>
                      <a:pt x="-500" y="3298"/>
                      <a:pt x="683" y="939"/>
                      <a:pt x="2862" y="216"/>
                    </a:cubicBezTo>
                    <a:cubicBezTo>
                      <a:pt x="5037" y="-513"/>
                      <a:pt x="7401" y="664"/>
                      <a:pt x="8124" y="2849"/>
                    </a:cubicBezTo>
                    <a:cubicBezTo>
                      <a:pt x="8283" y="3314"/>
                      <a:pt x="11893" y="14497"/>
                      <a:pt x="8240" y="32796"/>
                    </a:cubicBezTo>
                    <a:cubicBezTo>
                      <a:pt x="7845" y="34775"/>
                      <a:pt x="6108" y="36147"/>
                      <a:pt x="4161" y="361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41"/>
              <p:cNvSpPr/>
              <p:nvPr/>
            </p:nvSpPr>
            <p:spPr>
              <a:xfrm>
                <a:off x="4846367" y="500662"/>
                <a:ext cx="15524" cy="52210"/>
              </a:xfrm>
              <a:custGeom>
                <a:rect b="b" l="l" r="r" t="t"/>
                <a:pathLst>
                  <a:path extrusionOk="0" h="52210" w="15524">
                    <a:moveTo>
                      <a:pt x="4578" y="52211"/>
                    </a:moveTo>
                    <a:cubicBezTo>
                      <a:pt x="2525" y="52211"/>
                      <a:pt x="736" y="50691"/>
                      <a:pt x="456" y="48600"/>
                    </a:cubicBezTo>
                    <a:cubicBezTo>
                      <a:pt x="-2124" y="29215"/>
                      <a:pt x="7064" y="3808"/>
                      <a:pt x="7455" y="2731"/>
                    </a:cubicBezTo>
                    <a:cubicBezTo>
                      <a:pt x="8246" y="572"/>
                      <a:pt x="10637" y="-536"/>
                      <a:pt x="12791" y="256"/>
                    </a:cubicBezTo>
                    <a:cubicBezTo>
                      <a:pt x="14949" y="1042"/>
                      <a:pt x="16058" y="3433"/>
                      <a:pt x="15271" y="5592"/>
                    </a:cubicBezTo>
                    <a:cubicBezTo>
                      <a:pt x="15182" y="5834"/>
                      <a:pt x="6394" y="30165"/>
                      <a:pt x="8706" y="47497"/>
                    </a:cubicBezTo>
                    <a:cubicBezTo>
                      <a:pt x="9012" y="49778"/>
                      <a:pt x="7407" y="51868"/>
                      <a:pt x="5133" y="52174"/>
                    </a:cubicBezTo>
                    <a:cubicBezTo>
                      <a:pt x="4948" y="52200"/>
                      <a:pt x="4763" y="52211"/>
                      <a:pt x="4578" y="522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41"/>
              <p:cNvSpPr/>
              <p:nvPr/>
            </p:nvSpPr>
            <p:spPr>
              <a:xfrm>
                <a:off x="4851227" y="585615"/>
                <a:ext cx="10831" cy="41622"/>
              </a:xfrm>
              <a:custGeom>
                <a:rect b="b" l="l" r="r" t="t"/>
                <a:pathLst>
                  <a:path extrusionOk="0" h="41622" w="10831">
                    <a:moveTo>
                      <a:pt x="4364" y="41622"/>
                    </a:moveTo>
                    <a:cubicBezTo>
                      <a:pt x="2237" y="41622"/>
                      <a:pt x="421" y="40002"/>
                      <a:pt x="226" y="37838"/>
                    </a:cubicBezTo>
                    <a:cubicBezTo>
                      <a:pt x="-877" y="25741"/>
                      <a:pt x="2411" y="4424"/>
                      <a:pt x="2553" y="3522"/>
                    </a:cubicBezTo>
                    <a:cubicBezTo>
                      <a:pt x="2907" y="1252"/>
                      <a:pt x="5029" y="-300"/>
                      <a:pt x="7309" y="49"/>
                    </a:cubicBezTo>
                    <a:cubicBezTo>
                      <a:pt x="9578" y="402"/>
                      <a:pt x="11135" y="2529"/>
                      <a:pt x="10782" y="4804"/>
                    </a:cubicBezTo>
                    <a:cubicBezTo>
                      <a:pt x="10750" y="5015"/>
                      <a:pt x="7509" y="26005"/>
                      <a:pt x="8517" y="37078"/>
                    </a:cubicBezTo>
                    <a:cubicBezTo>
                      <a:pt x="8728" y="39369"/>
                      <a:pt x="7039" y="41390"/>
                      <a:pt x="4754" y="41601"/>
                    </a:cubicBezTo>
                    <a:cubicBezTo>
                      <a:pt x="4628" y="41612"/>
                      <a:pt x="4496" y="41617"/>
                      <a:pt x="4369" y="416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41"/>
              <p:cNvSpPr/>
              <p:nvPr/>
            </p:nvSpPr>
            <p:spPr>
              <a:xfrm>
                <a:off x="4849163" y="728142"/>
                <a:ext cx="19208" cy="36883"/>
              </a:xfrm>
              <a:custGeom>
                <a:rect b="b" l="l" r="r" t="t"/>
                <a:pathLst>
                  <a:path extrusionOk="0" h="36883" w="19208">
                    <a:moveTo>
                      <a:pt x="14982" y="36883"/>
                    </a:moveTo>
                    <a:cubicBezTo>
                      <a:pt x="14887" y="36883"/>
                      <a:pt x="14792" y="36883"/>
                      <a:pt x="14692" y="36873"/>
                    </a:cubicBezTo>
                    <a:cubicBezTo>
                      <a:pt x="12396" y="36714"/>
                      <a:pt x="10670" y="34730"/>
                      <a:pt x="10823" y="32434"/>
                    </a:cubicBezTo>
                    <a:cubicBezTo>
                      <a:pt x="11794" y="18342"/>
                      <a:pt x="1260" y="7148"/>
                      <a:pt x="1154" y="7037"/>
                    </a:cubicBezTo>
                    <a:cubicBezTo>
                      <a:pt x="-434" y="5375"/>
                      <a:pt x="-376" y="2741"/>
                      <a:pt x="1286" y="1152"/>
                    </a:cubicBezTo>
                    <a:cubicBezTo>
                      <a:pt x="2949" y="-436"/>
                      <a:pt x="5582" y="-373"/>
                      <a:pt x="7171" y="1284"/>
                    </a:cubicBezTo>
                    <a:cubicBezTo>
                      <a:pt x="7709" y="1849"/>
                      <a:pt x="20350" y="15292"/>
                      <a:pt x="19125" y="33004"/>
                    </a:cubicBezTo>
                    <a:cubicBezTo>
                      <a:pt x="18972" y="35199"/>
                      <a:pt x="17146" y="36878"/>
                      <a:pt x="14977" y="368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41"/>
              <p:cNvSpPr/>
              <p:nvPr/>
            </p:nvSpPr>
            <p:spPr>
              <a:xfrm>
                <a:off x="4915250" y="750855"/>
                <a:ext cx="15476" cy="36046"/>
              </a:xfrm>
              <a:custGeom>
                <a:rect b="b" l="l" r="r" t="t"/>
                <a:pathLst>
                  <a:path extrusionOk="0" h="36046" w="15476">
                    <a:moveTo>
                      <a:pt x="4513" y="36046"/>
                    </a:moveTo>
                    <a:cubicBezTo>
                      <a:pt x="2471" y="36046"/>
                      <a:pt x="692" y="34542"/>
                      <a:pt x="397" y="32468"/>
                    </a:cubicBezTo>
                    <a:cubicBezTo>
                      <a:pt x="-2047" y="15157"/>
                      <a:pt x="7585" y="2194"/>
                      <a:pt x="7997" y="1651"/>
                    </a:cubicBezTo>
                    <a:cubicBezTo>
                      <a:pt x="9385" y="-181"/>
                      <a:pt x="11997" y="-545"/>
                      <a:pt x="13828" y="843"/>
                    </a:cubicBezTo>
                    <a:cubicBezTo>
                      <a:pt x="15655" y="2226"/>
                      <a:pt x="16019" y="4828"/>
                      <a:pt x="14641" y="6659"/>
                    </a:cubicBezTo>
                    <a:cubicBezTo>
                      <a:pt x="14530" y="6813"/>
                      <a:pt x="6698" y="17532"/>
                      <a:pt x="8641" y="31302"/>
                    </a:cubicBezTo>
                    <a:cubicBezTo>
                      <a:pt x="8962" y="33576"/>
                      <a:pt x="7379" y="35682"/>
                      <a:pt x="5104" y="36004"/>
                    </a:cubicBezTo>
                    <a:cubicBezTo>
                      <a:pt x="4904" y="36031"/>
                      <a:pt x="4708" y="36046"/>
                      <a:pt x="4519" y="360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41"/>
              <p:cNvSpPr/>
              <p:nvPr/>
            </p:nvSpPr>
            <p:spPr>
              <a:xfrm>
                <a:off x="4938789" y="682130"/>
                <a:ext cx="14718" cy="35325"/>
              </a:xfrm>
              <a:custGeom>
                <a:rect b="b" l="l" r="r" t="t"/>
                <a:pathLst>
                  <a:path extrusionOk="0" h="35325" w="14718">
                    <a:moveTo>
                      <a:pt x="4181" y="35326"/>
                    </a:moveTo>
                    <a:cubicBezTo>
                      <a:pt x="1938" y="35326"/>
                      <a:pt x="91" y="33542"/>
                      <a:pt x="22" y="31283"/>
                    </a:cubicBezTo>
                    <a:cubicBezTo>
                      <a:pt x="-448" y="14832"/>
                      <a:pt x="6667" y="2566"/>
                      <a:pt x="6968" y="2049"/>
                    </a:cubicBezTo>
                    <a:cubicBezTo>
                      <a:pt x="8129" y="70"/>
                      <a:pt x="10683" y="-590"/>
                      <a:pt x="12668" y="576"/>
                    </a:cubicBezTo>
                    <a:cubicBezTo>
                      <a:pt x="14647" y="1743"/>
                      <a:pt x="15307" y="4287"/>
                      <a:pt x="14146" y="6266"/>
                    </a:cubicBezTo>
                    <a:cubicBezTo>
                      <a:pt x="14035" y="6456"/>
                      <a:pt x="7950" y="17133"/>
                      <a:pt x="8345" y="31045"/>
                    </a:cubicBezTo>
                    <a:cubicBezTo>
                      <a:pt x="8409" y="33341"/>
                      <a:pt x="6598" y="35257"/>
                      <a:pt x="4303" y="35326"/>
                    </a:cubicBezTo>
                    <a:cubicBezTo>
                      <a:pt x="4266" y="35326"/>
                      <a:pt x="4223" y="35326"/>
                      <a:pt x="4181" y="353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41"/>
              <p:cNvSpPr/>
              <p:nvPr/>
            </p:nvSpPr>
            <p:spPr>
              <a:xfrm>
                <a:off x="4939220" y="555160"/>
                <a:ext cx="9876" cy="39876"/>
              </a:xfrm>
              <a:custGeom>
                <a:rect b="b" l="l" r="r" t="t"/>
                <a:pathLst>
                  <a:path extrusionOk="0" h="39876" w="9876">
                    <a:moveTo>
                      <a:pt x="5423" y="39877"/>
                    </a:moveTo>
                    <a:cubicBezTo>
                      <a:pt x="3607" y="39877"/>
                      <a:pt x="1934" y="38679"/>
                      <a:pt x="1417" y="36842"/>
                    </a:cubicBezTo>
                    <a:cubicBezTo>
                      <a:pt x="-1813" y="25363"/>
                      <a:pt x="1470" y="4394"/>
                      <a:pt x="1607" y="3507"/>
                    </a:cubicBezTo>
                    <a:cubicBezTo>
                      <a:pt x="1971" y="1238"/>
                      <a:pt x="4098" y="-303"/>
                      <a:pt x="6368" y="50"/>
                    </a:cubicBezTo>
                    <a:cubicBezTo>
                      <a:pt x="8637" y="409"/>
                      <a:pt x="10184" y="2542"/>
                      <a:pt x="9825" y="4811"/>
                    </a:cubicBezTo>
                    <a:cubicBezTo>
                      <a:pt x="8943" y="10358"/>
                      <a:pt x="7154" y="26519"/>
                      <a:pt x="9424" y="34583"/>
                    </a:cubicBezTo>
                    <a:cubicBezTo>
                      <a:pt x="10046" y="36795"/>
                      <a:pt x="8758" y="39096"/>
                      <a:pt x="6542" y="39713"/>
                    </a:cubicBezTo>
                    <a:cubicBezTo>
                      <a:pt x="6167" y="39819"/>
                      <a:pt x="5787" y="39872"/>
                      <a:pt x="5412" y="398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9" name="Shape 1569"/>
        <p:cNvGrpSpPr/>
        <p:nvPr/>
      </p:nvGrpSpPr>
      <p:grpSpPr>
        <a:xfrm>
          <a:off x="0" y="0"/>
          <a:ext cx="0" cy="0"/>
          <a:chOff x="0" y="0"/>
          <a:chExt cx="0" cy="0"/>
        </a:xfrm>
      </p:grpSpPr>
      <p:sp>
        <p:nvSpPr>
          <p:cNvPr id="1570" name="Google Shape;1570;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Activity 3: Story building</a:t>
            </a:r>
            <a:endParaRPr/>
          </a:p>
        </p:txBody>
      </p:sp>
      <p:pic>
        <p:nvPicPr>
          <p:cNvPr id="1571" name="Google Shape;1571;p42"/>
          <p:cNvPicPr preferRelativeResize="0"/>
          <p:nvPr/>
        </p:nvPicPr>
        <p:blipFill rotWithShape="1">
          <a:blip r:embed="rId3">
            <a:alphaModFix/>
          </a:blip>
          <a:srcRect b="9177" l="0" r="0" t="9177"/>
          <a:stretch/>
        </p:blipFill>
        <p:spPr>
          <a:xfrm>
            <a:off x="3367350" y="1783975"/>
            <a:ext cx="2395802" cy="1305629"/>
          </a:xfrm>
          <a:prstGeom prst="rect">
            <a:avLst/>
          </a:prstGeom>
          <a:noFill/>
          <a:ln>
            <a:noFill/>
          </a:ln>
        </p:spPr>
      </p:pic>
      <p:pic>
        <p:nvPicPr>
          <p:cNvPr id="1572" name="Google Shape;1572;p42"/>
          <p:cNvPicPr preferRelativeResize="0"/>
          <p:nvPr/>
        </p:nvPicPr>
        <p:blipFill rotWithShape="1">
          <a:blip r:embed="rId4">
            <a:alphaModFix/>
          </a:blip>
          <a:srcRect b="6408" l="0" r="0" t="6399"/>
          <a:stretch/>
        </p:blipFill>
        <p:spPr>
          <a:xfrm>
            <a:off x="6035075" y="1783975"/>
            <a:ext cx="2395802" cy="1305626"/>
          </a:xfrm>
          <a:prstGeom prst="rect">
            <a:avLst/>
          </a:prstGeom>
          <a:noFill/>
          <a:ln>
            <a:noFill/>
          </a:ln>
        </p:spPr>
      </p:pic>
      <p:pic>
        <p:nvPicPr>
          <p:cNvPr id="1573" name="Google Shape;1573;p42"/>
          <p:cNvPicPr preferRelativeResize="0"/>
          <p:nvPr/>
        </p:nvPicPr>
        <p:blipFill rotWithShape="1">
          <a:blip r:embed="rId5">
            <a:alphaModFix/>
          </a:blip>
          <a:srcRect b="9116" l="0" r="0" t="9116"/>
          <a:stretch/>
        </p:blipFill>
        <p:spPr>
          <a:xfrm>
            <a:off x="699625" y="1783975"/>
            <a:ext cx="2395802" cy="1305626"/>
          </a:xfrm>
          <a:prstGeom prst="rect">
            <a:avLst/>
          </a:prstGeom>
          <a:noFill/>
          <a:ln>
            <a:noFill/>
          </a:ln>
        </p:spPr>
      </p:pic>
      <p:sp>
        <p:nvSpPr>
          <p:cNvPr id="1574" name="Google Shape;1574;p42"/>
          <p:cNvSpPr txBox="1"/>
          <p:nvPr/>
        </p:nvSpPr>
        <p:spPr>
          <a:xfrm>
            <a:off x="726450" y="1128250"/>
            <a:ext cx="77040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a:solidFill>
                  <a:schemeClr val="dk1"/>
                </a:solidFill>
                <a:latin typeface="Asap"/>
                <a:ea typeface="Asap"/>
                <a:cs typeface="Asap"/>
                <a:sym typeface="Asap"/>
              </a:rPr>
              <a:t>Share statements</a:t>
            </a:r>
            <a:r>
              <a:rPr lang="en">
                <a:solidFill>
                  <a:schemeClr val="dk1"/>
                </a:solidFill>
                <a:latin typeface="Asap"/>
                <a:ea typeface="Asap"/>
                <a:cs typeface="Asap"/>
                <a:sym typeface="Asap"/>
              </a:rPr>
              <a:t> about a science topics. Have students decide if each statement is t</a:t>
            </a:r>
            <a:r>
              <a:rPr b="1" lang="en">
                <a:solidFill>
                  <a:schemeClr val="dk1"/>
                </a:solidFill>
                <a:latin typeface="Asap"/>
                <a:ea typeface="Asap"/>
                <a:cs typeface="Asap"/>
                <a:sym typeface="Asap"/>
              </a:rPr>
              <a:t>rue or false</a:t>
            </a:r>
            <a:r>
              <a:rPr lang="en">
                <a:solidFill>
                  <a:schemeClr val="dk1"/>
                </a:solidFill>
                <a:latin typeface="Asap"/>
                <a:ea typeface="Asap"/>
                <a:cs typeface="Asap"/>
                <a:sym typeface="Asap"/>
              </a:rPr>
              <a:t>, color the correct option and explain their reasoning as a class</a:t>
            </a:r>
            <a:endParaRPr>
              <a:solidFill>
                <a:schemeClr val="dk1"/>
              </a:solidFill>
              <a:latin typeface="Asap"/>
              <a:ea typeface="Asap"/>
              <a:cs typeface="Asap"/>
              <a:sym typeface="Asap"/>
            </a:endParaRPr>
          </a:p>
        </p:txBody>
      </p:sp>
      <p:sp>
        <p:nvSpPr>
          <p:cNvPr id="1575" name="Google Shape;1575;p42"/>
          <p:cNvSpPr txBox="1"/>
          <p:nvPr/>
        </p:nvSpPr>
        <p:spPr>
          <a:xfrm>
            <a:off x="712975" y="3089500"/>
            <a:ext cx="23958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In this environment, this animal can live</a:t>
            </a:r>
            <a:endParaRPr>
              <a:solidFill>
                <a:schemeClr val="dk1"/>
              </a:solidFill>
              <a:latin typeface="Asap"/>
              <a:ea typeface="Asap"/>
              <a:cs typeface="Asap"/>
              <a:sym typeface="Asap"/>
            </a:endParaRPr>
          </a:p>
        </p:txBody>
      </p:sp>
      <p:sp>
        <p:nvSpPr>
          <p:cNvPr id="1576" name="Google Shape;1576;p42"/>
          <p:cNvSpPr txBox="1"/>
          <p:nvPr/>
        </p:nvSpPr>
        <p:spPr>
          <a:xfrm>
            <a:off x="3367350" y="3089500"/>
            <a:ext cx="23958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We use these items to learn about this</a:t>
            </a:r>
            <a:endParaRPr>
              <a:solidFill>
                <a:schemeClr val="dk1"/>
              </a:solidFill>
              <a:latin typeface="Asap"/>
              <a:ea typeface="Asap"/>
              <a:cs typeface="Asap"/>
              <a:sym typeface="Asap"/>
            </a:endParaRPr>
          </a:p>
        </p:txBody>
      </p:sp>
      <p:sp>
        <p:nvSpPr>
          <p:cNvPr id="1577" name="Google Shape;1577;p42"/>
          <p:cNvSpPr txBox="1"/>
          <p:nvPr/>
        </p:nvSpPr>
        <p:spPr>
          <a:xfrm>
            <a:off x="6035075" y="3089500"/>
            <a:ext cx="2395800" cy="622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This was created by this phenomenon</a:t>
            </a:r>
            <a:endParaRPr>
              <a:solidFill>
                <a:schemeClr val="dk1"/>
              </a:solidFill>
              <a:latin typeface="Asap"/>
              <a:ea typeface="Asap"/>
              <a:cs typeface="Asap"/>
              <a:sym typeface="Asap"/>
            </a:endParaRPr>
          </a:p>
        </p:txBody>
      </p:sp>
      <p:sp>
        <p:nvSpPr>
          <p:cNvPr id="1578" name="Google Shape;1578;p42"/>
          <p:cNvSpPr/>
          <p:nvPr/>
        </p:nvSpPr>
        <p:spPr>
          <a:xfrm>
            <a:off x="726450" y="4069950"/>
            <a:ext cx="357900" cy="357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79" name="Google Shape;1579;p42"/>
          <p:cNvSpPr txBox="1"/>
          <p:nvPr/>
        </p:nvSpPr>
        <p:spPr>
          <a:xfrm>
            <a:off x="1149325" y="4072925"/>
            <a:ext cx="668100" cy="357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True</a:t>
            </a:r>
            <a:endParaRPr>
              <a:solidFill>
                <a:schemeClr val="dk1"/>
              </a:solidFill>
              <a:latin typeface="Asap"/>
              <a:ea typeface="Asap"/>
              <a:cs typeface="Asap"/>
              <a:sym typeface="Asap"/>
            </a:endParaRPr>
          </a:p>
        </p:txBody>
      </p:sp>
      <p:sp>
        <p:nvSpPr>
          <p:cNvPr id="1580" name="Google Shape;1580;p42"/>
          <p:cNvSpPr/>
          <p:nvPr/>
        </p:nvSpPr>
        <p:spPr>
          <a:xfrm>
            <a:off x="2004450" y="4069950"/>
            <a:ext cx="357900" cy="357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1" name="Google Shape;1581;p42"/>
          <p:cNvSpPr txBox="1"/>
          <p:nvPr/>
        </p:nvSpPr>
        <p:spPr>
          <a:xfrm>
            <a:off x="2427325" y="4072925"/>
            <a:ext cx="668100" cy="357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False</a:t>
            </a:r>
            <a:endParaRPr>
              <a:solidFill>
                <a:schemeClr val="dk1"/>
              </a:solidFill>
              <a:latin typeface="Asap"/>
              <a:ea typeface="Asap"/>
              <a:cs typeface="Asap"/>
              <a:sym typeface="Asap"/>
            </a:endParaRPr>
          </a:p>
        </p:txBody>
      </p:sp>
      <p:sp>
        <p:nvSpPr>
          <p:cNvPr id="1582" name="Google Shape;1582;p42"/>
          <p:cNvSpPr/>
          <p:nvPr/>
        </p:nvSpPr>
        <p:spPr>
          <a:xfrm>
            <a:off x="3380713" y="4069950"/>
            <a:ext cx="357900" cy="357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3" name="Google Shape;1583;p42"/>
          <p:cNvSpPr txBox="1"/>
          <p:nvPr/>
        </p:nvSpPr>
        <p:spPr>
          <a:xfrm>
            <a:off x="3803588" y="4072925"/>
            <a:ext cx="668100" cy="357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True</a:t>
            </a:r>
            <a:endParaRPr>
              <a:solidFill>
                <a:schemeClr val="dk1"/>
              </a:solidFill>
              <a:latin typeface="Asap"/>
              <a:ea typeface="Asap"/>
              <a:cs typeface="Asap"/>
              <a:sym typeface="Asap"/>
            </a:endParaRPr>
          </a:p>
        </p:txBody>
      </p:sp>
      <p:sp>
        <p:nvSpPr>
          <p:cNvPr id="1584" name="Google Shape;1584;p42"/>
          <p:cNvSpPr/>
          <p:nvPr/>
        </p:nvSpPr>
        <p:spPr>
          <a:xfrm>
            <a:off x="4658713" y="4069950"/>
            <a:ext cx="357900" cy="357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5" name="Google Shape;1585;p42"/>
          <p:cNvSpPr txBox="1"/>
          <p:nvPr/>
        </p:nvSpPr>
        <p:spPr>
          <a:xfrm>
            <a:off x="5081588" y="4072925"/>
            <a:ext cx="668100" cy="357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False</a:t>
            </a:r>
            <a:endParaRPr>
              <a:solidFill>
                <a:schemeClr val="dk1"/>
              </a:solidFill>
              <a:latin typeface="Asap"/>
              <a:ea typeface="Asap"/>
              <a:cs typeface="Asap"/>
              <a:sym typeface="Asap"/>
            </a:endParaRPr>
          </a:p>
        </p:txBody>
      </p:sp>
      <p:sp>
        <p:nvSpPr>
          <p:cNvPr id="1586" name="Google Shape;1586;p42"/>
          <p:cNvSpPr/>
          <p:nvPr/>
        </p:nvSpPr>
        <p:spPr>
          <a:xfrm>
            <a:off x="6034975" y="4069950"/>
            <a:ext cx="357900" cy="357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7" name="Google Shape;1587;p42"/>
          <p:cNvSpPr txBox="1"/>
          <p:nvPr/>
        </p:nvSpPr>
        <p:spPr>
          <a:xfrm>
            <a:off x="6457850" y="4072925"/>
            <a:ext cx="668100" cy="357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True</a:t>
            </a:r>
            <a:endParaRPr>
              <a:solidFill>
                <a:schemeClr val="dk1"/>
              </a:solidFill>
              <a:latin typeface="Asap"/>
              <a:ea typeface="Asap"/>
              <a:cs typeface="Asap"/>
              <a:sym typeface="Asap"/>
            </a:endParaRPr>
          </a:p>
        </p:txBody>
      </p:sp>
      <p:sp>
        <p:nvSpPr>
          <p:cNvPr id="1588" name="Google Shape;1588;p42"/>
          <p:cNvSpPr/>
          <p:nvPr/>
        </p:nvSpPr>
        <p:spPr>
          <a:xfrm>
            <a:off x="7312975" y="4069950"/>
            <a:ext cx="357900" cy="357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9" name="Google Shape;1589;p42"/>
          <p:cNvSpPr txBox="1"/>
          <p:nvPr/>
        </p:nvSpPr>
        <p:spPr>
          <a:xfrm>
            <a:off x="7735850" y="4072925"/>
            <a:ext cx="668100" cy="357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False</a:t>
            </a:r>
            <a:endParaRPr>
              <a:solidFill>
                <a:schemeClr val="dk1"/>
              </a:solidFill>
              <a:latin typeface="Asap"/>
              <a:ea typeface="Asap"/>
              <a:cs typeface="Asap"/>
              <a:sym typeface="Asap"/>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3" name="Shape 1593"/>
        <p:cNvGrpSpPr/>
        <p:nvPr/>
      </p:nvGrpSpPr>
      <p:grpSpPr>
        <a:xfrm>
          <a:off x="0" y="0"/>
          <a:ext cx="0" cy="0"/>
          <a:chOff x="0" y="0"/>
          <a:chExt cx="0" cy="0"/>
        </a:xfrm>
      </p:grpSpPr>
      <p:sp>
        <p:nvSpPr>
          <p:cNvPr id="1594" name="Google Shape;1594;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a:t>
            </a:r>
            <a:r>
              <a:rPr lang="en"/>
              <a:t>timeline</a:t>
            </a:r>
            <a:r>
              <a:rPr lang="en"/>
              <a:t>!</a:t>
            </a:r>
            <a:endParaRPr/>
          </a:p>
        </p:txBody>
      </p:sp>
      <p:sp>
        <p:nvSpPr>
          <p:cNvPr id="1595" name="Google Shape;1595;p43"/>
          <p:cNvSpPr/>
          <p:nvPr/>
        </p:nvSpPr>
        <p:spPr>
          <a:xfrm>
            <a:off x="1676625" y="2421400"/>
            <a:ext cx="875700" cy="860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Candal"/>
                <a:ea typeface="Candal"/>
                <a:cs typeface="Candal"/>
                <a:sym typeface="Candal"/>
              </a:rPr>
              <a:t>X</a:t>
            </a:r>
            <a:r>
              <a:rPr b="1" lang="en" sz="1800">
                <a:solidFill>
                  <a:schemeClr val="dk2"/>
                </a:solidFill>
                <a:latin typeface="Candal"/>
                <a:ea typeface="Candal"/>
                <a:cs typeface="Candal"/>
                <a:sym typeface="Candal"/>
              </a:rPr>
              <a:t>XXX</a:t>
            </a:r>
            <a:endParaRPr b="1" sz="1800">
              <a:solidFill>
                <a:schemeClr val="dk2"/>
              </a:solidFill>
              <a:latin typeface="Candal"/>
              <a:ea typeface="Candal"/>
              <a:cs typeface="Candal"/>
              <a:sym typeface="Candal"/>
            </a:endParaRPr>
          </a:p>
        </p:txBody>
      </p:sp>
      <p:sp>
        <p:nvSpPr>
          <p:cNvPr id="1596" name="Google Shape;1596;p43"/>
          <p:cNvSpPr/>
          <p:nvPr/>
        </p:nvSpPr>
        <p:spPr>
          <a:xfrm>
            <a:off x="3314991" y="2421400"/>
            <a:ext cx="875700" cy="860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Candal"/>
                <a:ea typeface="Candal"/>
                <a:cs typeface="Candal"/>
                <a:sym typeface="Candal"/>
              </a:rPr>
              <a:t>XXXX</a:t>
            </a:r>
            <a:endParaRPr b="1" sz="1800">
              <a:solidFill>
                <a:schemeClr val="dk2"/>
              </a:solidFill>
              <a:latin typeface="Candal"/>
              <a:ea typeface="Candal"/>
              <a:cs typeface="Candal"/>
              <a:sym typeface="Candal"/>
            </a:endParaRPr>
          </a:p>
        </p:txBody>
      </p:sp>
      <p:sp>
        <p:nvSpPr>
          <p:cNvPr id="1597" name="Google Shape;1597;p43"/>
          <p:cNvSpPr/>
          <p:nvPr/>
        </p:nvSpPr>
        <p:spPr>
          <a:xfrm>
            <a:off x="4953357" y="2421400"/>
            <a:ext cx="875700" cy="860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Candal"/>
                <a:ea typeface="Candal"/>
                <a:cs typeface="Candal"/>
                <a:sym typeface="Candal"/>
              </a:rPr>
              <a:t>XXXX</a:t>
            </a:r>
            <a:endParaRPr b="1" sz="1800">
              <a:solidFill>
                <a:schemeClr val="dk2"/>
              </a:solidFill>
              <a:latin typeface="Candal"/>
              <a:ea typeface="Candal"/>
              <a:cs typeface="Candal"/>
              <a:sym typeface="Candal"/>
            </a:endParaRPr>
          </a:p>
        </p:txBody>
      </p:sp>
      <p:sp>
        <p:nvSpPr>
          <p:cNvPr id="1598" name="Google Shape;1598;p43"/>
          <p:cNvSpPr/>
          <p:nvPr/>
        </p:nvSpPr>
        <p:spPr>
          <a:xfrm>
            <a:off x="6591723" y="2421400"/>
            <a:ext cx="875700" cy="860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2"/>
                </a:solidFill>
                <a:latin typeface="Candal"/>
                <a:ea typeface="Candal"/>
                <a:cs typeface="Candal"/>
                <a:sym typeface="Candal"/>
              </a:rPr>
              <a:t>XXXX</a:t>
            </a:r>
            <a:endParaRPr b="1" sz="1800">
              <a:solidFill>
                <a:schemeClr val="dk2"/>
              </a:solidFill>
              <a:latin typeface="Candal"/>
              <a:ea typeface="Candal"/>
              <a:cs typeface="Candal"/>
              <a:sym typeface="Candal"/>
            </a:endParaRPr>
          </a:p>
        </p:txBody>
      </p:sp>
      <p:cxnSp>
        <p:nvCxnSpPr>
          <p:cNvPr id="1599" name="Google Shape;1599;p43"/>
          <p:cNvCxnSpPr>
            <a:stCxn id="1595" idx="3"/>
            <a:endCxn id="1596" idx="1"/>
          </p:cNvCxnSpPr>
          <p:nvPr/>
        </p:nvCxnSpPr>
        <p:spPr>
          <a:xfrm>
            <a:off x="2552325" y="2851600"/>
            <a:ext cx="762600" cy="0"/>
          </a:xfrm>
          <a:prstGeom prst="straightConnector1">
            <a:avLst/>
          </a:prstGeom>
          <a:noFill/>
          <a:ln cap="flat" cmpd="sng" w="19050">
            <a:solidFill>
              <a:schemeClr val="accent4"/>
            </a:solidFill>
            <a:prstDash val="solid"/>
            <a:round/>
            <a:headEnd len="med" w="med" type="none"/>
            <a:tailEnd len="med" w="med" type="none"/>
          </a:ln>
        </p:spPr>
      </p:cxnSp>
      <p:cxnSp>
        <p:nvCxnSpPr>
          <p:cNvPr id="1600" name="Google Shape;1600;p43"/>
          <p:cNvCxnSpPr>
            <a:stCxn id="1596" idx="3"/>
            <a:endCxn id="1597" idx="1"/>
          </p:cNvCxnSpPr>
          <p:nvPr/>
        </p:nvCxnSpPr>
        <p:spPr>
          <a:xfrm>
            <a:off x="4190691" y="2851600"/>
            <a:ext cx="762600" cy="0"/>
          </a:xfrm>
          <a:prstGeom prst="straightConnector1">
            <a:avLst/>
          </a:prstGeom>
          <a:noFill/>
          <a:ln cap="flat" cmpd="sng" w="19050">
            <a:solidFill>
              <a:schemeClr val="accent4"/>
            </a:solidFill>
            <a:prstDash val="solid"/>
            <a:round/>
            <a:headEnd len="med" w="med" type="none"/>
            <a:tailEnd len="med" w="med" type="none"/>
          </a:ln>
        </p:spPr>
      </p:cxnSp>
      <p:cxnSp>
        <p:nvCxnSpPr>
          <p:cNvPr id="1601" name="Google Shape;1601;p43"/>
          <p:cNvCxnSpPr>
            <a:stCxn id="1597" idx="3"/>
            <a:endCxn id="1598" idx="1"/>
          </p:cNvCxnSpPr>
          <p:nvPr/>
        </p:nvCxnSpPr>
        <p:spPr>
          <a:xfrm>
            <a:off x="5829057" y="2851600"/>
            <a:ext cx="762600" cy="0"/>
          </a:xfrm>
          <a:prstGeom prst="straightConnector1">
            <a:avLst/>
          </a:prstGeom>
          <a:noFill/>
          <a:ln cap="flat" cmpd="sng" w="19050">
            <a:solidFill>
              <a:schemeClr val="accent4"/>
            </a:solidFill>
            <a:prstDash val="solid"/>
            <a:round/>
            <a:headEnd len="med" w="med" type="none"/>
            <a:tailEnd len="med" w="med" type="none"/>
          </a:ln>
        </p:spPr>
      </p:cxnSp>
      <p:sp>
        <p:nvSpPr>
          <p:cNvPr id="1602" name="Google Shape;1602;p43"/>
          <p:cNvSpPr txBox="1"/>
          <p:nvPr/>
        </p:nvSpPr>
        <p:spPr>
          <a:xfrm>
            <a:off x="961721" y="3634156"/>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Candal"/>
                <a:ea typeface="Candal"/>
                <a:cs typeface="Candal"/>
                <a:sym typeface="Candal"/>
              </a:rPr>
              <a:t>Ancient Greece</a:t>
            </a:r>
            <a:endParaRPr sz="1800">
              <a:solidFill>
                <a:schemeClr val="dk1"/>
              </a:solidFill>
              <a:latin typeface="Candal"/>
              <a:ea typeface="Candal"/>
              <a:cs typeface="Candal"/>
              <a:sym typeface="Candal"/>
            </a:endParaRPr>
          </a:p>
        </p:txBody>
      </p:sp>
      <p:sp>
        <p:nvSpPr>
          <p:cNvPr id="1603" name="Google Shape;1603;p43"/>
          <p:cNvSpPr txBox="1"/>
          <p:nvPr/>
        </p:nvSpPr>
        <p:spPr>
          <a:xfrm>
            <a:off x="961700" y="3968574"/>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sap"/>
                <a:ea typeface="Asap"/>
                <a:cs typeface="Asap"/>
                <a:sym typeface="Asap"/>
              </a:rPr>
              <a:t>Ancient Greeks invented the water clock</a:t>
            </a:r>
            <a:endParaRPr>
              <a:solidFill>
                <a:schemeClr val="dk1"/>
              </a:solidFill>
              <a:latin typeface="Asap"/>
              <a:ea typeface="Asap"/>
              <a:cs typeface="Asap"/>
              <a:sym typeface="Asap"/>
            </a:endParaRPr>
          </a:p>
        </p:txBody>
      </p:sp>
      <p:sp>
        <p:nvSpPr>
          <p:cNvPr id="1604" name="Google Shape;1604;p43"/>
          <p:cNvSpPr txBox="1"/>
          <p:nvPr/>
        </p:nvSpPr>
        <p:spPr>
          <a:xfrm>
            <a:off x="2600071" y="1284422"/>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Candal"/>
                <a:ea typeface="Candal"/>
                <a:cs typeface="Candal"/>
                <a:sym typeface="Candal"/>
              </a:rPr>
              <a:t>Renaissance</a:t>
            </a:r>
            <a:endParaRPr sz="1800">
              <a:solidFill>
                <a:schemeClr val="dk1"/>
              </a:solidFill>
              <a:latin typeface="Candal"/>
              <a:ea typeface="Candal"/>
              <a:cs typeface="Candal"/>
              <a:sym typeface="Candal"/>
            </a:endParaRPr>
          </a:p>
        </p:txBody>
      </p:sp>
      <p:sp>
        <p:nvSpPr>
          <p:cNvPr id="1605" name="Google Shape;1605;p43"/>
          <p:cNvSpPr txBox="1"/>
          <p:nvPr/>
        </p:nvSpPr>
        <p:spPr>
          <a:xfrm>
            <a:off x="2600075" y="1615225"/>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sap"/>
                <a:ea typeface="Asap"/>
                <a:cs typeface="Asap"/>
                <a:sym typeface="Asap"/>
              </a:rPr>
              <a:t>Da Vinci made detailed sketches of many things</a:t>
            </a:r>
            <a:endParaRPr>
              <a:solidFill>
                <a:schemeClr val="dk1"/>
              </a:solidFill>
              <a:latin typeface="Asap"/>
              <a:ea typeface="Asap"/>
              <a:cs typeface="Asap"/>
              <a:sym typeface="Asap"/>
            </a:endParaRPr>
          </a:p>
        </p:txBody>
      </p:sp>
      <p:sp>
        <p:nvSpPr>
          <p:cNvPr id="1606" name="Google Shape;1606;p43"/>
          <p:cNvSpPr txBox="1"/>
          <p:nvPr/>
        </p:nvSpPr>
        <p:spPr>
          <a:xfrm>
            <a:off x="4238424" y="3634156"/>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Candal"/>
                <a:ea typeface="Candal"/>
                <a:cs typeface="Candal"/>
                <a:sym typeface="Candal"/>
              </a:rPr>
              <a:t>20th Century</a:t>
            </a:r>
            <a:endParaRPr sz="1800">
              <a:solidFill>
                <a:schemeClr val="dk1"/>
              </a:solidFill>
              <a:latin typeface="Candal"/>
              <a:ea typeface="Candal"/>
              <a:cs typeface="Candal"/>
              <a:sym typeface="Candal"/>
            </a:endParaRPr>
          </a:p>
        </p:txBody>
      </p:sp>
      <p:sp>
        <p:nvSpPr>
          <p:cNvPr id="1607" name="Google Shape;1607;p43"/>
          <p:cNvSpPr txBox="1"/>
          <p:nvPr/>
        </p:nvSpPr>
        <p:spPr>
          <a:xfrm>
            <a:off x="4238428" y="3968574"/>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sap"/>
                <a:ea typeface="Asap"/>
                <a:cs typeface="Asap"/>
                <a:sym typeface="Asap"/>
              </a:rPr>
              <a:t>The double helix structure of DNA was </a:t>
            </a:r>
            <a:r>
              <a:rPr lang="en">
                <a:solidFill>
                  <a:schemeClr val="dk1"/>
                </a:solidFill>
                <a:latin typeface="Asap"/>
                <a:ea typeface="Asap"/>
                <a:cs typeface="Asap"/>
                <a:sym typeface="Asap"/>
              </a:rPr>
              <a:t>determined</a:t>
            </a:r>
            <a:endParaRPr>
              <a:solidFill>
                <a:schemeClr val="dk1"/>
              </a:solidFill>
              <a:latin typeface="Asap"/>
              <a:ea typeface="Asap"/>
              <a:cs typeface="Asap"/>
              <a:sym typeface="Asap"/>
            </a:endParaRPr>
          </a:p>
        </p:txBody>
      </p:sp>
      <p:sp>
        <p:nvSpPr>
          <p:cNvPr id="1608" name="Google Shape;1608;p43"/>
          <p:cNvSpPr txBox="1"/>
          <p:nvPr/>
        </p:nvSpPr>
        <p:spPr>
          <a:xfrm>
            <a:off x="5876800" y="1284422"/>
            <a:ext cx="2305500" cy="4257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Candal"/>
                <a:ea typeface="Candal"/>
                <a:cs typeface="Candal"/>
                <a:sym typeface="Candal"/>
              </a:rPr>
              <a:t>Present Day</a:t>
            </a:r>
            <a:endParaRPr sz="1800">
              <a:solidFill>
                <a:schemeClr val="dk1"/>
              </a:solidFill>
              <a:latin typeface="Candal"/>
              <a:ea typeface="Candal"/>
              <a:cs typeface="Candal"/>
              <a:sym typeface="Candal"/>
            </a:endParaRPr>
          </a:p>
        </p:txBody>
      </p:sp>
      <p:sp>
        <p:nvSpPr>
          <p:cNvPr id="1609" name="Google Shape;1609;p43"/>
          <p:cNvSpPr txBox="1"/>
          <p:nvPr/>
        </p:nvSpPr>
        <p:spPr>
          <a:xfrm>
            <a:off x="5876801" y="1615225"/>
            <a:ext cx="23055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sap"/>
                <a:ea typeface="Asap"/>
                <a:cs typeface="Asap"/>
                <a:sym typeface="Asap"/>
              </a:rPr>
              <a:t>Advancements in renewable energy sources</a:t>
            </a:r>
            <a:endParaRPr>
              <a:solidFill>
                <a:schemeClr val="dk1"/>
              </a:solidFill>
              <a:latin typeface="Asap"/>
              <a:ea typeface="Asap"/>
              <a:cs typeface="Asap"/>
              <a:sym typeface="Asap"/>
            </a:endParaRPr>
          </a:p>
        </p:txBody>
      </p:sp>
      <p:cxnSp>
        <p:nvCxnSpPr>
          <p:cNvPr id="1610" name="Google Shape;1610;p43"/>
          <p:cNvCxnSpPr>
            <a:stCxn id="1595" idx="2"/>
            <a:endCxn id="1602" idx="0"/>
          </p:cNvCxnSpPr>
          <p:nvPr/>
        </p:nvCxnSpPr>
        <p:spPr>
          <a:xfrm>
            <a:off x="2114475" y="3281800"/>
            <a:ext cx="0" cy="352500"/>
          </a:xfrm>
          <a:prstGeom prst="straightConnector1">
            <a:avLst/>
          </a:prstGeom>
          <a:noFill/>
          <a:ln cap="flat" cmpd="sng" w="19050">
            <a:solidFill>
              <a:schemeClr val="accent4"/>
            </a:solidFill>
            <a:prstDash val="solid"/>
            <a:round/>
            <a:headEnd len="med" w="med" type="none"/>
            <a:tailEnd len="med" w="med" type="none"/>
          </a:ln>
        </p:spPr>
      </p:cxnSp>
      <p:cxnSp>
        <p:nvCxnSpPr>
          <p:cNvPr id="1611" name="Google Shape;1611;p43"/>
          <p:cNvCxnSpPr>
            <a:stCxn id="1596" idx="0"/>
            <a:endCxn id="1605" idx="2"/>
          </p:cNvCxnSpPr>
          <p:nvPr/>
        </p:nvCxnSpPr>
        <p:spPr>
          <a:xfrm rot="10800000">
            <a:off x="3752841" y="2188000"/>
            <a:ext cx="0" cy="233400"/>
          </a:xfrm>
          <a:prstGeom prst="straightConnector1">
            <a:avLst/>
          </a:prstGeom>
          <a:noFill/>
          <a:ln cap="flat" cmpd="sng" w="19050">
            <a:solidFill>
              <a:schemeClr val="accent4"/>
            </a:solidFill>
            <a:prstDash val="solid"/>
            <a:round/>
            <a:headEnd len="med" w="med" type="none"/>
            <a:tailEnd len="med" w="med" type="none"/>
          </a:ln>
        </p:spPr>
      </p:cxnSp>
      <p:cxnSp>
        <p:nvCxnSpPr>
          <p:cNvPr id="1612" name="Google Shape;1612;p43"/>
          <p:cNvCxnSpPr>
            <a:stCxn id="1597" idx="2"/>
            <a:endCxn id="1606" idx="0"/>
          </p:cNvCxnSpPr>
          <p:nvPr/>
        </p:nvCxnSpPr>
        <p:spPr>
          <a:xfrm>
            <a:off x="5391207" y="3281800"/>
            <a:ext cx="0" cy="352500"/>
          </a:xfrm>
          <a:prstGeom prst="straightConnector1">
            <a:avLst/>
          </a:prstGeom>
          <a:noFill/>
          <a:ln cap="flat" cmpd="sng" w="19050">
            <a:solidFill>
              <a:schemeClr val="accent4"/>
            </a:solidFill>
            <a:prstDash val="solid"/>
            <a:round/>
            <a:headEnd len="med" w="med" type="none"/>
            <a:tailEnd len="med" w="med" type="none"/>
          </a:ln>
        </p:spPr>
      </p:cxnSp>
      <p:cxnSp>
        <p:nvCxnSpPr>
          <p:cNvPr id="1613" name="Google Shape;1613;p43"/>
          <p:cNvCxnSpPr>
            <a:stCxn id="1598" idx="0"/>
            <a:endCxn id="1609" idx="2"/>
          </p:cNvCxnSpPr>
          <p:nvPr/>
        </p:nvCxnSpPr>
        <p:spPr>
          <a:xfrm rot="10800000">
            <a:off x="7029573" y="2188000"/>
            <a:ext cx="0" cy="233400"/>
          </a:xfrm>
          <a:prstGeom prst="straightConnector1">
            <a:avLst/>
          </a:prstGeom>
          <a:noFill/>
          <a:ln cap="flat" cmpd="sng" w="19050">
            <a:solidFill>
              <a:schemeClr val="accent4"/>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 name="Shape 1617"/>
        <p:cNvGrpSpPr/>
        <p:nvPr/>
      </p:nvGrpSpPr>
      <p:grpSpPr>
        <a:xfrm>
          <a:off x="0" y="0"/>
          <a:ext cx="0" cy="0"/>
          <a:chOff x="0" y="0"/>
          <a:chExt cx="0" cy="0"/>
        </a:xfrm>
      </p:grpSpPr>
      <p:sp>
        <p:nvSpPr>
          <p:cNvPr id="1618" name="Google Shape;1618;p44"/>
          <p:cNvSpPr/>
          <p:nvPr/>
        </p:nvSpPr>
        <p:spPr>
          <a:xfrm>
            <a:off x="3603075" y="1219740"/>
            <a:ext cx="744300" cy="744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What have we learned?</a:t>
            </a:r>
            <a:endParaRPr/>
          </a:p>
        </p:txBody>
      </p:sp>
      <p:cxnSp>
        <p:nvCxnSpPr>
          <p:cNvPr id="1620" name="Google Shape;1620;p44"/>
          <p:cNvCxnSpPr>
            <a:stCxn id="1621" idx="1"/>
            <a:endCxn id="1618" idx="2"/>
          </p:cNvCxnSpPr>
          <p:nvPr/>
        </p:nvCxnSpPr>
        <p:spPr>
          <a:xfrm rot="10800000">
            <a:off x="3975225" y="1963915"/>
            <a:ext cx="821400" cy="183000"/>
          </a:xfrm>
          <a:prstGeom prst="bentConnector2">
            <a:avLst/>
          </a:prstGeom>
          <a:noFill/>
          <a:ln cap="flat" cmpd="sng" w="19050">
            <a:solidFill>
              <a:schemeClr val="accent4"/>
            </a:solidFill>
            <a:prstDash val="solid"/>
            <a:round/>
            <a:headEnd len="med" w="med" type="none"/>
            <a:tailEnd len="med" w="med" type="none"/>
          </a:ln>
        </p:spPr>
      </p:cxnSp>
      <p:sp>
        <p:nvSpPr>
          <p:cNvPr id="1622" name="Google Shape;1622;p44"/>
          <p:cNvSpPr txBox="1"/>
          <p:nvPr>
            <p:ph idx="4294967295" type="title"/>
          </p:nvPr>
        </p:nvSpPr>
        <p:spPr>
          <a:xfrm>
            <a:off x="5776975" y="1983266"/>
            <a:ext cx="2653800" cy="4209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800"/>
              <a:t>Experiments</a:t>
            </a:r>
            <a:endParaRPr sz="1800"/>
          </a:p>
        </p:txBody>
      </p:sp>
      <p:sp>
        <p:nvSpPr>
          <p:cNvPr id="1623" name="Google Shape;1623;p44"/>
          <p:cNvSpPr txBox="1"/>
          <p:nvPr>
            <p:ph idx="4294967295" type="title"/>
          </p:nvPr>
        </p:nvSpPr>
        <p:spPr>
          <a:xfrm>
            <a:off x="5776975" y="3186950"/>
            <a:ext cx="2653800" cy="4209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800"/>
              <a:t>Fun science facts</a:t>
            </a:r>
            <a:endParaRPr sz="1800"/>
          </a:p>
        </p:txBody>
      </p:sp>
      <p:sp>
        <p:nvSpPr>
          <p:cNvPr id="1624" name="Google Shape;1624;p44"/>
          <p:cNvSpPr txBox="1"/>
          <p:nvPr>
            <p:ph idx="4294967295" type="title"/>
          </p:nvPr>
        </p:nvSpPr>
        <p:spPr>
          <a:xfrm>
            <a:off x="720000" y="2585108"/>
            <a:ext cx="2653800" cy="4209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800"/>
              <a:t>Science history</a:t>
            </a:r>
            <a:endParaRPr sz="1800"/>
          </a:p>
        </p:txBody>
      </p:sp>
      <p:sp>
        <p:nvSpPr>
          <p:cNvPr id="1625" name="Google Shape;1625;p44"/>
          <p:cNvSpPr txBox="1"/>
          <p:nvPr>
            <p:ph idx="4294967295" type="title"/>
          </p:nvPr>
        </p:nvSpPr>
        <p:spPr>
          <a:xfrm>
            <a:off x="719825" y="1381423"/>
            <a:ext cx="2653800" cy="4209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800"/>
              <a:t>Science topics</a:t>
            </a:r>
            <a:endParaRPr sz="1800"/>
          </a:p>
        </p:txBody>
      </p:sp>
      <p:sp>
        <p:nvSpPr>
          <p:cNvPr id="1621" name="Google Shape;1621;p44"/>
          <p:cNvSpPr/>
          <p:nvPr/>
        </p:nvSpPr>
        <p:spPr>
          <a:xfrm>
            <a:off x="4796625" y="1774765"/>
            <a:ext cx="744300" cy="744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3603075" y="2329790"/>
            <a:ext cx="744300" cy="744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4796625" y="2884815"/>
            <a:ext cx="744300" cy="744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8" name="Google Shape;1628;p44"/>
          <p:cNvCxnSpPr>
            <a:stCxn id="1621" idx="2"/>
            <a:endCxn id="1626" idx="3"/>
          </p:cNvCxnSpPr>
          <p:nvPr/>
        </p:nvCxnSpPr>
        <p:spPr>
          <a:xfrm rot="5400000">
            <a:off x="4666575" y="2199865"/>
            <a:ext cx="183000" cy="821400"/>
          </a:xfrm>
          <a:prstGeom prst="bentConnector2">
            <a:avLst/>
          </a:prstGeom>
          <a:noFill/>
          <a:ln cap="flat" cmpd="sng" w="19050">
            <a:solidFill>
              <a:schemeClr val="accent4"/>
            </a:solidFill>
            <a:prstDash val="solid"/>
            <a:round/>
            <a:headEnd len="med" w="med" type="none"/>
            <a:tailEnd len="med" w="med" type="none"/>
          </a:ln>
        </p:spPr>
      </p:cxnSp>
      <p:cxnSp>
        <p:nvCxnSpPr>
          <p:cNvPr id="1629" name="Google Shape;1629;p44"/>
          <p:cNvCxnSpPr>
            <a:stCxn id="1626" idx="2"/>
            <a:endCxn id="1627" idx="1"/>
          </p:cNvCxnSpPr>
          <p:nvPr/>
        </p:nvCxnSpPr>
        <p:spPr>
          <a:xfrm flipH="1" rot="-5400000">
            <a:off x="4294425" y="2754890"/>
            <a:ext cx="183000" cy="821400"/>
          </a:xfrm>
          <a:prstGeom prst="bentConnector2">
            <a:avLst/>
          </a:prstGeom>
          <a:noFill/>
          <a:ln cap="flat" cmpd="sng" w="19050">
            <a:solidFill>
              <a:schemeClr val="accent4"/>
            </a:solidFill>
            <a:prstDash val="solid"/>
            <a:round/>
            <a:headEnd len="med" w="med" type="none"/>
            <a:tailEnd len="med" w="med" type="none"/>
          </a:ln>
        </p:spPr>
      </p:cxnSp>
      <p:sp>
        <p:nvSpPr>
          <p:cNvPr id="1630" name="Google Shape;1630;p44"/>
          <p:cNvSpPr txBox="1"/>
          <p:nvPr>
            <p:ph idx="4294967295" type="title"/>
          </p:nvPr>
        </p:nvSpPr>
        <p:spPr>
          <a:xfrm>
            <a:off x="720000" y="3788792"/>
            <a:ext cx="2653800" cy="420900"/>
          </a:xfrm>
          <a:prstGeom prst="rect">
            <a:avLst/>
          </a:prstGeom>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800"/>
              <a:t>Basic science</a:t>
            </a:r>
            <a:endParaRPr sz="1800"/>
          </a:p>
        </p:txBody>
      </p:sp>
      <p:sp>
        <p:nvSpPr>
          <p:cNvPr id="1631" name="Google Shape;1631;p44"/>
          <p:cNvSpPr/>
          <p:nvPr/>
        </p:nvSpPr>
        <p:spPr>
          <a:xfrm>
            <a:off x="3603075" y="3627090"/>
            <a:ext cx="744300" cy="744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2" name="Google Shape;1632;p44"/>
          <p:cNvCxnSpPr>
            <a:stCxn id="1627" idx="2"/>
            <a:endCxn id="1631" idx="3"/>
          </p:cNvCxnSpPr>
          <p:nvPr/>
        </p:nvCxnSpPr>
        <p:spPr>
          <a:xfrm rot="5400000">
            <a:off x="4572975" y="3403515"/>
            <a:ext cx="370200" cy="821400"/>
          </a:xfrm>
          <a:prstGeom prst="bentConnector2">
            <a:avLst/>
          </a:prstGeom>
          <a:noFill/>
          <a:ln cap="flat" cmpd="sng" w="19050">
            <a:solidFill>
              <a:schemeClr val="accent4"/>
            </a:solidFill>
            <a:prstDash val="solid"/>
            <a:round/>
            <a:headEnd len="med" w="med" type="none"/>
            <a:tailEnd len="med" w="med" type="none"/>
          </a:ln>
        </p:spPr>
      </p:cxnSp>
      <p:grpSp>
        <p:nvGrpSpPr>
          <p:cNvPr id="1633" name="Google Shape;1633;p44"/>
          <p:cNvGrpSpPr/>
          <p:nvPr/>
        </p:nvGrpSpPr>
        <p:grpSpPr>
          <a:xfrm>
            <a:off x="9573253" y="2281171"/>
            <a:ext cx="477838" cy="420898"/>
            <a:chOff x="7786991" y="4180850"/>
            <a:chExt cx="344785" cy="303700"/>
          </a:xfrm>
        </p:grpSpPr>
        <p:sp>
          <p:nvSpPr>
            <p:cNvPr id="1634" name="Google Shape;1634;p44"/>
            <p:cNvSpPr/>
            <p:nvPr/>
          </p:nvSpPr>
          <p:spPr>
            <a:xfrm>
              <a:off x="7960539" y="4229645"/>
              <a:ext cx="57350" cy="85261"/>
            </a:xfrm>
            <a:custGeom>
              <a:rect b="b" l="l" r="r" t="t"/>
              <a:pathLst>
                <a:path extrusionOk="0" h="2621" w="1763">
                  <a:moveTo>
                    <a:pt x="1191" y="1"/>
                  </a:moveTo>
                  <a:lnTo>
                    <a:pt x="0" y="2358"/>
                  </a:lnTo>
                  <a:cubicBezTo>
                    <a:pt x="238" y="2358"/>
                    <a:pt x="405" y="2477"/>
                    <a:pt x="572" y="2620"/>
                  </a:cubicBezTo>
                  <a:lnTo>
                    <a:pt x="1763" y="262"/>
                  </a:lnTo>
                  <a:cubicBezTo>
                    <a:pt x="1548" y="239"/>
                    <a:pt x="1334" y="143"/>
                    <a:pt x="1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4"/>
            <p:cNvSpPr/>
            <p:nvPr/>
          </p:nvSpPr>
          <p:spPr>
            <a:xfrm>
              <a:off x="7821864" y="4226555"/>
              <a:ext cx="70525" cy="91442"/>
            </a:xfrm>
            <a:custGeom>
              <a:rect b="b" l="l" r="r" t="t"/>
              <a:pathLst>
                <a:path extrusionOk="0" h="2811" w="2168">
                  <a:moveTo>
                    <a:pt x="1644" y="0"/>
                  </a:moveTo>
                  <a:lnTo>
                    <a:pt x="1" y="2477"/>
                  </a:lnTo>
                  <a:cubicBezTo>
                    <a:pt x="239" y="2501"/>
                    <a:pt x="429" y="2620"/>
                    <a:pt x="548" y="2810"/>
                  </a:cubicBezTo>
                  <a:lnTo>
                    <a:pt x="2168" y="334"/>
                  </a:lnTo>
                  <a:cubicBezTo>
                    <a:pt x="1977" y="310"/>
                    <a:pt x="1787" y="191"/>
                    <a:pt x="16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7822644" y="4348932"/>
              <a:ext cx="69744" cy="90694"/>
            </a:xfrm>
            <a:custGeom>
              <a:rect b="b" l="l" r="r" t="t"/>
              <a:pathLst>
                <a:path extrusionOk="0" h="2788" w="2144">
                  <a:moveTo>
                    <a:pt x="524" y="1"/>
                  </a:moveTo>
                  <a:cubicBezTo>
                    <a:pt x="405" y="168"/>
                    <a:pt x="215" y="287"/>
                    <a:pt x="0" y="358"/>
                  </a:cubicBezTo>
                  <a:lnTo>
                    <a:pt x="1644" y="2787"/>
                  </a:lnTo>
                  <a:cubicBezTo>
                    <a:pt x="1763" y="2621"/>
                    <a:pt x="1953" y="2454"/>
                    <a:pt x="2144" y="2430"/>
                  </a:cubicBezTo>
                  <a:lnTo>
                    <a:pt x="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8025599" y="4346623"/>
              <a:ext cx="69777" cy="92223"/>
            </a:xfrm>
            <a:custGeom>
              <a:rect b="b" l="l" r="r" t="t"/>
              <a:pathLst>
                <a:path extrusionOk="0" h="2835" w="2145">
                  <a:moveTo>
                    <a:pt x="1620" y="0"/>
                  </a:moveTo>
                  <a:lnTo>
                    <a:pt x="1" y="2477"/>
                  </a:lnTo>
                  <a:cubicBezTo>
                    <a:pt x="191" y="2525"/>
                    <a:pt x="382" y="2644"/>
                    <a:pt x="501" y="2834"/>
                  </a:cubicBezTo>
                  <a:lnTo>
                    <a:pt x="2144" y="358"/>
                  </a:lnTo>
                  <a:cubicBezTo>
                    <a:pt x="1930" y="334"/>
                    <a:pt x="1739" y="191"/>
                    <a:pt x="1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8025599" y="4225774"/>
              <a:ext cx="69777" cy="92223"/>
            </a:xfrm>
            <a:custGeom>
              <a:rect b="b" l="l" r="r" t="t"/>
              <a:pathLst>
                <a:path extrusionOk="0" h="2835" w="2145">
                  <a:moveTo>
                    <a:pt x="501" y="0"/>
                  </a:moveTo>
                  <a:cubicBezTo>
                    <a:pt x="382" y="167"/>
                    <a:pt x="191" y="334"/>
                    <a:pt x="1" y="358"/>
                  </a:cubicBezTo>
                  <a:lnTo>
                    <a:pt x="1620" y="2834"/>
                  </a:lnTo>
                  <a:cubicBezTo>
                    <a:pt x="1739" y="2644"/>
                    <a:pt x="1930" y="2525"/>
                    <a:pt x="2144" y="2477"/>
                  </a:cubicBezTo>
                  <a:lnTo>
                    <a:pt x="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7923357" y="4201767"/>
              <a:ext cx="72054" cy="20169"/>
            </a:xfrm>
            <a:custGeom>
              <a:rect b="b" l="l" r="r" t="t"/>
              <a:pathLst>
                <a:path extrusionOk="0" h="620" w="2215">
                  <a:moveTo>
                    <a:pt x="0" y="0"/>
                  </a:moveTo>
                  <a:cubicBezTo>
                    <a:pt x="95" y="191"/>
                    <a:pt x="95" y="405"/>
                    <a:pt x="0" y="619"/>
                  </a:cubicBezTo>
                  <a:lnTo>
                    <a:pt x="2215" y="619"/>
                  </a:lnTo>
                  <a:cubicBezTo>
                    <a:pt x="2120" y="405"/>
                    <a:pt x="2120" y="167"/>
                    <a:pt x="2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7959758" y="4201767"/>
              <a:ext cx="35653" cy="20169"/>
            </a:xfrm>
            <a:custGeom>
              <a:rect b="b" l="l" r="r" t="t"/>
              <a:pathLst>
                <a:path extrusionOk="0" h="620" w="1096">
                  <a:moveTo>
                    <a:pt x="1" y="0"/>
                  </a:moveTo>
                  <a:lnTo>
                    <a:pt x="1" y="619"/>
                  </a:lnTo>
                  <a:lnTo>
                    <a:pt x="1096" y="619"/>
                  </a:lnTo>
                  <a:cubicBezTo>
                    <a:pt x="1001" y="405"/>
                    <a:pt x="1001" y="167"/>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4"/>
            <p:cNvSpPr/>
            <p:nvPr/>
          </p:nvSpPr>
          <p:spPr>
            <a:xfrm>
              <a:off x="7923357" y="4444245"/>
              <a:ext cx="72054" cy="20949"/>
            </a:xfrm>
            <a:custGeom>
              <a:rect b="b" l="l" r="r" t="t"/>
              <a:pathLst>
                <a:path extrusionOk="0" h="644" w="2215">
                  <a:moveTo>
                    <a:pt x="0" y="0"/>
                  </a:moveTo>
                  <a:cubicBezTo>
                    <a:pt x="95" y="214"/>
                    <a:pt x="95" y="429"/>
                    <a:pt x="0" y="643"/>
                  </a:cubicBezTo>
                  <a:lnTo>
                    <a:pt x="2215" y="643"/>
                  </a:lnTo>
                  <a:cubicBezTo>
                    <a:pt x="2120" y="429"/>
                    <a:pt x="2120" y="191"/>
                    <a:pt x="2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7959758" y="4444245"/>
              <a:ext cx="35653" cy="20949"/>
            </a:xfrm>
            <a:custGeom>
              <a:rect b="b" l="l" r="r" t="t"/>
              <a:pathLst>
                <a:path extrusionOk="0" h="644" w="1096">
                  <a:moveTo>
                    <a:pt x="1" y="0"/>
                  </a:moveTo>
                  <a:lnTo>
                    <a:pt x="1" y="643"/>
                  </a:lnTo>
                  <a:lnTo>
                    <a:pt x="1096" y="643"/>
                  </a:lnTo>
                  <a:cubicBezTo>
                    <a:pt x="1001" y="429"/>
                    <a:pt x="1001" y="191"/>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7842000" y="4322616"/>
              <a:ext cx="92223" cy="20169"/>
            </a:xfrm>
            <a:custGeom>
              <a:rect b="b" l="l" r="r" t="t"/>
              <a:pathLst>
                <a:path extrusionOk="0" h="620" w="2835">
                  <a:moveTo>
                    <a:pt x="1" y="0"/>
                  </a:moveTo>
                  <a:cubicBezTo>
                    <a:pt x="96" y="215"/>
                    <a:pt x="96" y="405"/>
                    <a:pt x="1" y="619"/>
                  </a:cubicBezTo>
                  <a:lnTo>
                    <a:pt x="2811" y="619"/>
                  </a:lnTo>
                  <a:cubicBezTo>
                    <a:pt x="2739" y="405"/>
                    <a:pt x="2739" y="215"/>
                    <a:pt x="2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7983765" y="4322616"/>
              <a:ext cx="93003" cy="20169"/>
            </a:xfrm>
            <a:custGeom>
              <a:rect b="b" l="l" r="r" t="t"/>
              <a:pathLst>
                <a:path extrusionOk="0" h="620" w="2859">
                  <a:moveTo>
                    <a:pt x="1" y="0"/>
                  </a:moveTo>
                  <a:cubicBezTo>
                    <a:pt x="96" y="215"/>
                    <a:pt x="96" y="405"/>
                    <a:pt x="1" y="619"/>
                  </a:cubicBezTo>
                  <a:lnTo>
                    <a:pt x="2858" y="619"/>
                  </a:lnTo>
                  <a:cubicBezTo>
                    <a:pt x="2763" y="405"/>
                    <a:pt x="2763" y="167"/>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7899318" y="4229645"/>
              <a:ext cx="57383" cy="85261"/>
            </a:xfrm>
            <a:custGeom>
              <a:rect b="b" l="l" r="r" t="t"/>
              <a:pathLst>
                <a:path extrusionOk="0" h="2621" w="1764">
                  <a:moveTo>
                    <a:pt x="573" y="1"/>
                  </a:moveTo>
                  <a:cubicBezTo>
                    <a:pt x="430" y="143"/>
                    <a:pt x="215" y="239"/>
                    <a:pt x="1" y="262"/>
                  </a:cubicBezTo>
                  <a:lnTo>
                    <a:pt x="1192" y="2620"/>
                  </a:lnTo>
                  <a:cubicBezTo>
                    <a:pt x="1335" y="2477"/>
                    <a:pt x="1549" y="2382"/>
                    <a:pt x="1763" y="2358"/>
                  </a:cubicBezTo>
                  <a:lnTo>
                    <a:pt x="5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7899318" y="4350494"/>
              <a:ext cx="57383" cy="85261"/>
            </a:xfrm>
            <a:custGeom>
              <a:rect b="b" l="l" r="r" t="t"/>
              <a:pathLst>
                <a:path extrusionOk="0" h="2621" w="1764">
                  <a:moveTo>
                    <a:pt x="1192" y="1"/>
                  </a:moveTo>
                  <a:lnTo>
                    <a:pt x="1" y="2358"/>
                  </a:lnTo>
                  <a:cubicBezTo>
                    <a:pt x="239" y="2358"/>
                    <a:pt x="430" y="2477"/>
                    <a:pt x="573" y="2620"/>
                  </a:cubicBezTo>
                  <a:lnTo>
                    <a:pt x="1763" y="263"/>
                  </a:lnTo>
                  <a:cubicBezTo>
                    <a:pt x="1549" y="263"/>
                    <a:pt x="1335" y="143"/>
                    <a:pt x="1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7960539" y="4350494"/>
              <a:ext cx="57350" cy="85261"/>
            </a:xfrm>
            <a:custGeom>
              <a:rect b="b" l="l" r="r" t="t"/>
              <a:pathLst>
                <a:path extrusionOk="0" h="2621" w="1763">
                  <a:moveTo>
                    <a:pt x="572" y="1"/>
                  </a:moveTo>
                  <a:cubicBezTo>
                    <a:pt x="405" y="143"/>
                    <a:pt x="215" y="239"/>
                    <a:pt x="0" y="263"/>
                  </a:cubicBezTo>
                  <a:lnTo>
                    <a:pt x="1191" y="2620"/>
                  </a:lnTo>
                  <a:cubicBezTo>
                    <a:pt x="1334" y="2477"/>
                    <a:pt x="1548" y="2382"/>
                    <a:pt x="1763" y="2358"/>
                  </a:cubicBezTo>
                  <a:lnTo>
                    <a:pt x="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7786991" y="4303228"/>
              <a:ext cx="60473" cy="59693"/>
            </a:xfrm>
            <a:custGeom>
              <a:rect b="b" l="l" r="r" t="t"/>
              <a:pathLst>
                <a:path extrusionOk="0" h="1835" w="1859">
                  <a:moveTo>
                    <a:pt x="930" y="1"/>
                  </a:moveTo>
                  <a:cubicBezTo>
                    <a:pt x="406" y="1"/>
                    <a:pt x="1" y="406"/>
                    <a:pt x="1" y="930"/>
                  </a:cubicBezTo>
                  <a:cubicBezTo>
                    <a:pt x="1" y="1430"/>
                    <a:pt x="406" y="1835"/>
                    <a:pt x="930" y="1835"/>
                  </a:cubicBezTo>
                  <a:cubicBezTo>
                    <a:pt x="1430" y="1835"/>
                    <a:pt x="1858" y="1430"/>
                    <a:pt x="1858" y="930"/>
                  </a:cubicBezTo>
                  <a:cubicBezTo>
                    <a:pt x="1858" y="406"/>
                    <a:pt x="1430"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7868349" y="4180850"/>
              <a:ext cx="60441" cy="60441"/>
            </a:xfrm>
            <a:custGeom>
              <a:rect b="b" l="l" r="r" t="t"/>
              <a:pathLst>
                <a:path extrusionOk="0" h="1858" w="1858">
                  <a:moveTo>
                    <a:pt x="929" y="0"/>
                  </a:moveTo>
                  <a:cubicBezTo>
                    <a:pt x="429" y="0"/>
                    <a:pt x="0" y="429"/>
                    <a:pt x="0" y="929"/>
                  </a:cubicBezTo>
                  <a:cubicBezTo>
                    <a:pt x="0" y="1429"/>
                    <a:pt x="429" y="1858"/>
                    <a:pt x="929" y="1858"/>
                  </a:cubicBezTo>
                  <a:cubicBezTo>
                    <a:pt x="1429" y="1858"/>
                    <a:pt x="1858" y="1429"/>
                    <a:pt x="1858" y="929"/>
                  </a:cubicBezTo>
                  <a:cubicBezTo>
                    <a:pt x="1858" y="429"/>
                    <a:pt x="1429"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7868349" y="4424077"/>
              <a:ext cx="60441" cy="60473"/>
            </a:xfrm>
            <a:custGeom>
              <a:rect b="b" l="l" r="r" t="t"/>
              <a:pathLst>
                <a:path extrusionOk="0" h="1859" w="1858">
                  <a:moveTo>
                    <a:pt x="929" y="1"/>
                  </a:moveTo>
                  <a:cubicBezTo>
                    <a:pt x="429" y="1"/>
                    <a:pt x="0" y="430"/>
                    <a:pt x="0" y="930"/>
                  </a:cubicBezTo>
                  <a:cubicBezTo>
                    <a:pt x="0" y="1430"/>
                    <a:pt x="429" y="1858"/>
                    <a:pt x="929" y="1858"/>
                  </a:cubicBezTo>
                  <a:cubicBezTo>
                    <a:pt x="1429" y="1858"/>
                    <a:pt x="1858" y="1430"/>
                    <a:pt x="1858" y="930"/>
                  </a:cubicBezTo>
                  <a:cubicBezTo>
                    <a:pt x="1858" y="430"/>
                    <a:pt x="1429"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8072084" y="4302480"/>
              <a:ext cx="59693" cy="59660"/>
            </a:xfrm>
            <a:custGeom>
              <a:rect b="b" l="l" r="r" t="t"/>
              <a:pathLst>
                <a:path extrusionOk="0" h="1834" w="1835">
                  <a:moveTo>
                    <a:pt x="906" y="0"/>
                  </a:moveTo>
                  <a:cubicBezTo>
                    <a:pt x="405" y="0"/>
                    <a:pt x="1" y="405"/>
                    <a:pt x="1" y="905"/>
                  </a:cubicBezTo>
                  <a:cubicBezTo>
                    <a:pt x="1" y="1429"/>
                    <a:pt x="405" y="1834"/>
                    <a:pt x="906" y="1834"/>
                  </a:cubicBezTo>
                  <a:cubicBezTo>
                    <a:pt x="1429" y="1834"/>
                    <a:pt x="1834" y="1429"/>
                    <a:pt x="1834" y="905"/>
                  </a:cubicBezTo>
                  <a:cubicBezTo>
                    <a:pt x="1834" y="405"/>
                    <a:pt x="1429"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7989198" y="4424077"/>
              <a:ext cx="60441" cy="60473"/>
            </a:xfrm>
            <a:custGeom>
              <a:rect b="b" l="l" r="r" t="t"/>
              <a:pathLst>
                <a:path extrusionOk="0" h="1859" w="1858">
                  <a:moveTo>
                    <a:pt x="929" y="1"/>
                  </a:moveTo>
                  <a:cubicBezTo>
                    <a:pt x="429" y="1"/>
                    <a:pt x="0" y="430"/>
                    <a:pt x="0" y="930"/>
                  </a:cubicBezTo>
                  <a:cubicBezTo>
                    <a:pt x="0" y="1430"/>
                    <a:pt x="429" y="1858"/>
                    <a:pt x="929" y="1858"/>
                  </a:cubicBezTo>
                  <a:cubicBezTo>
                    <a:pt x="1429" y="1858"/>
                    <a:pt x="1858" y="1430"/>
                    <a:pt x="1858" y="930"/>
                  </a:cubicBezTo>
                  <a:cubicBezTo>
                    <a:pt x="1858" y="430"/>
                    <a:pt x="1477"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7989198" y="4180850"/>
              <a:ext cx="61221" cy="60441"/>
            </a:xfrm>
            <a:custGeom>
              <a:rect b="b" l="l" r="r" t="t"/>
              <a:pathLst>
                <a:path extrusionOk="0" h="1858" w="1882">
                  <a:moveTo>
                    <a:pt x="929" y="0"/>
                  </a:moveTo>
                  <a:cubicBezTo>
                    <a:pt x="429" y="0"/>
                    <a:pt x="0" y="429"/>
                    <a:pt x="0" y="929"/>
                  </a:cubicBezTo>
                  <a:cubicBezTo>
                    <a:pt x="0" y="1429"/>
                    <a:pt x="429" y="1858"/>
                    <a:pt x="929" y="1858"/>
                  </a:cubicBezTo>
                  <a:cubicBezTo>
                    <a:pt x="1429" y="1858"/>
                    <a:pt x="1858" y="1429"/>
                    <a:pt x="1858" y="929"/>
                  </a:cubicBezTo>
                  <a:cubicBezTo>
                    <a:pt x="1882" y="429"/>
                    <a:pt x="1477"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7928757" y="4303228"/>
              <a:ext cx="59693" cy="59693"/>
            </a:xfrm>
            <a:custGeom>
              <a:rect b="b" l="l" r="r" t="t"/>
              <a:pathLst>
                <a:path extrusionOk="0" h="1835" w="1835">
                  <a:moveTo>
                    <a:pt x="906" y="1"/>
                  </a:moveTo>
                  <a:cubicBezTo>
                    <a:pt x="406" y="1"/>
                    <a:pt x="1" y="406"/>
                    <a:pt x="1" y="930"/>
                  </a:cubicBezTo>
                  <a:cubicBezTo>
                    <a:pt x="1" y="1430"/>
                    <a:pt x="406" y="1835"/>
                    <a:pt x="906" y="1835"/>
                  </a:cubicBezTo>
                  <a:cubicBezTo>
                    <a:pt x="1430" y="1835"/>
                    <a:pt x="1835" y="1430"/>
                    <a:pt x="1835" y="930"/>
                  </a:cubicBezTo>
                  <a:cubicBezTo>
                    <a:pt x="1835" y="406"/>
                    <a:pt x="1430" y="1"/>
                    <a:pt x="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7958197" y="4302480"/>
              <a:ext cx="30253" cy="60441"/>
            </a:xfrm>
            <a:custGeom>
              <a:rect b="b" l="l" r="r" t="t"/>
              <a:pathLst>
                <a:path extrusionOk="0" h="1858" w="930">
                  <a:moveTo>
                    <a:pt x="1" y="0"/>
                  </a:moveTo>
                  <a:lnTo>
                    <a:pt x="1" y="1858"/>
                  </a:lnTo>
                  <a:cubicBezTo>
                    <a:pt x="525" y="1858"/>
                    <a:pt x="930" y="1453"/>
                    <a:pt x="930" y="953"/>
                  </a:cubicBezTo>
                  <a:cubicBezTo>
                    <a:pt x="930" y="405"/>
                    <a:pt x="525"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7948926" y="4323396"/>
              <a:ext cx="19388" cy="19388"/>
            </a:xfrm>
            <a:custGeom>
              <a:rect b="b" l="l" r="r" t="t"/>
              <a:pathLst>
                <a:path extrusionOk="0" h="596" w="596">
                  <a:moveTo>
                    <a:pt x="286" y="0"/>
                  </a:moveTo>
                  <a:cubicBezTo>
                    <a:pt x="143" y="0"/>
                    <a:pt x="0" y="119"/>
                    <a:pt x="0" y="310"/>
                  </a:cubicBezTo>
                  <a:cubicBezTo>
                    <a:pt x="0" y="453"/>
                    <a:pt x="119" y="595"/>
                    <a:pt x="286" y="595"/>
                  </a:cubicBezTo>
                  <a:cubicBezTo>
                    <a:pt x="453" y="595"/>
                    <a:pt x="595" y="476"/>
                    <a:pt x="595" y="310"/>
                  </a:cubicBezTo>
                  <a:cubicBezTo>
                    <a:pt x="595" y="143"/>
                    <a:pt x="476" y="0"/>
                    <a:pt x="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7959758" y="4322616"/>
              <a:ext cx="9336" cy="20169"/>
            </a:xfrm>
            <a:custGeom>
              <a:rect b="b" l="l" r="r" t="t"/>
              <a:pathLst>
                <a:path extrusionOk="0" h="620" w="287">
                  <a:moveTo>
                    <a:pt x="1" y="0"/>
                  </a:moveTo>
                  <a:lnTo>
                    <a:pt x="1" y="619"/>
                  </a:lnTo>
                  <a:cubicBezTo>
                    <a:pt x="143" y="619"/>
                    <a:pt x="286" y="500"/>
                    <a:pt x="286" y="334"/>
                  </a:cubicBezTo>
                  <a:cubicBezTo>
                    <a:pt x="286" y="143"/>
                    <a:pt x="143"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8010115" y="4201767"/>
              <a:ext cx="19388" cy="19388"/>
            </a:xfrm>
            <a:custGeom>
              <a:rect b="b" l="l" r="r" t="t"/>
              <a:pathLst>
                <a:path extrusionOk="0" h="596" w="596">
                  <a:moveTo>
                    <a:pt x="286" y="0"/>
                  </a:moveTo>
                  <a:cubicBezTo>
                    <a:pt x="143" y="0"/>
                    <a:pt x="0" y="119"/>
                    <a:pt x="0" y="286"/>
                  </a:cubicBezTo>
                  <a:cubicBezTo>
                    <a:pt x="0" y="429"/>
                    <a:pt x="120" y="596"/>
                    <a:pt x="286" y="596"/>
                  </a:cubicBezTo>
                  <a:cubicBezTo>
                    <a:pt x="429" y="596"/>
                    <a:pt x="596" y="477"/>
                    <a:pt x="596" y="286"/>
                  </a:cubicBezTo>
                  <a:cubicBezTo>
                    <a:pt x="596" y="143"/>
                    <a:pt x="477" y="0"/>
                    <a:pt x="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7887704" y="4201767"/>
              <a:ext cx="20169" cy="19388"/>
            </a:xfrm>
            <a:custGeom>
              <a:rect b="b" l="l" r="r" t="t"/>
              <a:pathLst>
                <a:path extrusionOk="0" h="596" w="620">
                  <a:moveTo>
                    <a:pt x="334" y="0"/>
                  </a:moveTo>
                  <a:cubicBezTo>
                    <a:pt x="144" y="0"/>
                    <a:pt x="1" y="119"/>
                    <a:pt x="25" y="286"/>
                  </a:cubicBezTo>
                  <a:cubicBezTo>
                    <a:pt x="25" y="429"/>
                    <a:pt x="191" y="596"/>
                    <a:pt x="334" y="596"/>
                  </a:cubicBezTo>
                  <a:cubicBezTo>
                    <a:pt x="477" y="596"/>
                    <a:pt x="620" y="477"/>
                    <a:pt x="620" y="286"/>
                  </a:cubicBezTo>
                  <a:cubicBezTo>
                    <a:pt x="620" y="143"/>
                    <a:pt x="501"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7807160" y="4323396"/>
              <a:ext cx="19388" cy="19388"/>
            </a:xfrm>
            <a:custGeom>
              <a:rect b="b" l="l" r="r" t="t"/>
              <a:pathLst>
                <a:path extrusionOk="0" h="596" w="596">
                  <a:moveTo>
                    <a:pt x="310" y="0"/>
                  </a:moveTo>
                  <a:cubicBezTo>
                    <a:pt x="167" y="0"/>
                    <a:pt x="0" y="119"/>
                    <a:pt x="0" y="310"/>
                  </a:cubicBezTo>
                  <a:cubicBezTo>
                    <a:pt x="0" y="476"/>
                    <a:pt x="167" y="595"/>
                    <a:pt x="310" y="595"/>
                  </a:cubicBezTo>
                  <a:cubicBezTo>
                    <a:pt x="453" y="595"/>
                    <a:pt x="595" y="476"/>
                    <a:pt x="595" y="310"/>
                  </a:cubicBezTo>
                  <a:cubicBezTo>
                    <a:pt x="595" y="143"/>
                    <a:pt x="453"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7888485" y="4445774"/>
              <a:ext cx="19388" cy="19420"/>
            </a:xfrm>
            <a:custGeom>
              <a:rect b="b" l="l" r="r" t="t"/>
              <a:pathLst>
                <a:path extrusionOk="0" h="597" w="596">
                  <a:moveTo>
                    <a:pt x="310" y="1"/>
                  </a:moveTo>
                  <a:cubicBezTo>
                    <a:pt x="167" y="1"/>
                    <a:pt x="1" y="120"/>
                    <a:pt x="1" y="287"/>
                  </a:cubicBezTo>
                  <a:cubicBezTo>
                    <a:pt x="1" y="429"/>
                    <a:pt x="120" y="596"/>
                    <a:pt x="310" y="596"/>
                  </a:cubicBezTo>
                  <a:cubicBezTo>
                    <a:pt x="453" y="596"/>
                    <a:pt x="596" y="429"/>
                    <a:pt x="596" y="287"/>
                  </a:cubicBezTo>
                  <a:cubicBezTo>
                    <a:pt x="596" y="144"/>
                    <a:pt x="453"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8010115" y="4445774"/>
              <a:ext cx="20169" cy="19420"/>
            </a:xfrm>
            <a:custGeom>
              <a:rect b="b" l="l" r="r" t="t"/>
              <a:pathLst>
                <a:path extrusionOk="0" h="597" w="620">
                  <a:moveTo>
                    <a:pt x="286" y="1"/>
                  </a:moveTo>
                  <a:cubicBezTo>
                    <a:pt x="143" y="1"/>
                    <a:pt x="0" y="120"/>
                    <a:pt x="0" y="287"/>
                  </a:cubicBezTo>
                  <a:cubicBezTo>
                    <a:pt x="0" y="429"/>
                    <a:pt x="120" y="596"/>
                    <a:pt x="286" y="596"/>
                  </a:cubicBezTo>
                  <a:cubicBezTo>
                    <a:pt x="477" y="596"/>
                    <a:pt x="620" y="429"/>
                    <a:pt x="596" y="287"/>
                  </a:cubicBezTo>
                  <a:cubicBezTo>
                    <a:pt x="596" y="144"/>
                    <a:pt x="477" y="1"/>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8092220" y="4323396"/>
              <a:ext cx="19420" cy="19388"/>
            </a:xfrm>
            <a:custGeom>
              <a:rect b="b" l="l" r="r" t="t"/>
              <a:pathLst>
                <a:path extrusionOk="0" h="596" w="597">
                  <a:moveTo>
                    <a:pt x="287" y="0"/>
                  </a:moveTo>
                  <a:cubicBezTo>
                    <a:pt x="144" y="0"/>
                    <a:pt x="1" y="119"/>
                    <a:pt x="1" y="310"/>
                  </a:cubicBezTo>
                  <a:cubicBezTo>
                    <a:pt x="1" y="453"/>
                    <a:pt x="120" y="595"/>
                    <a:pt x="287" y="595"/>
                  </a:cubicBezTo>
                  <a:cubicBezTo>
                    <a:pt x="453" y="595"/>
                    <a:pt x="596" y="453"/>
                    <a:pt x="596" y="310"/>
                  </a:cubicBezTo>
                  <a:cubicBezTo>
                    <a:pt x="596" y="143"/>
                    <a:pt x="453"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 name="Google Shape;1664;p44"/>
          <p:cNvGrpSpPr/>
          <p:nvPr/>
        </p:nvGrpSpPr>
        <p:grpSpPr>
          <a:xfrm>
            <a:off x="3826063" y="1419964"/>
            <a:ext cx="298300" cy="343810"/>
            <a:chOff x="1030966" y="1922064"/>
            <a:chExt cx="298300" cy="343810"/>
          </a:xfrm>
        </p:grpSpPr>
        <p:sp>
          <p:nvSpPr>
            <p:cNvPr id="1665" name="Google Shape;1665;p44"/>
            <p:cNvSpPr/>
            <p:nvPr/>
          </p:nvSpPr>
          <p:spPr>
            <a:xfrm>
              <a:off x="1219998" y="2015621"/>
              <a:ext cx="109268" cy="191374"/>
            </a:xfrm>
            <a:custGeom>
              <a:rect b="b" l="l" r="r" t="t"/>
              <a:pathLst>
                <a:path extrusionOk="0" h="5883" w="3359">
                  <a:moveTo>
                    <a:pt x="1596" y="0"/>
                  </a:moveTo>
                  <a:lnTo>
                    <a:pt x="286" y="1310"/>
                  </a:lnTo>
                  <a:cubicBezTo>
                    <a:pt x="1429" y="2262"/>
                    <a:pt x="1334" y="4049"/>
                    <a:pt x="24" y="4834"/>
                  </a:cubicBezTo>
                  <a:lnTo>
                    <a:pt x="0" y="4858"/>
                  </a:lnTo>
                  <a:cubicBezTo>
                    <a:pt x="477" y="5073"/>
                    <a:pt x="858" y="5430"/>
                    <a:pt x="1096" y="5882"/>
                  </a:cubicBezTo>
                  <a:lnTo>
                    <a:pt x="1715" y="5882"/>
                  </a:lnTo>
                  <a:cubicBezTo>
                    <a:pt x="3358" y="4263"/>
                    <a:pt x="3311" y="1596"/>
                    <a:pt x="1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1055006" y="2139560"/>
              <a:ext cx="92971" cy="68215"/>
            </a:xfrm>
            <a:custGeom>
              <a:rect b="b" l="l" r="r" t="t"/>
              <a:pathLst>
                <a:path extrusionOk="0" h="2097" w="2858">
                  <a:moveTo>
                    <a:pt x="0" y="0"/>
                  </a:moveTo>
                  <a:cubicBezTo>
                    <a:pt x="191" y="810"/>
                    <a:pt x="572" y="1525"/>
                    <a:pt x="1143" y="2096"/>
                  </a:cubicBezTo>
                  <a:lnTo>
                    <a:pt x="1762" y="2096"/>
                  </a:lnTo>
                  <a:cubicBezTo>
                    <a:pt x="2000" y="1644"/>
                    <a:pt x="2381" y="1286"/>
                    <a:pt x="2858" y="1072"/>
                  </a:cubicBezTo>
                  <a:cubicBezTo>
                    <a:pt x="2453" y="810"/>
                    <a:pt x="2143" y="453"/>
                    <a:pt x="1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1109233" y="2163860"/>
              <a:ext cx="149540" cy="43915"/>
            </a:xfrm>
            <a:custGeom>
              <a:rect b="b" l="l" r="r" t="t"/>
              <a:pathLst>
                <a:path extrusionOk="0" h="1350" w="4597">
                  <a:moveTo>
                    <a:pt x="2280" y="1"/>
                  </a:moveTo>
                  <a:cubicBezTo>
                    <a:pt x="1345" y="1"/>
                    <a:pt x="415" y="447"/>
                    <a:pt x="0" y="1349"/>
                  </a:cubicBezTo>
                  <a:lnTo>
                    <a:pt x="4596" y="1349"/>
                  </a:lnTo>
                  <a:cubicBezTo>
                    <a:pt x="4166" y="453"/>
                    <a:pt x="3221" y="1"/>
                    <a:pt x="22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1183597" y="2164348"/>
              <a:ext cx="75177" cy="43428"/>
            </a:xfrm>
            <a:custGeom>
              <a:rect b="b" l="l" r="r" t="t"/>
              <a:pathLst>
                <a:path extrusionOk="0" h="1335" w="2311">
                  <a:moveTo>
                    <a:pt x="0" y="0"/>
                  </a:moveTo>
                  <a:lnTo>
                    <a:pt x="0" y="1334"/>
                  </a:lnTo>
                  <a:lnTo>
                    <a:pt x="2310" y="1334"/>
                  </a:lnTo>
                  <a:cubicBezTo>
                    <a:pt x="1953" y="548"/>
                    <a:pt x="107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1030966" y="2123295"/>
              <a:ext cx="108488" cy="20169"/>
            </a:xfrm>
            <a:custGeom>
              <a:rect b="b" l="l" r="r" t="t"/>
              <a:pathLst>
                <a:path extrusionOk="0" h="620" w="3335">
                  <a:moveTo>
                    <a:pt x="334" y="0"/>
                  </a:moveTo>
                  <a:cubicBezTo>
                    <a:pt x="144" y="0"/>
                    <a:pt x="1" y="143"/>
                    <a:pt x="25" y="357"/>
                  </a:cubicBezTo>
                  <a:cubicBezTo>
                    <a:pt x="48" y="500"/>
                    <a:pt x="191" y="619"/>
                    <a:pt x="358" y="619"/>
                  </a:cubicBezTo>
                  <a:lnTo>
                    <a:pt x="3001" y="619"/>
                  </a:lnTo>
                  <a:cubicBezTo>
                    <a:pt x="3192" y="619"/>
                    <a:pt x="3335" y="453"/>
                    <a:pt x="3311" y="262"/>
                  </a:cubicBezTo>
                  <a:cubicBezTo>
                    <a:pt x="3263" y="119"/>
                    <a:pt x="3120" y="0"/>
                    <a:pt x="2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1229301" y="1922064"/>
              <a:ext cx="70525" cy="68801"/>
            </a:xfrm>
            <a:custGeom>
              <a:rect b="b" l="l" r="r" t="t"/>
              <a:pathLst>
                <a:path extrusionOk="0" h="2115" w="2168">
                  <a:moveTo>
                    <a:pt x="965" y="1"/>
                  </a:moveTo>
                  <a:cubicBezTo>
                    <a:pt x="881" y="1"/>
                    <a:pt x="798" y="30"/>
                    <a:pt x="739" y="90"/>
                  </a:cubicBezTo>
                  <a:lnTo>
                    <a:pt x="0" y="804"/>
                  </a:lnTo>
                  <a:lnTo>
                    <a:pt x="1310" y="2114"/>
                  </a:lnTo>
                  <a:lnTo>
                    <a:pt x="2048" y="1376"/>
                  </a:lnTo>
                  <a:cubicBezTo>
                    <a:pt x="2167" y="1281"/>
                    <a:pt x="2167" y="1066"/>
                    <a:pt x="2048" y="947"/>
                  </a:cubicBezTo>
                  <a:lnTo>
                    <a:pt x="1191" y="90"/>
                  </a:lnTo>
                  <a:cubicBezTo>
                    <a:pt x="1131" y="30"/>
                    <a:pt x="1048" y="1"/>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1250999" y="1938134"/>
              <a:ext cx="48828" cy="53479"/>
            </a:xfrm>
            <a:custGeom>
              <a:rect b="b" l="l" r="r" t="t"/>
              <a:pathLst>
                <a:path extrusionOk="0" h="1644" w="1501">
                  <a:moveTo>
                    <a:pt x="953" y="1"/>
                  </a:moveTo>
                  <a:lnTo>
                    <a:pt x="0" y="953"/>
                  </a:lnTo>
                  <a:lnTo>
                    <a:pt x="667" y="1644"/>
                  </a:lnTo>
                  <a:lnTo>
                    <a:pt x="1429" y="906"/>
                  </a:lnTo>
                  <a:cubicBezTo>
                    <a:pt x="1500" y="787"/>
                    <a:pt x="1500" y="572"/>
                    <a:pt x="1381" y="453"/>
                  </a:cubicBezTo>
                  <a:lnTo>
                    <a:pt x="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1107672" y="2042718"/>
              <a:ext cx="70525" cy="70330"/>
            </a:xfrm>
            <a:custGeom>
              <a:rect b="b" l="l" r="r" t="t"/>
              <a:pathLst>
                <a:path extrusionOk="0" h="2162" w="2168">
                  <a:moveTo>
                    <a:pt x="858" y="1"/>
                  </a:moveTo>
                  <a:lnTo>
                    <a:pt x="119" y="763"/>
                  </a:lnTo>
                  <a:cubicBezTo>
                    <a:pt x="0" y="882"/>
                    <a:pt x="0" y="1072"/>
                    <a:pt x="119" y="1191"/>
                  </a:cubicBezTo>
                  <a:lnTo>
                    <a:pt x="977" y="2072"/>
                  </a:lnTo>
                  <a:cubicBezTo>
                    <a:pt x="1036" y="2132"/>
                    <a:pt x="1120" y="2162"/>
                    <a:pt x="1203" y="2162"/>
                  </a:cubicBezTo>
                  <a:cubicBezTo>
                    <a:pt x="1286" y="2162"/>
                    <a:pt x="1370" y="2132"/>
                    <a:pt x="1429" y="2072"/>
                  </a:cubicBezTo>
                  <a:lnTo>
                    <a:pt x="2168" y="1310"/>
                  </a:lnTo>
                  <a:lnTo>
                    <a:pt x="8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1124717" y="2064416"/>
              <a:ext cx="53479" cy="48632"/>
            </a:xfrm>
            <a:custGeom>
              <a:rect b="b" l="l" r="r" t="t"/>
              <a:pathLst>
                <a:path extrusionOk="0" h="1495" w="1644">
                  <a:moveTo>
                    <a:pt x="953" y="0"/>
                  </a:moveTo>
                  <a:lnTo>
                    <a:pt x="0" y="953"/>
                  </a:lnTo>
                  <a:lnTo>
                    <a:pt x="453" y="1405"/>
                  </a:lnTo>
                  <a:cubicBezTo>
                    <a:pt x="512" y="1465"/>
                    <a:pt x="596" y="1495"/>
                    <a:pt x="679" y="1495"/>
                  </a:cubicBezTo>
                  <a:cubicBezTo>
                    <a:pt x="762" y="1495"/>
                    <a:pt x="846" y="1465"/>
                    <a:pt x="905" y="1405"/>
                  </a:cubicBezTo>
                  <a:lnTo>
                    <a:pt x="1644" y="643"/>
                  </a:ln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1053444" y="2204620"/>
              <a:ext cx="261086" cy="61254"/>
            </a:xfrm>
            <a:custGeom>
              <a:rect b="b" l="l" r="r" t="t"/>
              <a:pathLst>
                <a:path extrusionOk="0" h="1883" w="8026">
                  <a:moveTo>
                    <a:pt x="286" y="1"/>
                  </a:moveTo>
                  <a:cubicBezTo>
                    <a:pt x="143" y="1"/>
                    <a:pt x="0" y="120"/>
                    <a:pt x="0" y="310"/>
                  </a:cubicBezTo>
                  <a:lnTo>
                    <a:pt x="0" y="1573"/>
                  </a:lnTo>
                  <a:cubicBezTo>
                    <a:pt x="0" y="1739"/>
                    <a:pt x="119" y="1882"/>
                    <a:pt x="286" y="1882"/>
                  </a:cubicBezTo>
                  <a:lnTo>
                    <a:pt x="7740" y="1882"/>
                  </a:lnTo>
                  <a:cubicBezTo>
                    <a:pt x="7883" y="1882"/>
                    <a:pt x="8026" y="1739"/>
                    <a:pt x="8026" y="1573"/>
                  </a:cubicBezTo>
                  <a:lnTo>
                    <a:pt x="8026" y="310"/>
                  </a:lnTo>
                  <a:cubicBezTo>
                    <a:pt x="8026" y="144"/>
                    <a:pt x="7907" y="1"/>
                    <a:pt x="7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1183597" y="2203839"/>
              <a:ext cx="130933" cy="62035"/>
            </a:xfrm>
            <a:custGeom>
              <a:rect b="b" l="l" r="r" t="t"/>
              <a:pathLst>
                <a:path extrusionOk="0" h="1907" w="4025">
                  <a:moveTo>
                    <a:pt x="0" y="1"/>
                  </a:moveTo>
                  <a:lnTo>
                    <a:pt x="0" y="1906"/>
                  </a:lnTo>
                  <a:lnTo>
                    <a:pt x="3739" y="1906"/>
                  </a:lnTo>
                  <a:cubicBezTo>
                    <a:pt x="3906" y="1906"/>
                    <a:pt x="4025" y="1763"/>
                    <a:pt x="4025" y="1597"/>
                  </a:cubicBezTo>
                  <a:lnTo>
                    <a:pt x="4025" y="334"/>
                  </a:lnTo>
                  <a:cubicBezTo>
                    <a:pt x="4025" y="144"/>
                    <a:pt x="3882" y="1"/>
                    <a:pt x="3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1121627" y="1935239"/>
              <a:ext cx="165025" cy="163105"/>
            </a:xfrm>
            <a:custGeom>
              <a:rect b="b" l="l" r="r" t="t"/>
              <a:pathLst>
                <a:path extrusionOk="0" h="5014" w="5073">
                  <a:moveTo>
                    <a:pt x="2965" y="0"/>
                  </a:moveTo>
                  <a:cubicBezTo>
                    <a:pt x="2882" y="0"/>
                    <a:pt x="2798" y="30"/>
                    <a:pt x="2739" y="90"/>
                  </a:cubicBezTo>
                  <a:lnTo>
                    <a:pt x="119" y="2709"/>
                  </a:lnTo>
                  <a:cubicBezTo>
                    <a:pt x="0" y="2828"/>
                    <a:pt x="0" y="3043"/>
                    <a:pt x="119" y="3162"/>
                  </a:cubicBezTo>
                  <a:lnTo>
                    <a:pt x="1881" y="4924"/>
                  </a:lnTo>
                  <a:cubicBezTo>
                    <a:pt x="1941" y="4984"/>
                    <a:pt x="2012" y="5013"/>
                    <a:pt x="2090" y="5013"/>
                  </a:cubicBezTo>
                  <a:cubicBezTo>
                    <a:pt x="2167" y="5013"/>
                    <a:pt x="2251" y="4984"/>
                    <a:pt x="2334" y="4924"/>
                  </a:cubicBezTo>
                  <a:lnTo>
                    <a:pt x="4953" y="2304"/>
                  </a:lnTo>
                  <a:cubicBezTo>
                    <a:pt x="5073" y="2185"/>
                    <a:pt x="5073" y="1971"/>
                    <a:pt x="4953" y="1852"/>
                  </a:cubicBezTo>
                  <a:lnTo>
                    <a:pt x="3191" y="90"/>
                  </a:lnTo>
                  <a:cubicBezTo>
                    <a:pt x="3132" y="30"/>
                    <a:pt x="3048" y="0"/>
                    <a:pt x="2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1154157" y="1966793"/>
              <a:ext cx="132495" cy="131551"/>
            </a:xfrm>
            <a:custGeom>
              <a:rect b="b" l="l" r="r" t="t"/>
              <a:pathLst>
                <a:path extrusionOk="0" h="4044" w="4073">
                  <a:moveTo>
                    <a:pt x="3049" y="1"/>
                  </a:moveTo>
                  <a:lnTo>
                    <a:pt x="0" y="3049"/>
                  </a:lnTo>
                  <a:lnTo>
                    <a:pt x="881" y="3954"/>
                  </a:lnTo>
                  <a:cubicBezTo>
                    <a:pt x="941" y="4014"/>
                    <a:pt x="1024" y="4043"/>
                    <a:pt x="1108" y="4043"/>
                  </a:cubicBezTo>
                  <a:cubicBezTo>
                    <a:pt x="1191" y="4043"/>
                    <a:pt x="1274" y="4014"/>
                    <a:pt x="1334" y="3954"/>
                  </a:cubicBezTo>
                  <a:lnTo>
                    <a:pt x="3953" y="1334"/>
                  </a:lnTo>
                  <a:cubicBezTo>
                    <a:pt x="4073" y="1215"/>
                    <a:pt x="4073" y="1001"/>
                    <a:pt x="3953" y="882"/>
                  </a:cubicBezTo>
                  <a:lnTo>
                    <a:pt x="3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44"/>
          <p:cNvGrpSpPr/>
          <p:nvPr/>
        </p:nvGrpSpPr>
        <p:grpSpPr>
          <a:xfrm>
            <a:off x="3843126" y="2529551"/>
            <a:ext cx="264209" cy="344785"/>
            <a:chOff x="2551678" y="1921088"/>
            <a:chExt cx="264209" cy="344785"/>
          </a:xfrm>
        </p:grpSpPr>
        <p:sp>
          <p:nvSpPr>
            <p:cNvPr id="1679" name="Google Shape;1679;p44"/>
            <p:cNvSpPr/>
            <p:nvPr/>
          </p:nvSpPr>
          <p:spPr>
            <a:xfrm>
              <a:off x="2609777" y="2226317"/>
              <a:ext cx="146450" cy="20169"/>
            </a:xfrm>
            <a:custGeom>
              <a:rect b="b" l="l" r="r" t="t"/>
              <a:pathLst>
                <a:path extrusionOk="0" h="620" w="4502">
                  <a:moveTo>
                    <a:pt x="215" y="1"/>
                  </a:moveTo>
                  <a:cubicBezTo>
                    <a:pt x="96" y="191"/>
                    <a:pt x="48" y="405"/>
                    <a:pt x="1" y="620"/>
                  </a:cubicBezTo>
                  <a:lnTo>
                    <a:pt x="4502" y="620"/>
                  </a:lnTo>
                  <a:cubicBezTo>
                    <a:pt x="4478" y="405"/>
                    <a:pt x="4406" y="191"/>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2684921" y="2226317"/>
              <a:ext cx="72867" cy="20169"/>
            </a:xfrm>
            <a:custGeom>
              <a:rect b="b" l="l" r="r" t="t"/>
              <a:pathLst>
                <a:path extrusionOk="0" h="620" w="2240">
                  <a:moveTo>
                    <a:pt x="1" y="1"/>
                  </a:moveTo>
                  <a:lnTo>
                    <a:pt x="1" y="620"/>
                  </a:lnTo>
                  <a:lnTo>
                    <a:pt x="2239" y="62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2634565" y="2174432"/>
              <a:ext cx="98436" cy="20949"/>
            </a:xfrm>
            <a:custGeom>
              <a:rect b="b" l="l" r="r" t="t"/>
              <a:pathLst>
                <a:path extrusionOk="0" h="644" w="3026">
                  <a:moveTo>
                    <a:pt x="453" y="0"/>
                  </a:moveTo>
                  <a:lnTo>
                    <a:pt x="1" y="643"/>
                  </a:lnTo>
                  <a:lnTo>
                    <a:pt x="3025" y="643"/>
                  </a:lnTo>
                  <a:cubicBezTo>
                    <a:pt x="2882" y="453"/>
                    <a:pt x="2739" y="238"/>
                    <a:pt x="2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2684140" y="2174432"/>
              <a:ext cx="48860" cy="20949"/>
            </a:xfrm>
            <a:custGeom>
              <a:rect b="b" l="l" r="r" t="t"/>
              <a:pathLst>
                <a:path extrusionOk="0" h="644" w="1502">
                  <a:moveTo>
                    <a:pt x="1" y="0"/>
                  </a:moveTo>
                  <a:lnTo>
                    <a:pt x="1" y="643"/>
                  </a:lnTo>
                  <a:lnTo>
                    <a:pt x="1501" y="643"/>
                  </a:lnTo>
                  <a:cubicBezTo>
                    <a:pt x="1382" y="453"/>
                    <a:pt x="1215" y="238"/>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2610558" y="1942005"/>
              <a:ext cx="145669" cy="20949"/>
            </a:xfrm>
            <a:custGeom>
              <a:rect b="b" l="l" r="r" t="t"/>
              <a:pathLst>
                <a:path extrusionOk="0" h="644" w="4478">
                  <a:moveTo>
                    <a:pt x="0" y="1"/>
                  </a:moveTo>
                  <a:cubicBezTo>
                    <a:pt x="48" y="215"/>
                    <a:pt x="120" y="429"/>
                    <a:pt x="191" y="644"/>
                  </a:cubicBezTo>
                  <a:lnTo>
                    <a:pt x="4287" y="644"/>
                  </a:lnTo>
                  <a:cubicBezTo>
                    <a:pt x="4382" y="429"/>
                    <a:pt x="4454" y="215"/>
                    <a:pt x="4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2684140" y="1942005"/>
              <a:ext cx="73648" cy="20949"/>
            </a:xfrm>
            <a:custGeom>
              <a:rect b="b" l="l" r="r" t="t"/>
              <a:pathLst>
                <a:path extrusionOk="0" h="644" w="2264">
                  <a:moveTo>
                    <a:pt x="1" y="1"/>
                  </a:moveTo>
                  <a:lnTo>
                    <a:pt x="1" y="644"/>
                  </a:lnTo>
                  <a:lnTo>
                    <a:pt x="2049" y="644"/>
                  </a:lnTo>
                  <a:cubicBezTo>
                    <a:pt x="2168" y="429"/>
                    <a:pt x="2216" y="215"/>
                    <a:pt x="2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2635345" y="1992362"/>
              <a:ext cx="97655" cy="20949"/>
            </a:xfrm>
            <a:custGeom>
              <a:rect b="b" l="l" r="r" t="t"/>
              <a:pathLst>
                <a:path extrusionOk="0" h="644" w="3002">
                  <a:moveTo>
                    <a:pt x="1" y="1"/>
                  </a:moveTo>
                  <a:cubicBezTo>
                    <a:pt x="120" y="215"/>
                    <a:pt x="310" y="429"/>
                    <a:pt x="453" y="644"/>
                  </a:cubicBezTo>
                  <a:lnTo>
                    <a:pt x="2573" y="644"/>
                  </a:lnTo>
                  <a:lnTo>
                    <a:pt x="3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2684140" y="1992362"/>
              <a:ext cx="48860" cy="20949"/>
            </a:xfrm>
            <a:custGeom>
              <a:rect b="b" l="l" r="r" t="t"/>
              <a:pathLst>
                <a:path extrusionOk="0" h="644" w="1502">
                  <a:moveTo>
                    <a:pt x="1" y="1"/>
                  </a:moveTo>
                  <a:lnTo>
                    <a:pt x="1" y="644"/>
                  </a:lnTo>
                  <a:lnTo>
                    <a:pt x="1073" y="644"/>
                  </a:lnTo>
                  <a:lnTo>
                    <a:pt x="1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2551678" y="1921869"/>
              <a:ext cx="264209" cy="344005"/>
            </a:xfrm>
            <a:custGeom>
              <a:rect b="b" l="l" r="r" t="t"/>
              <a:pathLst>
                <a:path extrusionOk="0" h="10575" w="8122">
                  <a:moveTo>
                    <a:pt x="310" y="1"/>
                  </a:moveTo>
                  <a:cubicBezTo>
                    <a:pt x="167" y="1"/>
                    <a:pt x="1" y="120"/>
                    <a:pt x="1" y="310"/>
                  </a:cubicBezTo>
                  <a:cubicBezTo>
                    <a:pt x="1" y="2358"/>
                    <a:pt x="1930" y="4311"/>
                    <a:pt x="3811" y="6430"/>
                  </a:cubicBezTo>
                  <a:cubicBezTo>
                    <a:pt x="4978" y="7740"/>
                    <a:pt x="6240" y="9193"/>
                    <a:pt x="6240" y="10265"/>
                  </a:cubicBezTo>
                  <a:cubicBezTo>
                    <a:pt x="6240" y="10431"/>
                    <a:pt x="6359" y="10574"/>
                    <a:pt x="6526" y="10574"/>
                  </a:cubicBezTo>
                  <a:lnTo>
                    <a:pt x="7788" y="10574"/>
                  </a:lnTo>
                  <a:cubicBezTo>
                    <a:pt x="7955" y="10574"/>
                    <a:pt x="8121" y="10455"/>
                    <a:pt x="8050" y="10265"/>
                  </a:cubicBezTo>
                  <a:cubicBezTo>
                    <a:pt x="8050" y="9360"/>
                    <a:pt x="7693" y="8407"/>
                    <a:pt x="6907" y="7288"/>
                  </a:cubicBezTo>
                  <a:cubicBezTo>
                    <a:pt x="5216" y="4859"/>
                    <a:pt x="1858" y="2144"/>
                    <a:pt x="1858" y="310"/>
                  </a:cubicBezTo>
                  <a:cubicBezTo>
                    <a:pt x="1858" y="143"/>
                    <a:pt x="1739" y="1"/>
                    <a:pt x="1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2684140" y="2048931"/>
              <a:ext cx="131747" cy="216943"/>
            </a:xfrm>
            <a:custGeom>
              <a:rect b="b" l="l" r="r" t="t"/>
              <a:pathLst>
                <a:path extrusionOk="0" h="6669" w="4050">
                  <a:moveTo>
                    <a:pt x="1" y="0"/>
                  </a:moveTo>
                  <a:lnTo>
                    <a:pt x="1" y="2786"/>
                  </a:lnTo>
                  <a:cubicBezTo>
                    <a:pt x="1096" y="4025"/>
                    <a:pt x="2168" y="5382"/>
                    <a:pt x="2168" y="6359"/>
                  </a:cubicBezTo>
                  <a:cubicBezTo>
                    <a:pt x="2168" y="6549"/>
                    <a:pt x="2311" y="6668"/>
                    <a:pt x="2454" y="6668"/>
                  </a:cubicBezTo>
                  <a:lnTo>
                    <a:pt x="3716" y="6668"/>
                  </a:lnTo>
                  <a:cubicBezTo>
                    <a:pt x="3883" y="6668"/>
                    <a:pt x="4002" y="6525"/>
                    <a:pt x="4002" y="6359"/>
                  </a:cubicBezTo>
                  <a:cubicBezTo>
                    <a:pt x="4049" y="4191"/>
                    <a:pt x="1906"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2553240" y="1921088"/>
              <a:ext cx="261086" cy="344785"/>
            </a:xfrm>
            <a:custGeom>
              <a:rect b="b" l="l" r="r" t="t"/>
              <a:pathLst>
                <a:path extrusionOk="0" h="10599" w="8026">
                  <a:moveTo>
                    <a:pt x="6478" y="1"/>
                  </a:moveTo>
                  <a:cubicBezTo>
                    <a:pt x="6335" y="1"/>
                    <a:pt x="6192" y="144"/>
                    <a:pt x="6192" y="334"/>
                  </a:cubicBezTo>
                  <a:cubicBezTo>
                    <a:pt x="6216" y="2144"/>
                    <a:pt x="2834" y="4883"/>
                    <a:pt x="1120" y="7312"/>
                  </a:cubicBezTo>
                  <a:cubicBezTo>
                    <a:pt x="357" y="8455"/>
                    <a:pt x="0" y="9407"/>
                    <a:pt x="0" y="10289"/>
                  </a:cubicBezTo>
                  <a:cubicBezTo>
                    <a:pt x="0" y="10455"/>
                    <a:pt x="119" y="10598"/>
                    <a:pt x="286" y="10598"/>
                  </a:cubicBezTo>
                  <a:lnTo>
                    <a:pt x="286" y="10574"/>
                  </a:lnTo>
                  <a:lnTo>
                    <a:pt x="1501" y="10574"/>
                  </a:lnTo>
                  <a:cubicBezTo>
                    <a:pt x="1691" y="10574"/>
                    <a:pt x="1834" y="10455"/>
                    <a:pt x="1834" y="10265"/>
                  </a:cubicBezTo>
                  <a:cubicBezTo>
                    <a:pt x="1834" y="8431"/>
                    <a:pt x="5216" y="5716"/>
                    <a:pt x="6906" y="3263"/>
                  </a:cubicBezTo>
                  <a:cubicBezTo>
                    <a:pt x="7668" y="2168"/>
                    <a:pt x="8026" y="1215"/>
                    <a:pt x="8026" y="287"/>
                  </a:cubicBezTo>
                  <a:cubicBezTo>
                    <a:pt x="8026" y="144"/>
                    <a:pt x="7907" y="1"/>
                    <a:pt x="7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2684140" y="1921088"/>
              <a:ext cx="131747" cy="218504"/>
            </a:xfrm>
            <a:custGeom>
              <a:rect b="b" l="l" r="r" t="t"/>
              <a:pathLst>
                <a:path extrusionOk="0" h="6717" w="4050">
                  <a:moveTo>
                    <a:pt x="2454" y="1"/>
                  </a:moveTo>
                  <a:cubicBezTo>
                    <a:pt x="2287" y="1"/>
                    <a:pt x="2120" y="144"/>
                    <a:pt x="2168" y="334"/>
                  </a:cubicBezTo>
                  <a:cubicBezTo>
                    <a:pt x="2168" y="453"/>
                    <a:pt x="2168" y="525"/>
                    <a:pt x="2120" y="644"/>
                  </a:cubicBezTo>
                  <a:cubicBezTo>
                    <a:pt x="1930" y="1715"/>
                    <a:pt x="739" y="3097"/>
                    <a:pt x="1" y="3930"/>
                  </a:cubicBezTo>
                  <a:lnTo>
                    <a:pt x="1" y="6716"/>
                  </a:lnTo>
                  <a:cubicBezTo>
                    <a:pt x="1930" y="4549"/>
                    <a:pt x="4049" y="2501"/>
                    <a:pt x="4049" y="334"/>
                  </a:cubicBezTo>
                  <a:cubicBezTo>
                    <a:pt x="4049" y="144"/>
                    <a:pt x="3883" y="1"/>
                    <a:pt x="3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44"/>
          <p:cNvGrpSpPr/>
          <p:nvPr/>
        </p:nvGrpSpPr>
        <p:grpSpPr>
          <a:xfrm>
            <a:off x="5027752" y="1990788"/>
            <a:ext cx="282035" cy="345534"/>
            <a:chOff x="3293818" y="1921088"/>
            <a:chExt cx="282035" cy="345534"/>
          </a:xfrm>
        </p:grpSpPr>
        <p:sp>
          <p:nvSpPr>
            <p:cNvPr id="1692" name="Google Shape;1692;p44"/>
            <p:cNvSpPr/>
            <p:nvPr/>
          </p:nvSpPr>
          <p:spPr>
            <a:xfrm>
              <a:off x="3293818" y="1938134"/>
              <a:ext cx="282035" cy="328488"/>
            </a:xfrm>
            <a:custGeom>
              <a:rect b="b" l="l" r="r" t="t"/>
              <a:pathLst>
                <a:path extrusionOk="0" h="10098" w="8670">
                  <a:moveTo>
                    <a:pt x="2763" y="1"/>
                  </a:moveTo>
                  <a:lnTo>
                    <a:pt x="2763" y="4121"/>
                  </a:lnTo>
                  <a:lnTo>
                    <a:pt x="430" y="8407"/>
                  </a:lnTo>
                  <a:cubicBezTo>
                    <a:pt x="1" y="9145"/>
                    <a:pt x="549" y="10098"/>
                    <a:pt x="1430" y="10098"/>
                  </a:cubicBezTo>
                  <a:lnTo>
                    <a:pt x="7264" y="10098"/>
                  </a:lnTo>
                  <a:cubicBezTo>
                    <a:pt x="8122" y="10074"/>
                    <a:pt x="8669" y="9145"/>
                    <a:pt x="8241" y="8407"/>
                  </a:cubicBezTo>
                  <a:lnTo>
                    <a:pt x="5859" y="4121"/>
                  </a:lnTo>
                  <a:lnTo>
                    <a:pt x="58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3434055" y="1938134"/>
              <a:ext cx="141798" cy="328488"/>
            </a:xfrm>
            <a:custGeom>
              <a:rect b="b" l="l" r="r" t="t"/>
              <a:pathLst>
                <a:path extrusionOk="0" h="10098" w="4359">
                  <a:moveTo>
                    <a:pt x="0" y="1"/>
                  </a:moveTo>
                  <a:lnTo>
                    <a:pt x="0" y="10098"/>
                  </a:lnTo>
                  <a:lnTo>
                    <a:pt x="2929" y="10098"/>
                  </a:lnTo>
                  <a:cubicBezTo>
                    <a:pt x="3787" y="10074"/>
                    <a:pt x="4358" y="9145"/>
                    <a:pt x="3906" y="8407"/>
                  </a:cubicBezTo>
                  <a:lnTo>
                    <a:pt x="1524" y="4121"/>
                  </a:lnTo>
                  <a:lnTo>
                    <a:pt x="1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3442577" y="2044280"/>
              <a:ext cx="41866" cy="20169"/>
            </a:xfrm>
            <a:custGeom>
              <a:rect b="b" l="l" r="r" t="t"/>
              <a:pathLst>
                <a:path extrusionOk="0" h="620" w="1287">
                  <a:moveTo>
                    <a:pt x="334" y="0"/>
                  </a:moveTo>
                  <a:cubicBezTo>
                    <a:pt x="167" y="0"/>
                    <a:pt x="0" y="167"/>
                    <a:pt x="48" y="334"/>
                  </a:cubicBezTo>
                  <a:cubicBezTo>
                    <a:pt x="72" y="500"/>
                    <a:pt x="215" y="619"/>
                    <a:pt x="357" y="619"/>
                  </a:cubicBezTo>
                  <a:lnTo>
                    <a:pt x="1286" y="619"/>
                  </a:lnTo>
                  <a:lnTo>
                    <a:pt x="12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3422441" y="2003227"/>
              <a:ext cx="62002" cy="20169"/>
            </a:xfrm>
            <a:custGeom>
              <a:rect b="b" l="l" r="r" t="t"/>
              <a:pathLst>
                <a:path extrusionOk="0" h="620" w="1906">
                  <a:moveTo>
                    <a:pt x="333" y="0"/>
                  </a:moveTo>
                  <a:cubicBezTo>
                    <a:pt x="143" y="0"/>
                    <a:pt x="0" y="191"/>
                    <a:pt x="48" y="357"/>
                  </a:cubicBezTo>
                  <a:cubicBezTo>
                    <a:pt x="72" y="500"/>
                    <a:pt x="214" y="619"/>
                    <a:pt x="357" y="619"/>
                  </a:cubicBezTo>
                  <a:lnTo>
                    <a:pt x="1905" y="619"/>
                  </a:lnTo>
                  <a:lnTo>
                    <a:pt x="1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3434055" y="2003227"/>
              <a:ext cx="49608" cy="20169"/>
            </a:xfrm>
            <a:custGeom>
              <a:rect b="b" l="l" r="r" t="t"/>
              <a:pathLst>
                <a:path extrusionOk="0" h="620" w="1525">
                  <a:moveTo>
                    <a:pt x="0" y="0"/>
                  </a:moveTo>
                  <a:lnTo>
                    <a:pt x="0" y="619"/>
                  </a:lnTo>
                  <a:lnTo>
                    <a:pt x="1524" y="619"/>
                  </a:lnTo>
                  <a:lnTo>
                    <a:pt x="1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3442577" y="1963703"/>
              <a:ext cx="41866" cy="20169"/>
            </a:xfrm>
            <a:custGeom>
              <a:rect b="b" l="l" r="r" t="t"/>
              <a:pathLst>
                <a:path extrusionOk="0" h="620" w="1287">
                  <a:moveTo>
                    <a:pt x="334" y="1"/>
                  </a:moveTo>
                  <a:cubicBezTo>
                    <a:pt x="167" y="1"/>
                    <a:pt x="0" y="167"/>
                    <a:pt x="48" y="358"/>
                  </a:cubicBezTo>
                  <a:cubicBezTo>
                    <a:pt x="72" y="501"/>
                    <a:pt x="215" y="620"/>
                    <a:pt x="357" y="620"/>
                  </a:cubicBezTo>
                  <a:lnTo>
                    <a:pt x="1286" y="620"/>
                  </a:lnTo>
                  <a:lnTo>
                    <a:pt x="1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3361220" y="1921088"/>
              <a:ext cx="144140" cy="20169"/>
            </a:xfrm>
            <a:custGeom>
              <a:rect b="b" l="l" r="r" t="t"/>
              <a:pathLst>
                <a:path extrusionOk="0" h="620" w="4431">
                  <a:moveTo>
                    <a:pt x="334" y="1"/>
                  </a:moveTo>
                  <a:cubicBezTo>
                    <a:pt x="167" y="1"/>
                    <a:pt x="1" y="167"/>
                    <a:pt x="48" y="358"/>
                  </a:cubicBezTo>
                  <a:cubicBezTo>
                    <a:pt x="72" y="501"/>
                    <a:pt x="215" y="620"/>
                    <a:pt x="382" y="620"/>
                  </a:cubicBezTo>
                  <a:lnTo>
                    <a:pt x="4097" y="620"/>
                  </a:lnTo>
                  <a:cubicBezTo>
                    <a:pt x="4311" y="620"/>
                    <a:pt x="4430" y="477"/>
                    <a:pt x="4383" y="263"/>
                  </a:cubicBezTo>
                  <a:cubicBezTo>
                    <a:pt x="4359" y="120"/>
                    <a:pt x="4216"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3434055" y="1921088"/>
              <a:ext cx="71306" cy="20169"/>
            </a:xfrm>
            <a:custGeom>
              <a:rect b="b" l="l" r="r" t="t"/>
              <a:pathLst>
                <a:path extrusionOk="0" h="620" w="2192">
                  <a:moveTo>
                    <a:pt x="0" y="1"/>
                  </a:moveTo>
                  <a:lnTo>
                    <a:pt x="0" y="620"/>
                  </a:lnTo>
                  <a:lnTo>
                    <a:pt x="1858" y="620"/>
                  </a:lnTo>
                  <a:cubicBezTo>
                    <a:pt x="2001" y="620"/>
                    <a:pt x="2144" y="501"/>
                    <a:pt x="2144" y="358"/>
                  </a:cubicBezTo>
                  <a:cubicBezTo>
                    <a:pt x="2191" y="144"/>
                    <a:pt x="2025" y="1"/>
                    <a:pt x="1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44"/>
          <p:cNvGrpSpPr/>
          <p:nvPr/>
        </p:nvGrpSpPr>
        <p:grpSpPr>
          <a:xfrm>
            <a:off x="3803225" y="3826470"/>
            <a:ext cx="344005" cy="345566"/>
            <a:chOff x="5517178" y="2475757"/>
            <a:chExt cx="344005" cy="345566"/>
          </a:xfrm>
        </p:grpSpPr>
        <p:sp>
          <p:nvSpPr>
            <p:cNvPr id="1701" name="Google Shape;1701;p44"/>
            <p:cNvSpPr/>
            <p:nvPr/>
          </p:nvSpPr>
          <p:spPr>
            <a:xfrm>
              <a:off x="5744921" y="2674093"/>
              <a:ext cx="49641" cy="63564"/>
            </a:xfrm>
            <a:custGeom>
              <a:rect b="b" l="l" r="r" t="t"/>
              <a:pathLst>
                <a:path extrusionOk="0" h="1954" w="1526">
                  <a:moveTo>
                    <a:pt x="477" y="0"/>
                  </a:moveTo>
                  <a:cubicBezTo>
                    <a:pt x="334" y="167"/>
                    <a:pt x="168" y="286"/>
                    <a:pt x="1" y="405"/>
                  </a:cubicBezTo>
                  <a:lnTo>
                    <a:pt x="1001" y="1953"/>
                  </a:lnTo>
                  <a:cubicBezTo>
                    <a:pt x="1120" y="1786"/>
                    <a:pt x="1311" y="1667"/>
                    <a:pt x="1525" y="1620"/>
                  </a:cubicBezTo>
                  <a:lnTo>
                    <a:pt x="4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5610149" y="2589645"/>
              <a:ext cx="39524" cy="27163"/>
            </a:xfrm>
            <a:custGeom>
              <a:rect b="b" l="l" r="r" t="t"/>
              <a:pathLst>
                <a:path extrusionOk="0" h="835" w="1215">
                  <a:moveTo>
                    <a:pt x="143" y="1"/>
                  </a:moveTo>
                  <a:cubicBezTo>
                    <a:pt x="143" y="215"/>
                    <a:pt x="95" y="429"/>
                    <a:pt x="0" y="596"/>
                  </a:cubicBezTo>
                  <a:lnTo>
                    <a:pt x="1000" y="834"/>
                  </a:lnTo>
                  <a:cubicBezTo>
                    <a:pt x="1048" y="644"/>
                    <a:pt x="1143" y="429"/>
                    <a:pt x="1215" y="239"/>
                  </a:cubicBezTo>
                  <a:lnTo>
                    <a:pt x="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5630285" y="2677964"/>
              <a:ext cx="49608" cy="58912"/>
            </a:xfrm>
            <a:custGeom>
              <a:rect b="b" l="l" r="r" t="t"/>
              <a:pathLst>
                <a:path extrusionOk="0" h="1811" w="1525">
                  <a:moveTo>
                    <a:pt x="1024" y="0"/>
                  </a:moveTo>
                  <a:lnTo>
                    <a:pt x="0" y="1453"/>
                  </a:lnTo>
                  <a:cubicBezTo>
                    <a:pt x="215" y="1524"/>
                    <a:pt x="405" y="1667"/>
                    <a:pt x="524" y="1810"/>
                  </a:cubicBezTo>
                  <a:lnTo>
                    <a:pt x="1524" y="358"/>
                  </a:lnTo>
                  <a:cubicBezTo>
                    <a:pt x="1358" y="286"/>
                    <a:pt x="1167" y="167"/>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5746482" y="2537727"/>
              <a:ext cx="48079" cy="49641"/>
            </a:xfrm>
            <a:custGeom>
              <a:rect b="b" l="l" r="r" t="t"/>
              <a:pathLst>
                <a:path extrusionOk="0" h="1526" w="1478">
                  <a:moveTo>
                    <a:pt x="1025" y="1"/>
                  </a:moveTo>
                  <a:lnTo>
                    <a:pt x="1" y="1096"/>
                  </a:lnTo>
                  <a:cubicBezTo>
                    <a:pt x="167" y="1215"/>
                    <a:pt x="334" y="1382"/>
                    <a:pt x="453" y="1525"/>
                  </a:cubicBezTo>
                  <a:lnTo>
                    <a:pt x="1477" y="382"/>
                  </a:lnTo>
                  <a:cubicBezTo>
                    <a:pt x="1287" y="311"/>
                    <a:pt x="1120" y="144"/>
                    <a:pt x="1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5638027" y="2558644"/>
              <a:ext cx="141798" cy="141798"/>
            </a:xfrm>
            <a:custGeom>
              <a:rect b="b" l="l" r="r" t="t"/>
              <a:pathLst>
                <a:path extrusionOk="0" h="4359" w="4359">
                  <a:moveTo>
                    <a:pt x="2191" y="1"/>
                  </a:moveTo>
                  <a:cubicBezTo>
                    <a:pt x="1001" y="1"/>
                    <a:pt x="1" y="1001"/>
                    <a:pt x="1" y="2192"/>
                  </a:cubicBezTo>
                  <a:cubicBezTo>
                    <a:pt x="1" y="3383"/>
                    <a:pt x="1001" y="4359"/>
                    <a:pt x="2191" y="4359"/>
                  </a:cubicBezTo>
                  <a:cubicBezTo>
                    <a:pt x="3406" y="4359"/>
                    <a:pt x="4359" y="3383"/>
                    <a:pt x="4359" y="2192"/>
                  </a:cubicBezTo>
                  <a:cubicBezTo>
                    <a:pt x="4359" y="1001"/>
                    <a:pt x="3382" y="1"/>
                    <a:pt x="2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5709300" y="2558644"/>
              <a:ext cx="70525" cy="141798"/>
            </a:xfrm>
            <a:custGeom>
              <a:rect b="b" l="l" r="r" t="t"/>
              <a:pathLst>
                <a:path extrusionOk="0" h="4359" w="2168">
                  <a:moveTo>
                    <a:pt x="0" y="1"/>
                  </a:moveTo>
                  <a:lnTo>
                    <a:pt x="0" y="4359"/>
                  </a:lnTo>
                  <a:cubicBezTo>
                    <a:pt x="1191" y="4359"/>
                    <a:pt x="2168" y="3383"/>
                    <a:pt x="2168" y="2192"/>
                  </a:cubicBezTo>
                  <a:cubicBezTo>
                    <a:pt x="2168" y="1001"/>
                    <a:pt x="121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5769709" y="2475757"/>
              <a:ext cx="81390" cy="81390"/>
            </a:xfrm>
            <a:custGeom>
              <a:rect b="b" l="l" r="r" t="t"/>
              <a:pathLst>
                <a:path extrusionOk="0" h="2502" w="2502">
                  <a:moveTo>
                    <a:pt x="1263" y="1"/>
                  </a:moveTo>
                  <a:cubicBezTo>
                    <a:pt x="573" y="1"/>
                    <a:pt x="1" y="572"/>
                    <a:pt x="1" y="1263"/>
                  </a:cubicBezTo>
                  <a:cubicBezTo>
                    <a:pt x="1" y="1930"/>
                    <a:pt x="573" y="2501"/>
                    <a:pt x="1263" y="2501"/>
                  </a:cubicBezTo>
                  <a:cubicBezTo>
                    <a:pt x="1954" y="2501"/>
                    <a:pt x="2478" y="1954"/>
                    <a:pt x="2501" y="1263"/>
                  </a:cubicBezTo>
                  <a:cubicBezTo>
                    <a:pt x="2501" y="572"/>
                    <a:pt x="1954" y="1"/>
                    <a:pt x="1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5517178" y="2538508"/>
              <a:ext cx="100745" cy="100745"/>
            </a:xfrm>
            <a:custGeom>
              <a:rect b="b" l="l" r="r" t="t"/>
              <a:pathLst>
                <a:path extrusionOk="0" h="3097" w="3097">
                  <a:moveTo>
                    <a:pt x="1548" y="1"/>
                  </a:moveTo>
                  <a:cubicBezTo>
                    <a:pt x="691" y="1"/>
                    <a:pt x="0" y="691"/>
                    <a:pt x="0" y="1549"/>
                  </a:cubicBezTo>
                  <a:cubicBezTo>
                    <a:pt x="0" y="2406"/>
                    <a:pt x="691" y="3097"/>
                    <a:pt x="1548" y="3097"/>
                  </a:cubicBezTo>
                  <a:cubicBezTo>
                    <a:pt x="2406" y="3097"/>
                    <a:pt x="3096" y="2406"/>
                    <a:pt x="3096" y="1549"/>
                  </a:cubicBezTo>
                  <a:cubicBezTo>
                    <a:pt x="3096" y="691"/>
                    <a:pt x="2406" y="1"/>
                    <a:pt x="1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5578367" y="2720578"/>
              <a:ext cx="81390" cy="81358"/>
            </a:xfrm>
            <a:custGeom>
              <a:rect b="b" l="l" r="r" t="t"/>
              <a:pathLst>
                <a:path extrusionOk="0" h="2501" w="2502">
                  <a:moveTo>
                    <a:pt x="1239" y="0"/>
                  </a:moveTo>
                  <a:cubicBezTo>
                    <a:pt x="549" y="0"/>
                    <a:pt x="1" y="572"/>
                    <a:pt x="1" y="1262"/>
                  </a:cubicBezTo>
                  <a:cubicBezTo>
                    <a:pt x="1" y="1953"/>
                    <a:pt x="572" y="2501"/>
                    <a:pt x="1239" y="2501"/>
                  </a:cubicBezTo>
                  <a:cubicBezTo>
                    <a:pt x="1930" y="2501"/>
                    <a:pt x="2501" y="1953"/>
                    <a:pt x="2501" y="1262"/>
                  </a:cubicBezTo>
                  <a:cubicBezTo>
                    <a:pt x="2501" y="572"/>
                    <a:pt x="1930" y="0"/>
                    <a:pt x="1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5760437" y="2720578"/>
              <a:ext cx="100745" cy="100745"/>
            </a:xfrm>
            <a:custGeom>
              <a:rect b="b" l="l" r="r" t="t"/>
              <a:pathLst>
                <a:path extrusionOk="0" h="3097" w="3097">
                  <a:moveTo>
                    <a:pt x="1548" y="0"/>
                  </a:moveTo>
                  <a:cubicBezTo>
                    <a:pt x="667" y="0"/>
                    <a:pt x="0" y="691"/>
                    <a:pt x="0" y="1548"/>
                  </a:cubicBezTo>
                  <a:cubicBezTo>
                    <a:pt x="0" y="2429"/>
                    <a:pt x="691" y="3096"/>
                    <a:pt x="1548" y="3096"/>
                  </a:cubicBezTo>
                  <a:cubicBezTo>
                    <a:pt x="2382" y="3096"/>
                    <a:pt x="3096" y="2429"/>
                    <a:pt x="3096" y="1548"/>
                  </a:cubicBezTo>
                  <a:cubicBezTo>
                    <a:pt x="3096" y="691"/>
                    <a:pt x="2405" y="0"/>
                    <a:pt x="1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 name="Google Shape;1711;p44"/>
          <p:cNvGrpSpPr/>
          <p:nvPr/>
        </p:nvGrpSpPr>
        <p:grpSpPr>
          <a:xfrm>
            <a:off x="4996768" y="3052968"/>
            <a:ext cx="344011" cy="408029"/>
            <a:chOff x="1787841" y="2476733"/>
            <a:chExt cx="290525" cy="344590"/>
          </a:xfrm>
        </p:grpSpPr>
        <p:grpSp>
          <p:nvGrpSpPr>
            <p:cNvPr id="1712" name="Google Shape;1712;p44"/>
            <p:cNvGrpSpPr/>
            <p:nvPr/>
          </p:nvGrpSpPr>
          <p:grpSpPr>
            <a:xfrm>
              <a:off x="1811068" y="2476733"/>
              <a:ext cx="267299" cy="261671"/>
              <a:chOff x="1811068" y="2476733"/>
              <a:chExt cx="267299" cy="261671"/>
            </a:xfrm>
          </p:grpSpPr>
          <p:sp>
            <p:nvSpPr>
              <p:cNvPr id="1713" name="Google Shape;1713;p44"/>
              <p:cNvSpPr/>
              <p:nvPr/>
            </p:nvSpPr>
            <p:spPr>
              <a:xfrm>
                <a:off x="1811068" y="2568728"/>
                <a:ext cx="170490" cy="169481"/>
              </a:xfrm>
              <a:custGeom>
                <a:rect b="b" l="l" r="r" t="t"/>
                <a:pathLst>
                  <a:path extrusionOk="0" h="5210" w="5241">
                    <a:moveTo>
                      <a:pt x="3049" y="1"/>
                    </a:moveTo>
                    <a:cubicBezTo>
                      <a:pt x="644" y="2406"/>
                      <a:pt x="787" y="2263"/>
                      <a:pt x="763" y="2334"/>
                    </a:cubicBezTo>
                    <a:lnTo>
                      <a:pt x="72" y="3858"/>
                    </a:lnTo>
                    <a:cubicBezTo>
                      <a:pt x="1" y="3978"/>
                      <a:pt x="49" y="4120"/>
                      <a:pt x="120" y="4216"/>
                    </a:cubicBezTo>
                    <a:lnTo>
                      <a:pt x="1025" y="5121"/>
                    </a:lnTo>
                    <a:cubicBezTo>
                      <a:pt x="1083" y="5178"/>
                      <a:pt x="1158" y="5210"/>
                      <a:pt x="1235" y="5210"/>
                    </a:cubicBezTo>
                    <a:cubicBezTo>
                      <a:pt x="1285" y="5210"/>
                      <a:pt x="1335" y="5196"/>
                      <a:pt x="1382" y="5168"/>
                    </a:cubicBezTo>
                    <a:cubicBezTo>
                      <a:pt x="3073" y="4430"/>
                      <a:pt x="2954" y="4501"/>
                      <a:pt x="3025" y="4430"/>
                    </a:cubicBezTo>
                    <a:lnTo>
                      <a:pt x="5240" y="2191"/>
                    </a:lnTo>
                    <a:lnTo>
                      <a:pt x="3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1829675" y="2604381"/>
                <a:ext cx="151883" cy="134024"/>
              </a:xfrm>
              <a:custGeom>
                <a:rect b="b" l="l" r="r" t="t"/>
                <a:pathLst>
                  <a:path extrusionOk="0" h="4120" w="4669">
                    <a:moveTo>
                      <a:pt x="3573" y="0"/>
                    </a:moveTo>
                    <a:lnTo>
                      <a:pt x="0" y="3572"/>
                    </a:lnTo>
                    <a:lnTo>
                      <a:pt x="453" y="4025"/>
                    </a:lnTo>
                    <a:cubicBezTo>
                      <a:pt x="516" y="4088"/>
                      <a:pt x="601" y="4120"/>
                      <a:pt x="686" y="4120"/>
                    </a:cubicBezTo>
                    <a:cubicBezTo>
                      <a:pt x="728" y="4120"/>
                      <a:pt x="770" y="4112"/>
                      <a:pt x="810" y="4096"/>
                    </a:cubicBezTo>
                    <a:cubicBezTo>
                      <a:pt x="2501" y="3334"/>
                      <a:pt x="2382" y="3405"/>
                      <a:pt x="2453" y="3334"/>
                    </a:cubicBezTo>
                    <a:lnTo>
                      <a:pt x="4668" y="1119"/>
                    </a:lnTo>
                    <a:lnTo>
                      <a:pt x="3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1896296" y="2661894"/>
                <a:ext cx="40305" cy="38548"/>
              </a:xfrm>
              <a:custGeom>
                <a:rect b="b" l="l" r="r" t="t"/>
                <a:pathLst>
                  <a:path extrusionOk="0" h="1185" w="1239">
                    <a:moveTo>
                      <a:pt x="346" y="0"/>
                    </a:moveTo>
                    <a:cubicBezTo>
                      <a:pt x="262" y="0"/>
                      <a:pt x="179" y="30"/>
                      <a:pt x="120" y="90"/>
                    </a:cubicBezTo>
                    <a:cubicBezTo>
                      <a:pt x="1" y="209"/>
                      <a:pt x="1" y="375"/>
                      <a:pt x="120" y="542"/>
                    </a:cubicBezTo>
                    <a:lnTo>
                      <a:pt x="786" y="1185"/>
                    </a:lnTo>
                    <a:lnTo>
                      <a:pt x="1239" y="733"/>
                    </a:lnTo>
                    <a:lnTo>
                      <a:pt x="572" y="90"/>
                    </a:lnTo>
                    <a:cubicBezTo>
                      <a:pt x="513" y="30"/>
                      <a:pt x="42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1925736" y="2632455"/>
                <a:ext cx="39556" cy="39329"/>
              </a:xfrm>
              <a:custGeom>
                <a:rect b="b" l="l" r="r" t="t"/>
                <a:pathLst>
                  <a:path extrusionOk="0" h="1209" w="1216">
                    <a:moveTo>
                      <a:pt x="346" y="0"/>
                    </a:moveTo>
                    <a:cubicBezTo>
                      <a:pt x="262" y="0"/>
                      <a:pt x="179" y="30"/>
                      <a:pt x="120" y="90"/>
                    </a:cubicBezTo>
                    <a:cubicBezTo>
                      <a:pt x="0" y="209"/>
                      <a:pt x="0" y="423"/>
                      <a:pt x="120" y="542"/>
                    </a:cubicBezTo>
                    <a:lnTo>
                      <a:pt x="763" y="1209"/>
                    </a:lnTo>
                    <a:lnTo>
                      <a:pt x="1215" y="756"/>
                    </a:lnTo>
                    <a:lnTo>
                      <a:pt x="572" y="90"/>
                    </a:lnTo>
                    <a:cubicBezTo>
                      <a:pt x="512" y="30"/>
                      <a:pt x="42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1948214" y="2476733"/>
                <a:ext cx="130153" cy="124557"/>
              </a:xfrm>
              <a:custGeom>
                <a:rect b="b" l="l" r="r" t="t"/>
                <a:pathLst>
                  <a:path extrusionOk="0" h="3829" w="4001">
                    <a:moveTo>
                      <a:pt x="2295" y="1"/>
                    </a:moveTo>
                    <a:cubicBezTo>
                      <a:pt x="1899" y="1"/>
                      <a:pt x="1500" y="149"/>
                      <a:pt x="1191" y="447"/>
                    </a:cubicBezTo>
                    <a:lnTo>
                      <a:pt x="0" y="1638"/>
                    </a:lnTo>
                    <a:lnTo>
                      <a:pt x="2191" y="3829"/>
                    </a:lnTo>
                    <a:lnTo>
                      <a:pt x="3382" y="2638"/>
                    </a:lnTo>
                    <a:cubicBezTo>
                      <a:pt x="4001" y="2066"/>
                      <a:pt x="4001" y="1066"/>
                      <a:pt x="3382" y="447"/>
                    </a:cubicBezTo>
                    <a:cubicBezTo>
                      <a:pt x="3084" y="149"/>
                      <a:pt x="2691" y="1"/>
                      <a:pt x="2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1983835" y="2491274"/>
                <a:ext cx="94532" cy="110016"/>
              </a:xfrm>
              <a:custGeom>
                <a:rect b="b" l="l" r="r" t="t"/>
                <a:pathLst>
                  <a:path extrusionOk="0" h="3382" w="2906">
                    <a:moveTo>
                      <a:pt x="2287" y="0"/>
                    </a:moveTo>
                    <a:lnTo>
                      <a:pt x="1" y="2286"/>
                    </a:lnTo>
                    <a:lnTo>
                      <a:pt x="1096" y="3382"/>
                    </a:lnTo>
                    <a:lnTo>
                      <a:pt x="2287" y="2191"/>
                    </a:lnTo>
                    <a:cubicBezTo>
                      <a:pt x="2906" y="1619"/>
                      <a:pt x="2906" y="619"/>
                      <a:pt x="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1897077" y="2517786"/>
                <a:ext cx="136366" cy="135227"/>
              </a:xfrm>
              <a:custGeom>
                <a:rect b="b" l="l" r="r" t="t"/>
                <a:pathLst>
                  <a:path extrusionOk="0" h="4157" w="4192">
                    <a:moveTo>
                      <a:pt x="1218" y="1"/>
                    </a:moveTo>
                    <a:cubicBezTo>
                      <a:pt x="1137" y="1"/>
                      <a:pt x="1060" y="31"/>
                      <a:pt x="1001" y="90"/>
                    </a:cubicBezTo>
                    <a:lnTo>
                      <a:pt x="119" y="971"/>
                    </a:lnTo>
                    <a:cubicBezTo>
                      <a:pt x="0" y="1090"/>
                      <a:pt x="0" y="1305"/>
                      <a:pt x="119" y="1424"/>
                    </a:cubicBezTo>
                    <a:lnTo>
                      <a:pt x="2763" y="4067"/>
                    </a:lnTo>
                    <a:cubicBezTo>
                      <a:pt x="2822" y="4127"/>
                      <a:pt x="2894" y="4156"/>
                      <a:pt x="2968" y="4156"/>
                    </a:cubicBezTo>
                    <a:cubicBezTo>
                      <a:pt x="3043" y="4156"/>
                      <a:pt x="3120" y="4127"/>
                      <a:pt x="3191" y="4067"/>
                    </a:cubicBezTo>
                    <a:lnTo>
                      <a:pt x="4073" y="3186"/>
                    </a:lnTo>
                    <a:cubicBezTo>
                      <a:pt x="4192" y="3067"/>
                      <a:pt x="4192" y="2853"/>
                      <a:pt x="4073" y="2733"/>
                    </a:cubicBezTo>
                    <a:lnTo>
                      <a:pt x="1453" y="90"/>
                    </a:lnTo>
                    <a:cubicBezTo>
                      <a:pt x="1382" y="31"/>
                      <a:pt x="1298" y="1"/>
                      <a:pt x="1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1944343" y="2564076"/>
                <a:ext cx="89100" cy="88156"/>
              </a:xfrm>
              <a:custGeom>
                <a:rect b="b" l="l" r="r" t="t"/>
                <a:pathLst>
                  <a:path extrusionOk="0" h="2710" w="2739">
                    <a:moveTo>
                      <a:pt x="1310" y="1"/>
                    </a:moveTo>
                    <a:lnTo>
                      <a:pt x="0" y="1310"/>
                    </a:lnTo>
                    <a:lnTo>
                      <a:pt x="1310" y="2620"/>
                    </a:lnTo>
                    <a:cubicBezTo>
                      <a:pt x="1369" y="2680"/>
                      <a:pt x="1447" y="2710"/>
                      <a:pt x="1524" y="2710"/>
                    </a:cubicBezTo>
                    <a:cubicBezTo>
                      <a:pt x="1602" y="2710"/>
                      <a:pt x="1679" y="2680"/>
                      <a:pt x="1738" y="2620"/>
                    </a:cubicBezTo>
                    <a:lnTo>
                      <a:pt x="2643" y="1715"/>
                    </a:lnTo>
                    <a:cubicBezTo>
                      <a:pt x="2739" y="1620"/>
                      <a:pt x="2739" y="1430"/>
                      <a:pt x="2620" y="1310"/>
                    </a:cubicBezTo>
                    <a:lnTo>
                      <a:pt x="13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 name="Google Shape;1721;p44"/>
            <p:cNvSpPr/>
            <p:nvPr/>
          </p:nvSpPr>
          <p:spPr>
            <a:xfrm>
              <a:off x="1787841" y="2742243"/>
              <a:ext cx="60473" cy="79080"/>
            </a:xfrm>
            <a:custGeom>
              <a:rect b="b" l="l" r="r" t="t"/>
              <a:pathLst>
                <a:path extrusionOk="0" h="2431" w="1859">
                  <a:moveTo>
                    <a:pt x="929" y="1"/>
                  </a:moveTo>
                  <a:cubicBezTo>
                    <a:pt x="852" y="1"/>
                    <a:pt x="774" y="25"/>
                    <a:pt x="715" y="72"/>
                  </a:cubicBezTo>
                  <a:cubicBezTo>
                    <a:pt x="667" y="144"/>
                    <a:pt x="1" y="763"/>
                    <a:pt x="1" y="1501"/>
                  </a:cubicBezTo>
                  <a:cubicBezTo>
                    <a:pt x="1" y="2025"/>
                    <a:pt x="429" y="2430"/>
                    <a:pt x="929" y="2430"/>
                  </a:cubicBezTo>
                  <a:cubicBezTo>
                    <a:pt x="1429" y="2430"/>
                    <a:pt x="1858" y="2025"/>
                    <a:pt x="1858" y="1501"/>
                  </a:cubicBezTo>
                  <a:cubicBezTo>
                    <a:pt x="1858" y="763"/>
                    <a:pt x="1191" y="144"/>
                    <a:pt x="1144" y="72"/>
                  </a:cubicBezTo>
                  <a:cubicBezTo>
                    <a:pt x="1084" y="25"/>
                    <a:pt x="1007"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1818062" y="2742243"/>
              <a:ext cx="30253" cy="79080"/>
            </a:xfrm>
            <a:custGeom>
              <a:rect b="b" l="l" r="r" t="t"/>
              <a:pathLst>
                <a:path extrusionOk="0" h="2431" w="930">
                  <a:moveTo>
                    <a:pt x="0" y="1"/>
                  </a:moveTo>
                  <a:lnTo>
                    <a:pt x="0" y="2430"/>
                  </a:lnTo>
                  <a:cubicBezTo>
                    <a:pt x="500" y="2430"/>
                    <a:pt x="929" y="2025"/>
                    <a:pt x="929" y="1501"/>
                  </a:cubicBezTo>
                  <a:cubicBezTo>
                    <a:pt x="929" y="763"/>
                    <a:pt x="310" y="144"/>
                    <a:pt x="215" y="96"/>
                  </a:cubicBezTo>
                  <a:cubicBezTo>
                    <a:pt x="143" y="25"/>
                    <a:pt x="72"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6" name="Shape 1726"/>
        <p:cNvGrpSpPr/>
        <p:nvPr/>
      </p:nvGrpSpPr>
      <p:grpSpPr>
        <a:xfrm>
          <a:off x="0" y="0"/>
          <a:ext cx="0" cy="0"/>
          <a:chOff x="0" y="0"/>
          <a:chExt cx="0" cy="0"/>
        </a:xfrm>
      </p:grpSpPr>
      <p:sp>
        <p:nvSpPr>
          <p:cNvPr id="1727" name="Google Shape;1727;p45"/>
          <p:cNvSpPr txBox="1"/>
          <p:nvPr>
            <p:ph idx="4294967295" type="body"/>
          </p:nvPr>
        </p:nvSpPr>
        <p:spPr>
          <a:xfrm>
            <a:off x="726450" y="2000250"/>
            <a:ext cx="3094200" cy="8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latin typeface="DM Sans"/>
                <a:ea typeface="DM Sans"/>
                <a:cs typeface="DM Sans"/>
                <a:sym typeface="DM Sans"/>
              </a:rPr>
              <a:t>Write your first clue</a:t>
            </a:r>
            <a:endParaRPr sz="1600">
              <a:latin typeface="DM Sans"/>
              <a:ea typeface="DM Sans"/>
              <a:cs typeface="DM Sans"/>
              <a:sym typeface="DM Sans"/>
            </a:endParaRPr>
          </a:p>
        </p:txBody>
      </p:sp>
      <p:sp>
        <p:nvSpPr>
          <p:cNvPr id="1728" name="Google Shape;1728;p45"/>
          <p:cNvSpPr txBox="1"/>
          <p:nvPr>
            <p:ph idx="4294967295" type="body"/>
          </p:nvPr>
        </p:nvSpPr>
        <p:spPr>
          <a:xfrm>
            <a:off x="726450" y="2899622"/>
            <a:ext cx="3094200" cy="8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latin typeface="DM Sans"/>
                <a:ea typeface="DM Sans"/>
                <a:cs typeface="DM Sans"/>
                <a:sym typeface="DM Sans"/>
              </a:rPr>
              <a:t>Write your second clue</a:t>
            </a:r>
            <a:endParaRPr sz="1600">
              <a:latin typeface="DM Sans"/>
              <a:ea typeface="DM Sans"/>
              <a:cs typeface="DM Sans"/>
              <a:sym typeface="DM Sans"/>
            </a:endParaRPr>
          </a:p>
        </p:txBody>
      </p:sp>
      <p:sp>
        <p:nvSpPr>
          <p:cNvPr id="1729" name="Google Shape;1729;p45"/>
          <p:cNvSpPr txBox="1"/>
          <p:nvPr>
            <p:ph idx="4294967295" type="body"/>
          </p:nvPr>
        </p:nvSpPr>
        <p:spPr>
          <a:xfrm>
            <a:off x="726450" y="3798994"/>
            <a:ext cx="3094200" cy="8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latin typeface="DM Sans"/>
                <a:ea typeface="DM Sans"/>
                <a:cs typeface="DM Sans"/>
                <a:sym typeface="DM Sans"/>
              </a:rPr>
              <a:t>Write your third clue</a:t>
            </a:r>
            <a:endParaRPr sz="1600">
              <a:latin typeface="DM Sans"/>
              <a:ea typeface="DM Sans"/>
              <a:cs typeface="DM Sans"/>
              <a:sym typeface="DM Sans"/>
            </a:endParaRPr>
          </a:p>
        </p:txBody>
      </p:sp>
      <p:sp>
        <p:nvSpPr>
          <p:cNvPr id="1730" name="Google Shape;1730;p45"/>
          <p:cNvSpPr txBox="1"/>
          <p:nvPr>
            <p:ph idx="4294967295" type="body"/>
          </p:nvPr>
        </p:nvSpPr>
        <p:spPr>
          <a:xfrm>
            <a:off x="726450" y="2000250"/>
            <a:ext cx="3094200" cy="804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Candal"/>
                <a:ea typeface="Candal"/>
                <a:cs typeface="Candal"/>
                <a:sym typeface="Candal"/>
              </a:rPr>
              <a:t>Delete to show Clue 1</a:t>
            </a:r>
            <a:endParaRPr b="1" sz="1800">
              <a:latin typeface="Candal"/>
              <a:ea typeface="Candal"/>
              <a:cs typeface="Candal"/>
              <a:sym typeface="Candal"/>
            </a:endParaRPr>
          </a:p>
        </p:txBody>
      </p:sp>
      <p:sp>
        <p:nvSpPr>
          <p:cNvPr id="1731" name="Google Shape;1731;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Game time: Treasure hunt</a:t>
            </a:r>
            <a:endParaRPr/>
          </a:p>
        </p:txBody>
      </p:sp>
      <p:sp>
        <p:nvSpPr>
          <p:cNvPr id="1732" name="Google Shape;1732;p45"/>
          <p:cNvSpPr txBox="1"/>
          <p:nvPr>
            <p:ph idx="4294967295" type="body"/>
          </p:nvPr>
        </p:nvSpPr>
        <p:spPr>
          <a:xfrm>
            <a:off x="726450" y="1128250"/>
            <a:ext cx="77040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Choose a topic</a:t>
            </a:r>
            <a:r>
              <a:rPr lang="en"/>
              <a:t>, </a:t>
            </a:r>
            <a:r>
              <a:rPr b="1" lang="en"/>
              <a:t>create a treasure</a:t>
            </a:r>
            <a:r>
              <a:rPr lang="en"/>
              <a:t> and </a:t>
            </a:r>
            <a:r>
              <a:rPr b="1" lang="en"/>
              <a:t>pre</a:t>
            </a:r>
            <a:r>
              <a:rPr b="1" lang="en"/>
              <a:t>p</a:t>
            </a:r>
            <a:r>
              <a:rPr b="1" lang="en"/>
              <a:t>are a series of clues related the subject</a:t>
            </a:r>
            <a:r>
              <a:rPr lang="en"/>
              <a:t>. Students will have to solve puzzles and do actions in order to reach the treasure </a:t>
            </a:r>
            <a:endParaRPr/>
          </a:p>
        </p:txBody>
      </p:sp>
      <p:sp>
        <p:nvSpPr>
          <p:cNvPr id="1733" name="Google Shape;1733;p45"/>
          <p:cNvSpPr txBox="1"/>
          <p:nvPr>
            <p:ph idx="4294967295" type="body"/>
          </p:nvPr>
        </p:nvSpPr>
        <p:spPr>
          <a:xfrm>
            <a:off x="726450" y="2899622"/>
            <a:ext cx="3094200" cy="804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Candal"/>
                <a:ea typeface="Candal"/>
                <a:cs typeface="Candal"/>
                <a:sym typeface="Candal"/>
              </a:rPr>
              <a:t>Delete to show Clue 2</a:t>
            </a:r>
            <a:endParaRPr b="1" sz="1800">
              <a:latin typeface="Candal"/>
              <a:ea typeface="Candal"/>
              <a:cs typeface="Candal"/>
              <a:sym typeface="Candal"/>
            </a:endParaRPr>
          </a:p>
        </p:txBody>
      </p:sp>
      <p:sp>
        <p:nvSpPr>
          <p:cNvPr id="1734" name="Google Shape;1734;p45"/>
          <p:cNvSpPr txBox="1"/>
          <p:nvPr>
            <p:ph idx="4294967295" type="body"/>
          </p:nvPr>
        </p:nvSpPr>
        <p:spPr>
          <a:xfrm>
            <a:off x="726450" y="3798994"/>
            <a:ext cx="3094200" cy="804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Candal"/>
                <a:ea typeface="Candal"/>
                <a:cs typeface="Candal"/>
                <a:sym typeface="Candal"/>
              </a:rPr>
              <a:t>Delete to show Clue 3</a:t>
            </a:r>
            <a:endParaRPr b="1" sz="1800">
              <a:latin typeface="Candal"/>
              <a:ea typeface="Candal"/>
              <a:cs typeface="Candal"/>
              <a:sym typeface="Candal"/>
            </a:endParaRPr>
          </a:p>
        </p:txBody>
      </p:sp>
      <p:graphicFrame>
        <p:nvGraphicFramePr>
          <p:cNvPr id="1735" name="Google Shape;1735;p45"/>
          <p:cNvGraphicFramePr/>
          <p:nvPr/>
        </p:nvGraphicFramePr>
        <p:xfrm>
          <a:off x="4193550" y="2000250"/>
          <a:ext cx="3000000" cy="3000000"/>
        </p:xfrm>
        <a:graphic>
          <a:graphicData uri="http://schemas.openxmlformats.org/drawingml/2006/table">
            <a:tbl>
              <a:tblPr>
                <a:noFill/>
                <a:tableStyleId>{9CB99960-544E-4C8D-A7A3-990DD37A908C}</a:tableStyleId>
              </a:tblPr>
              <a:tblGrid>
                <a:gridCol w="1116850"/>
                <a:gridCol w="960350"/>
                <a:gridCol w="960350"/>
                <a:gridCol w="960350"/>
              </a:tblGrid>
              <a:tr h="547850">
                <a:tc>
                  <a:txBody>
                    <a:bodyPr/>
                    <a:lstStyle/>
                    <a:p>
                      <a:pPr indent="0" lvl="0" marL="0" rtl="0" algn="ctr">
                        <a:spcBef>
                          <a:spcPts val="0"/>
                        </a:spcBef>
                        <a:spcAft>
                          <a:spcPts val="0"/>
                        </a:spcAft>
                        <a:buNone/>
                      </a:pPr>
                      <a:r>
                        <a:rPr b="1" lang="en" sz="1600">
                          <a:solidFill>
                            <a:schemeClr val="dk1"/>
                          </a:solidFill>
                          <a:latin typeface="Asap"/>
                          <a:ea typeface="Asap"/>
                          <a:cs typeface="Asap"/>
                          <a:sym typeface="Asap"/>
                        </a:rPr>
                        <a:t>Teams</a:t>
                      </a:r>
                      <a:endParaRPr b="1" sz="1600">
                        <a:solidFill>
                          <a:schemeClr val="dk1"/>
                        </a:solidFill>
                        <a:latin typeface="Asap"/>
                        <a:ea typeface="Asap"/>
                        <a:cs typeface="Asap"/>
                        <a:sym typeface="Asap"/>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chemeClr val="dk1"/>
                          </a:solidFill>
                          <a:latin typeface="Candal"/>
                          <a:ea typeface="Candal"/>
                          <a:cs typeface="Candal"/>
                          <a:sym typeface="Candal"/>
                        </a:rPr>
                        <a:t>Clue 1</a:t>
                      </a:r>
                      <a:endParaRPr b="1" sz="1600">
                        <a:solidFill>
                          <a:schemeClr val="dk1"/>
                        </a:solidFill>
                        <a:latin typeface="Candal"/>
                        <a:ea typeface="Candal"/>
                        <a:cs typeface="Candal"/>
                        <a:sym typeface="Candal"/>
                      </a:endParaRPr>
                    </a:p>
                  </a:txBody>
                  <a:tcPr marT="91425" marB="91425" marR="91425" marL="91425"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chemeClr val="dk1"/>
                          </a:solidFill>
                          <a:latin typeface="Candal"/>
                          <a:ea typeface="Candal"/>
                          <a:cs typeface="Candal"/>
                          <a:sym typeface="Candal"/>
                        </a:rPr>
                        <a:t>Clue 2</a:t>
                      </a:r>
                      <a:endParaRPr b="1" sz="1600">
                        <a:solidFill>
                          <a:schemeClr val="dk1"/>
                        </a:solidFill>
                        <a:latin typeface="Candal"/>
                        <a:ea typeface="Candal"/>
                        <a:cs typeface="Candal"/>
                        <a:sym typeface="Candal"/>
                      </a:endParaRPr>
                    </a:p>
                  </a:txBody>
                  <a:tcPr marT="91425" marB="91425" marR="91425" marL="91425" anchor="ctr">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600">
                          <a:solidFill>
                            <a:schemeClr val="dk1"/>
                          </a:solidFill>
                          <a:latin typeface="Candal"/>
                          <a:ea typeface="Candal"/>
                          <a:cs typeface="Candal"/>
                          <a:sym typeface="Candal"/>
                        </a:rPr>
                        <a:t>Clue 3</a:t>
                      </a:r>
                      <a:endParaRPr b="1" sz="1600">
                        <a:solidFill>
                          <a:schemeClr val="dk1"/>
                        </a:solidFill>
                        <a:latin typeface="Candal"/>
                        <a:ea typeface="Candal"/>
                        <a:cs typeface="Candal"/>
                        <a:sym typeface="Candal"/>
                      </a:endParaRPr>
                    </a:p>
                  </a:txBody>
                  <a:tcPr marT="91425" marB="91425" marR="91425" marL="91425" anchor="ctr">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1023725">
                <a:tc>
                  <a:txBody>
                    <a:bodyPr/>
                    <a:lstStyle/>
                    <a:p>
                      <a:pPr indent="0" lvl="0" marL="0" rtl="0" algn="ctr">
                        <a:spcBef>
                          <a:spcPts val="0"/>
                        </a:spcBef>
                        <a:spcAft>
                          <a:spcPts val="0"/>
                        </a:spcAft>
                        <a:buNone/>
                      </a:pPr>
                      <a:r>
                        <a:rPr b="1" lang="en" sz="1600">
                          <a:solidFill>
                            <a:schemeClr val="dk1"/>
                          </a:solidFill>
                          <a:latin typeface="Asap"/>
                          <a:ea typeface="Asap"/>
                          <a:cs typeface="Asap"/>
                          <a:sym typeface="Asap"/>
                        </a:rPr>
                        <a:t>Team 1</a:t>
                      </a:r>
                      <a:endParaRPr b="1" sz="1600">
                        <a:solidFill>
                          <a:schemeClr val="dk1"/>
                        </a:solidFill>
                        <a:latin typeface="Asap"/>
                        <a:ea typeface="Asap"/>
                        <a:cs typeface="Asap"/>
                        <a:sym typeface="Asap"/>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Asap"/>
                        <a:ea typeface="Asap"/>
                        <a:cs typeface="Asap"/>
                        <a:sym typeface="Asap"/>
                      </a:endParaRPr>
                    </a:p>
                  </a:txBody>
                  <a:tcPr marT="91425" marB="91425" marR="91425" marL="91425">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Asap"/>
                        <a:ea typeface="Asap"/>
                        <a:cs typeface="Asap"/>
                        <a:sym typeface="Asap"/>
                      </a:endParaRPr>
                    </a:p>
                  </a:txBody>
                  <a:tcPr marT="91425" marB="91425" marR="91425" marL="91425">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Asap"/>
                        <a:ea typeface="Asap"/>
                        <a:cs typeface="Asap"/>
                        <a:sym typeface="Asap"/>
                      </a:endParaRPr>
                    </a:p>
                  </a:txBody>
                  <a:tcPr marT="91425" marB="91425" marR="91425" marL="91425">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r h="1023725">
                <a:tc>
                  <a:txBody>
                    <a:bodyPr/>
                    <a:lstStyle/>
                    <a:p>
                      <a:pPr indent="0" lvl="0" marL="0" rtl="0" algn="ctr">
                        <a:spcBef>
                          <a:spcPts val="0"/>
                        </a:spcBef>
                        <a:spcAft>
                          <a:spcPts val="0"/>
                        </a:spcAft>
                        <a:buNone/>
                      </a:pPr>
                      <a:r>
                        <a:rPr b="1" lang="en" sz="1600">
                          <a:solidFill>
                            <a:schemeClr val="dk1"/>
                          </a:solidFill>
                          <a:latin typeface="Asap"/>
                          <a:ea typeface="Asap"/>
                          <a:cs typeface="Asap"/>
                          <a:sym typeface="Asap"/>
                        </a:rPr>
                        <a:t>Team 2</a:t>
                      </a:r>
                      <a:endParaRPr b="1" sz="1600">
                        <a:solidFill>
                          <a:schemeClr val="dk1"/>
                        </a:solidFill>
                        <a:latin typeface="Asap"/>
                        <a:ea typeface="Asap"/>
                        <a:cs typeface="Asap"/>
                        <a:sym typeface="Asap"/>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Asap"/>
                        <a:ea typeface="Asap"/>
                        <a:cs typeface="Asap"/>
                        <a:sym typeface="Asap"/>
                      </a:endParaRPr>
                    </a:p>
                  </a:txBody>
                  <a:tcPr marT="91425" marB="91425" marR="91425" marL="91425">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Asap"/>
                        <a:ea typeface="Asap"/>
                        <a:cs typeface="Asap"/>
                        <a:sym typeface="Asap"/>
                      </a:endParaRPr>
                    </a:p>
                  </a:txBody>
                  <a:tcPr marT="91425" marB="91425" marR="91425" marL="91425">
                    <a:lnL cap="flat" cmpd="sng" w="19050">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Asap"/>
                        <a:ea typeface="Asap"/>
                        <a:cs typeface="Asap"/>
                        <a:sym typeface="Asap"/>
                      </a:endParaRPr>
                    </a:p>
                  </a:txBody>
                  <a:tcPr marT="91425" marB="91425" marR="91425" marL="91425">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2"/>
                    </a:solidFill>
                  </a:tcPr>
                </a:tc>
              </a:tr>
            </a:tbl>
          </a:graphicData>
        </a:graphic>
      </p:graphicFrame>
      <p:grpSp>
        <p:nvGrpSpPr>
          <p:cNvPr id="1736" name="Google Shape;1736;p45"/>
          <p:cNvGrpSpPr/>
          <p:nvPr/>
        </p:nvGrpSpPr>
        <p:grpSpPr>
          <a:xfrm>
            <a:off x="5529837" y="2856044"/>
            <a:ext cx="526629" cy="388525"/>
            <a:chOff x="5223609" y="3731112"/>
            <a:chExt cx="371782" cy="274285"/>
          </a:xfrm>
        </p:grpSpPr>
        <p:sp>
          <p:nvSpPr>
            <p:cNvPr id="1737" name="Google Shape;1737;p45"/>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Asap"/>
                <a:ea typeface="Asap"/>
                <a:cs typeface="Asap"/>
                <a:sym typeface="Asap"/>
              </a:endParaRPr>
            </a:p>
          </p:txBody>
        </p:sp>
        <p:sp>
          <p:nvSpPr>
            <p:cNvPr id="1738" name="Google Shape;1738;p45"/>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Asap"/>
                <a:ea typeface="Asap"/>
                <a:cs typeface="Asap"/>
                <a:sym typeface="Asap"/>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2" name="Shape 1742"/>
        <p:cNvGrpSpPr/>
        <p:nvPr/>
      </p:nvGrpSpPr>
      <p:grpSpPr>
        <a:xfrm>
          <a:off x="0" y="0"/>
          <a:ext cx="0" cy="0"/>
          <a:chOff x="0" y="0"/>
          <a:chExt cx="0" cy="0"/>
        </a:xfrm>
      </p:grpSpPr>
      <p:sp>
        <p:nvSpPr>
          <p:cNvPr id="1743" name="Google Shape;1743;p46"/>
          <p:cNvSpPr txBox="1"/>
          <p:nvPr>
            <p:ph type="title"/>
          </p:nvPr>
        </p:nvSpPr>
        <p:spPr>
          <a:xfrm>
            <a:off x="2347975" y="539500"/>
            <a:ext cx="4448100" cy="96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1744" name="Google Shape;1744;p46"/>
          <p:cNvSpPr txBox="1"/>
          <p:nvPr>
            <p:ph idx="1" type="subTitle"/>
          </p:nvPr>
        </p:nvSpPr>
        <p:spPr>
          <a:xfrm>
            <a:off x="2347925" y="1508200"/>
            <a:ext cx="44481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t>D</a:t>
            </a:r>
            <a:r>
              <a:rPr b="1" lang="en" sz="2000"/>
              <a:t>o you have any questions?</a:t>
            </a:r>
            <a:endParaRPr b="1" sz="2000"/>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745" name="Google Shape;1745;p46"/>
          <p:cNvSpPr/>
          <p:nvPr/>
        </p:nvSpPr>
        <p:spPr>
          <a:xfrm>
            <a:off x="3485400" y="2907187"/>
            <a:ext cx="437400" cy="437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6"/>
          <p:cNvSpPr/>
          <p:nvPr/>
        </p:nvSpPr>
        <p:spPr>
          <a:xfrm>
            <a:off x="4353275" y="2907187"/>
            <a:ext cx="437400" cy="437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6"/>
          <p:cNvSpPr/>
          <p:nvPr/>
        </p:nvSpPr>
        <p:spPr>
          <a:xfrm>
            <a:off x="5221150" y="2907187"/>
            <a:ext cx="437400" cy="437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6"/>
          <p:cNvSpPr txBox="1"/>
          <p:nvPr/>
        </p:nvSpPr>
        <p:spPr>
          <a:xfrm>
            <a:off x="2496175" y="4311175"/>
            <a:ext cx="4151700" cy="30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sap"/>
                <a:ea typeface="Asap"/>
                <a:cs typeface="Asap"/>
                <a:sym typeface="Asap"/>
              </a:rPr>
              <a:t>Please keep this slide for attribution</a:t>
            </a:r>
            <a:endParaRPr sz="1200">
              <a:solidFill>
                <a:schemeClr val="dk1"/>
              </a:solidFill>
              <a:latin typeface="Asap"/>
              <a:ea typeface="Asap"/>
              <a:cs typeface="Asap"/>
              <a:sym typeface="Asap"/>
            </a:endParaRPr>
          </a:p>
        </p:txBody>
      </p:sp>
      <p:grpSp>
        <p:nvGrpSpPr>
          <p:cNvPr id="1749" name="Google Shape;1749;p46"/>
          <p:cNvGrpSpPr/>
          <p:nvPr/>
        </p:nvGrpSpPr>
        <p:grpSpPr>
          <a:xfrm>
            <a:off x="5261547" y="2952006"/>
            <a:ext cx="356605" cy="356605"/>
            <a:chOff x="5557286" y="3817357"/>
            <a:chExt cx="356891" cy="356498"/>
          </a:xfrm>
        </p:grpSpPr>
        <p:grpSp>
          <p:nvGrpSpPr>
            <p:cNvPr id="1750" name="Google Shape;1750;p46"/>
            <p:cNvGrpSpPr/>
            <p:nvPr/>
          </p:nvGrpSpPr>
          <p:grpSpPr>
            <a:xfrm>
              <a:off x="5557286" y="3817357"/>
              <a:ext cx="356891" cy="356498"/>
              <a:chOff x="5557286" y="3817357"/>
              <a:chExt cx="356891" cy="356498"/>
            </a:xfrm>
          </p:grpSpPr>
          <p:sp>
            <p:nvSpPr>
              <p:cNvPr id="1751" name="Google Shape;1751;p46"/>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6"/>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3" name="Google Shape;1753;p46"/>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46"/>
          <p:cNvGrpSpPr/>
          <p:nvPr/>
        </p:nvGrpSpPr>
        <p:grpSpPr>
          <a:xfrm>
            <a:off x="4398674" y="2952055"/>
            <a:ext cx="346603" cy="356506"/>
            <a:chOff x="1190200" y="238125"/>
            <a:chExt cx="5212075" cy="5212075"/>
          </a:xfrm>
        </p:grpSpPr>
        <p:sp>
          <p:nvSpPr>
            <p:cNvPr id="1755" name="Google Shape;1755;p46"/>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6"/>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46"/>
          <p:cNvGrpSpPr/>
          <p:nvPr/>
        </p:nvGrpSpPr>
        <p:grpSpPr>
          <a:xfrm>
            <a:off x="3525685" y="2952059"/>
            <a:ext cx="356829" cy="356498"/>
            <a:chOff x="3314750" y="3817357"/>
            <a:chExt cx="356865" cy="356498"/>
          </a:xfrm>
        </p:grpSpPr>
        <p:sp>
          <p:nvSpPr>
            <p:cNvPr id="1758" name="Google Shape;1758;p4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 name="Google Shape;1759;p46"/>
            <p:cNvGrpSpPr/>
            <p:nvPr/>
          </p:nvGrpSpPr>
          <p:grpSpPr>
            <a:xfrm>
              <a:off x="3394986" y="3894612"/>
              <a:ext cx="202339" cy="202323"/>
              <a:chOff x="935197" y="1793977"/>
              <a:chExt cx="256451" cy="256430"/>
            </a:xfrm>
          </p:grpSpPr>
          <p:sp>
            <p:nvSpPr>
              <p:cNvPr id="1760" name="Google Shape;1760;p4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2" name="Google Shape;1762;p46"/>
          <p:cNvGrpSpPr/>
          <p:nvPr/>
        </p:nvGrpSpPr>
        <p:grpSpPr>
          <a:xfrm>
            <a:off x="95709" y="3908549"/>
            <a:ext cx="1235039" cy="1114851"/>
            <a:chOff x="6942520" y="371524"/>
            <a:chExt cx="1571096" cy="1418205"/>
          </a:xfrm>
        </p:grpSpPr>
        <p:sp>
          <p:nvSpPr>
            <p:cNvPr id="1763" name="Google Shape;1763;p46"/>
            <p:cNvSpPr/>
            <p:nvPr/>
          </p:nvSpPr>
          <p:spPr>
            <a:xfrm>
              <a:off x="7163618" y="611839"/>
              <a:ext cx="651737" cy="650520"/>
            </a:xfrm>
            <a:custGeom>
              <a:rect b="b" l="l" r="r" t="t"/>
              <a:pathLst>
                <a:path extrusionOk="0" h="650520" w="651737">
                  <a:moveTo>
                    <a:pt x="609725" y="155825"/>
                  </a:moveTo>
                  <a:cubicBezTo>
                    <a:pt x="598484" y="223033"/>
                    <a:pt x="600015" y="288678"/>
                    <a:pt x="512983" y="300897"/>
                  </a:cubicBezTo>
                  <a:cubicBezTo>
                    <a:pt x="480894" y="308528"/>
                    <a:pt x="427482" y="352804"/>
                    <a:pt x="410699" y="294790"/>
                  </a:cubicBezTo>
                  <a:cubicBezTo>
                    <a:pt x="393863" y="236771"/>
                    <a:pt x="380140" y="142171"/>
                    <a:pt x="363357" y="123826"/>
                  </a:cubicBezTo>
                  <a:cubicBezTo>
                    <a:pt x="346547" y="105480"/>
                    <a:pt x="305385" y="122074"/>
                    <a:pt x="237417" y="4616"/>
                  </a:cubicBezTo>
                  <a:cubicBezTo>
                    <a:pt x="207614" y="-10553"/>
                    <a:pt x="196309" y="16522"/>
                    <a:pt x="196309" y="16522"/>
                  </a:cubicBezTo>
                  <a:cubicBezTo>
                    <a:pt x="196309" y="16522"/>
                    <a:pt x="232040" y="82574"/>
                    <a:pt x="257996" y="102424"/>
                  </a:cubicBezTo>
                  <a:cubicBezTo>
                    <a:pt x="174026" y="88686"/>
                    <a:pt x="91391" y="76811"/>
                    <a:pt x="63244" y="48395"/>
                  </a:cubicBezTo>
                  <a:cubicBezTo>
                    <a:pt x="19829" y="27616"/>
                    <a:pt x="0" y="56834"/>
                    <a:pt x="0" y="56834"/>
                  </a:cubicBezTo>
                  <a:cubicBezTo>
                    <a:pt x="44255" y="100899"/>
                    <a:pt x="236621" y="131431"/>
                    <a:pt x="323646" y="146700"/>
                  </a:cubicBezTo>
                  <a:cubicBezTo>
                    <a:pt x="348072" y="227619"/>
                    <a:pt x="380140" y="314640"/>
                    <a:pt x="360296" y="343647"/>
                  </a:cubicBezTo>
                  <a:cubicBezTo>
                    <a:pt x="340435" y="372654"/>
                    <a:pt x="241202" y="461205"/>
                    <a:pt x="204558" y="474949"/>
                  </a:cubicBezTo>
                  <a:cubicBezTo>
                    <a:pt x="204558" y="474949"/>
                    <a:pt x="246194" y="598819"/>
                    <a:pt x="340435" y="650521"/>
                  </a:cubicBezTo>
                  <a:cubicBezTo>
                    <a:pt x="294634" y="555863"/>
                    <a:pt x="257996" y="510062"/>
                    <a:pt x="283947" y="467317"/>
                  </a:cubicBezTo>
                  <a:cubicBezTo>
                    <a:pt x="309903" y="424567"/>
                    <a:pt x="345016" y="380291"/>
                    <a:pt x="465641" y="363502"/>
                  </a:cubicBezTo>
                  <a:cubicBezTo>
                    <a:pt x="586239" y="346708"/>
                    <a:pt x="627459" y="281057"/>
                    <a:pt x="635112" y="256632"/>
                  </a:cubicBezTo>
                  <a:cubicBezTo>
                    <a:pt x="642712" y="232206"/>
                    <a:pt x="651737" y="161937"/>
                    <a:pt x="651737" y="161937"/>
                  </a:cubicBezTo>
                  <a:cubicBezTo>
                    <a:pt x="651737" y="161937"/>
                    <a:pt x="630151" y="126797"/>
                    <a:pt x="609725" y="1558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46"/>
            <p:cNvSpPr/>
            <p:nvPr/>
          </p:nvSpPr>
          <p:spPr>
            <a:xfrm>
              <a:off x="6942520" y="371524"/>
              <a:ext cx="1571096" cy="412744"/>
            </a:xfrm>
            <a:custGeom>
              <a:rect b="b" l="l" r="r" t="t"/>
              <a:pathLst>
                <a:path extrusionOk="0" h="412744" w="1571096">
                  <a:moveTo>
                    <a:pt x="4286" y="240444"/>
                  </a:moveTo>
                  <a:cubicBezTo>
                    <a:pt x="-20800" y="119197"/>
                    <a:pt x="62299" y="31284"/>
                    <a:pt x="305053" y="5328"/>
                  </a:cubicBezTo>
                  <a:cubicBezTo>
                    <a:pt x="547801" y="-20628"/>
                    <a:pt x="869933" y="57299"/>
                    <a:pt x="1091337" y="45819"/>
                  </a:cubicBezTo>
                  <a:cubicBezTo>
                    <a:pt x="1312689" y="34335"/>
                    <a:pt x="1306567" y="132048"/>
                    <a:pt x="1477568" y="205331"/>
                  </a:cubicBezTo>
                  <a:cubicBezTo>
                    <a:pt x="1648569" y="278613"/>
                    <a:pt x="1579852" y="428234"/>
                    <a:pt x="1314219" y="411440"/>
                  </a:cubicBezTo>
                  <a:cubicBezTo>
                    <a:pt x="1048587" y="394646"/>
                    <a:pt x="882177" y="432816"/>
                    <a:pt x="735612" y="367165"/>
                  </a:cubicBezTo>
                  <a:cubicBezTo>
                    <a:pt x="589047" y="301514"/>
                    <a:pt x="587516" y="200750"/>
                    <a:pt x="425667" y="254188"/>
                  </a:cubicBezTo>
                  <a:cubicBezTo>
                    <a:pt x="263833" y="307620"/>
                    <a:pt x="22610" y="328996"/>
                    <a:pt x="4291" y="2404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46"/>
            <p:cNvSpPr/>
            <p:nvPr/>
          </p:nvSpPr>
          <p:spPr>
            <a:xfrm>
              <a:off x="7004407" y="371526"/>
              <a:ext cx="1372112" cy="364134"/>
            </a:xfrm>
            <a:custGeom>
              <a:rect b="b" l="l" r="r" t="t"/>
              <a:pathLst>
                <a:path extrusionOk="0" h="364134" w="1372112">
                  <a:moveTo>
                    <a:pt x="1345011" y="168479"/>
                  </a:moveTo>
                  <a:lnTo>
                    <a:pt x="1345011" y="168479"/>
                  </a:lnTo>
                  <a:cubicBezTo>
                    <a:pt x="1240774" y="103335"/>
                    <a:pt x="1215071" y="36191"/>
                    <a:pt x="1029450" y="45817"/>
                  </a:cubicBezTo>
                  <a:cubicBezTo>
                    <a:pt x="808046" y="57302"/>
                    <a:pt x="485909" y="-20625"/>
                    <a:pt x="243161" y="5326"/>
                  </a:cubicBezTo>
                  <a:cubicBezTo>
                    <a:pt x="130769" y="17344"/>
                    <a:pt x="52621" y="42651"/>
                    <a:pt x="3569" y="78392"/>
                  </a:cubicBezTo>
                  <a:cubicBezTo>
                    <a:pt x="-19432" y="130521"/>
                    <a:pt x="67594" y="128991"/>
                    <a:pt x="298124" y="110671"/>
                  </a:cubicBezTo>
                  <a:cubicBezTo>
                    <a:pt x="528638" y="92352"/>
                    <a:pt x="557666" y="118303"/>
                    <a:pt x="644697" y="223648"/>
                  </a:cubicBezTo>
                  <a:cubicBezTo>
                    <a:pt x="731728" y="328994"/>
                    <a:pt x="959202" y="373269"/>
                    <a:pt x="1150049" y="362582"/>
                  </a:cubicBezTo>
                  <a:cubicBezTo>
                    <a:pt x="1340894" y="351894"/>
                    <a:pt x="1417845" y="282776"/>
                    <a:pt x="1345011" y="16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46"/>
            <p:cNvSpPr/>
            <p:nvPr/>
          </p:nvSpPr>
          <p:spPr>
            <a:xfrm>
              <a:off x="7297960" y="1044032"/>
              <a:ext cx="462611" cy="745697"/>
            </a:xfrm>
            <a:custGeom>
              <a:rect b="b" l="l" r="r" t="t"/>
              <a:pathLst>
                <a:path extrusionOk="0" h="745697" w="462611">
                  <a:moveTo>
                    <a:pt x="424400" y="383207"/>
                  </a:moveTo>
                  <a:cubicBezTo>
                    <a:pt x="400017" y="384732"/>
                    <a:pt x="380172" y="441226"/>
                    <a:pt x="355736" y="480920"/>
                  </a:cubicBezTo>
                  <a:cubicBezTo>
                    <a:pt x="331299" y="520615"/>
                    <a:pt x="316047" y="538934"/>
                    <a:pt x="300741" y="470233"/>
                  </a:cubicBezTo>
                  <a:cubicBezTo>
                    <a:pt x="285488" y="401531"/>
                    <a:pt x="285488" y="358781"/>
                    <a:pt x="305333" y="325193"/>
                  </a:cubicBezTo>
                  <a:cubicBezTo>
                    <a:pt x="325177" y="291605"/>
                    <a:pt x="383181" y="190841"/>
                    <a:pt x="398486" y="155727"/>
                  </a:cubicBezTo>
                  <a:cubicBezTo>
                    <a:pt x="386242" y="135878"/>
                    <a:pt x="369458" y="129771"/>
                    <a:pt x="369458" y="129771"/>
                  </a:cubicBezTo>
                  <a:cubicBezTo>
                    <a:pt x="369458" y="129771"/>
                    <a:pt x="343491" y="219848"/>
                    <a:pt x="306863" y="262598"/>
                  </a:cubicBezTo>
                  <a:cubicBezTo>
                    <a:pt x="270235" y="305348"/>
                    <a:pt x="251921" y="312980"/>
                    <a:pt x="206104" y="218322"/>
                  </a:cubicBezTo>
                  <a:cubicBezTo>
                    <a:pt x="111869" y="166621"/>
                    <a:pt x="70227" y="42750"/>
                    <a:pt x="70227" y="42750"/>
                  </a:cubicBezTo>
                  <a:cubicBezTo>
                    <a:pt x="36639" y="9162"/>
                    <a:pt x="29007" y="0"/>
                    <a:pt x="29007" y="0"/>
                  </a:cubicBezTo>
                  <a:lnTo>
                    <a:pt x="0" y="19850"/>
                  </a:lnTo>
                  <a:cubicBezTo>
                    <a:pt x="0" y="19850"/>
                    <a:pt x="61070" y="88551"/>
                    <a:pt x="119083" y="189315"/>
                  </a:cubicBezTo>
                  <a:cubicBezTo>
                    <a:pt x="177097" y="290080"/>
                    <a:pt x="262582" y="427482"/>
                    <a:pt x="288549" y="728250"/>
                  </a:cubicBezTo>
                  <a:cubicBezTo>
                    <a:pt x="317577" y="754206"/>
                    <a:pt x="363336" y="743518"/>
                    <a:pt x="363336" y="743518"/>
                  </a:cubicBezTo>
                  <a:cubicBezTo>
                    <a:pt x="363336" y="743518"/>
                    <a:pt x="349613" y="624435"/>
                    <a:pt x="390833" y="514508"/>
                  </a:cubicBezTo>
                  <a:cubicBezTo>
                    <a:pt x="418331" y="448858"/>
                    <a:pt x="421392" y="430538"/>
                    <a:pt x="444298" y="454964"/>
                  </a:cubicBezTo>
                  <a:cubicBezTo>
                    <a:pt x="462612" y="459545"/>
                    <a:pt x="462612" y="439695"/>
                    <a:pt x="462612" y="439695"/>
                  </a:cubicBezTo>
                  <a:cubicBezTo>
                    <a:pt x="462612" y="439695"/>
                    <a:pt x="448836" y="381681"/>
                    <a:pt x="424400" y="38320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67" name="Google Shape;1767;p46"/>
          <p:cNvGrpSpPr/>
          <p:nvPr/>
        </p:nvGrpSpPr>
        <p:grpSpPr>
          <a:xfrm>
            <a:off x="8574834" y="4386250"/>
            <a:ext cx="635666" cy="659855"/>
            <a:chOff x="7985409" y="883375"/>
            <a:chExt cx="635666" cy="659855"/>
          </a:xfrm>
        </p:grpSpPr>
        <p:sp>
          <p:nvSpPr>
            <p:cNvPr id="1768" name="Google Shape;1768;p46"/>
            <p:cNvSpPr/>
            <p:nvPr/>
          </p:nvSpPr>
          <p:spPr>
            <a:xfrm>
              <a:off x="8075967" y="1415441"/>
              <a:ext cx="105193" cy="127789"/>
            </a:xfrm>
            <a:custGeom>
              <a:rect b="b" l="l" r="r" t="t"/>
              <a:pathLst>
                <a:path extrusionOk="0" h="127789" w="105193">
                  <a:moveTo>
                    <a:pt x="13149" y="4535"/>
                  </a:moveTo>
                  <a:cubicBezTo>
                    <a:pt x="-9599" y="40419"/>
                    <a:pt x="-3054" y="121718"/>
                    <a:pt x="34524" y="127788"/>
                  </a:cubicBezTo>
                  <a:cubicBezTo>
                    <a:pt x="54104" y="128162"/>
                    <a:pt x="57429" y="53434"/>
                    <a:pt x="105194" y="18093"/>
                  </a:cubicBezTo>
                  <a:cubicBezTo>
                    <a:pt x="73896" y="-12006"/>
                    <a:pt x="13149" y="4535"/>
                    <a:pt x="13149" y="45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46"/>
            <p:cNvSpPr/>
            <p:nvPr/>
          </p:nvSpPr>
          <p:spPr>
            <a:xfrm>
              <a:off x="8099500" y="1418947"/>
              <a:ext cx="42288" cy="124283"/>
            </a:xfrm>
            <a:custGeom>
              <a:rect b="b" l="l" r="r" t="t"/>
              <a:pathLst>
                <a:path extrusionOk="0" h="124283" w="42288">
                  <a:moveTo>
                    <a:pt x="6927" y="123258"/>
                  </a:moveTo>
                  <a:cubicBezTo>
                    <a:pt x="8246" y="123691"/>
                    <a:pt x="9566" y="124055"/>
                    <a:pt x="10991" y="124282"/>
                  </a:cubicBezTo>
                  <a:cubicBezTo>
                    <a:pt x="12310" y="124309"/>
                    <a:pt x="13524" y="123976"/>
                    <a:pt x="14685" y="123364"/>
                  </a:cubicBezTo>
                  <a:cubicBezTo>
                    <a:pt x="5660" y="93856"/>
                    <a:pt x="-1571" y="43173"/>
                    <a:pt x="36852" y="5299"/>
                  </a:cubicBezTo>
                  <a:lnTo>
                    <a:pt x="42288" y="1441"/>
                  </a:lnTo>
                  <a:lnTo>
                    <a:pt x="31627" y="0"/>
                  </a:lnTo>
                  <a:cubicBezTo>
                    <a:pt x="963" y="30221"/>
                    <a:pt x="-7693" y="73784"/>
                    <a:pt x="6927" y="1232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46"/>
            <p:cNvSpPr/>
            <p:nvPr/>
          </p:nvSpPr>
          <p:spPr>
            <a:xfrm>
              <a:off x="8411169" y="1244961"/>
              <a:ext cx="209906" cy="115676"/>
            </a:xfrm>
            <a:custGeom>
              <a:rect b="b" l="l" r="r" t="t"/>
              <a:pathLst>
                <a:path extrusionOk="0" h="115676" w="209906">
                  <a:moveTo>
                    <a:pt x="31297" y="16295"/>
                  </a:moveTo>
                  <a:cubicBezTo>
                    <a:pt x="81700" y="-4051"/>
                    <a:pt x="164720" y="-15309"/>
                    <a:pt x="204040" y="44573"/>
                  </a:cubicBezTo>
                  <a:cubicBezTo>
                    <a:pt x="222882" y="73395"/>
                    <a:pt x="193220" y="83582"/>
                    <a:pt x="159336" y="80647"/>
                  </a:cubicBezTo>
                  <a:cubicBezTo>
                    <a:pt x="125453" y="77713"/>
                    <a:pt x="65866" y="71216"/>
                    <a:pt x="14091" y="115676"/>
                  </a:cubicBezTo>
                  <a:cubicBezTo>
                    <a:pt x="-25651" y="51704"/>
                    <a:pt x="31297" y="16295"/>
                    <a:pt x="31297" y="162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46"/>
            <p:cNvSpPr/>
            <p:nvPr/>
          </p:nvSpPr>
          <p:spPr>
            <a:xfrm>
              <a:off x="8325682" y="1071566"/>
              <a:ext cx="149615" cy="313659"/>
            </a:xfrm>
            <a:custGeom>
              <a:rect b="b" l="l" r="r" t="t"/>
              <a:pathLst>
                <a:path extrusionOk="0" h="313659" w="149615">
                  <a:moveTo>
                    <a:pt x="31652" y="309280"/>
                  </a:moveTo>
                  <a:cubicBezTo>
                    <a:pt x="7902" y="302155"/>
                    <a:pt x="-6981" y="282627"/>
                    <a:pt x="3311" y="233021"/>
                  </a:cubicBezTo>
                  <a:cubicBezTo>
                    <a:pt x="13549" y="183415"/>
                    <a:pt x="13127" y="130003"/>
                    <a:pt x="47433" y="77484"/>
                  </a:cubicBezTo>
                  <a:cubicBezTo>
                    <a:pt x="81739" y="24964"/>
                    <a:pt x="115781" y="-3599"/>
                    <a:pt x="132828" y="364"/>
                  </a:cubicBezTo>
                  <a:cubicBezTo>
                    <a:pt x="149875" y="4328"/>
                    <a:pt x="157581" y="23133"/>
                    <a:pt x="138264" y="93190"/>
                  </a:cubicBezTo>
                  <a:cubicBezTo>
                    <a:pt x="100792" y="225542"/>
                    <a:pt x="116467" y="279466"/>
                    <a:pt x="91503" y="298899"/>
                  </a:cubicBezTo>
                  <a:cubicBezTo>
                    <a:pt x="66539" y="318326"/>
                    <a:pt x="50230" y="314869"/>
                    <a:pt x="31652" y="3092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46"/>
            <p:cNvSpPr/>
            <p:nvPr/>
          </p:nvSpPr>
          <p:spPr>
            <a:xfrm>
              <a:off x="8422539" y="1342452"/>
              <a:ext cx="184484" cy="162065"/>
            </a:xfrm>
            <a:custGeom>
              <a:rect b="b" l="l" r="r" t="t"/>
              <a:pathLst>
                <a:path extrusionOk="0" h="162065" w="184484">
                  <a:moveTo>
                    <a:pt x="11957" y="44506"/>
                  </a:moveTo>
                  <a:cubicBezTo>
                    <a:pt x="38610" y="11858"/>
                    <a:pt x="79830" y="-10684"/>
                    <a:pt x="126011" y="5218"/>
                  </a:cubicBezTo>
                  <a:cubicBezTo>
                    <a:pt x="172139" y="21120"/>
                    <a:pt x="191772" y="72468"/>
                    <a:pt x="182061" y="110653"/>
                  </a:cubicBezTo>
                  <a:cubicBezTo>
                    <a:pt x="172297" y="148843"/>
                    <a:pt x="185808" y="157826"/>
                    <a:pt x="167600" y="161616"/>
                  </a:cubicBezTo>
                  <a:cubicBezTo>
                    <a:pt x="149391" y="165405"/>
                    <a:pt x="130708" y="144737"/>
                    <a:pt x="119308" y="119024"/>
                  </a:cubicBezTo>
                  <a:cubicBezTo>
                    <a:pt x="107907" y="93310"/>
                    <a:pt x="52702" y="71428"/>
                    <a:pt x="31326" y="73877"/>
                  </a:cubicBezTo>
                  <a:cubicBezTo>
                    <a:pt x="9951" y="76326"/>
                    <a:pt x="-15488" y="78226"/>
                    <a:pt x="12010" y="445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3" name="Google Shape;1773;p46"/>
            <p:cNvSpPr/>
            <p:nvPr/>
          </p:nvSpPr>
          <p:spPr>
            <a:xfrm>
              <a:off x="8309148" y="1071579"/>
              <a:ext cx="152582" cy="446242"/>
            </a:xfrm>
            <a:custGeom>
              <a:rect b="b" l="l" r="r" t="t"/>
              <a:pathLst>
                <a:path extrusionOk="0" h="446242" w="152582">
                  <a:moveTo>
                    <a:pt x="141182" y="23167"/>
                  </a:moveTo>
                  <a:cubicBezTo>
                    <a:pt x="145510" y="15060"/>
                    <a:pt x="149310" y="7904"/>
                    <a:pt x="152582" y="1317"/>
                  </a:cubicBezTo>
                  <a:cubicBezTo>
                    <a:pt x="151527" y="926"/>
                    <a:pt x="150471" y="605"/>
                    <a:pt x="149362" y="346"/>
                  </a:cubicBezTo>
                  <a:cubicBezTo>
                    <a:pt x="147990" y="24"/>
                    <a:pt x="146513" y="-60"/>
                    <a:pt x="144929" y="40"/>
                  </a:cubicBezTo>
                  <a:cubicBezTo>
                    <a:pt x="141921" y="5967"/>
                    <a:pt x="138490" y="12443"/>
                    <a:pt x="134638" y="19658"/>
                  </a:cubicBezTo>
                  <a:cubicBezTo>
                    <a:pt x="119596" y="47778"/>
                    <a:pt x="98959" y="86295"/>
                    <a:pt x="80329" y="143976"/>
                  </a:cubicBezTo>
                  <a:cubicBezTo>
                    <a:pt x="70089" y="175786"/>
                    <a:pt x="61012" y="217671"/>
                    <a:pt x="52250" y="258178"/>
                  </a:cubicBezTo>
                  <a:cubicBezTo>
                    <a:pt x="48714" y="274518"/>
                    <a:pt x="45073" y="291418"/>
                    <a:pt x="41378" y="307367"/>
                  </a:cubicBezTo>
                  <a:cubicBezTo>
                    <a:pt x="31350" y="350920"/>
                    <a:pt x="11400" y="422160"/>
                    <a:pt x="0" y="442633"/>
                  </a:cubicBezTo>
                  <a:lnTo>
                    <a:pt x="6545" y="446243"/>
                  </a:lnTo>
                  <a:cubicBezTo>
                    <a:pt x="18736" y="424208"/>
                    <a:pt x="38898" y="351342"/>
                    <a:pt x="48609" y="309040"/>
                  </a:cubicBezTo>
                  <a:cubicBezTo>
                    <a:pt x="52304" y="293043"/>
                    <a:pt x="55945" y="276117"/>
                    <a:pt x="59534" y="259751"/>
                  </a:cubicBezTo>
                  <a:cubicBezTo>
                    <a:pt x="68242" y="219423"/>
                    <a:pt x="77268" y="177723"/>
                    <a:pt x="87401" y="146267"/>
                  </a:cubicBezTo>
                  <a:cubicBezTo>
                    <a:pt x="105820" y="89219"/>
                    <a:pt x="126246" y="51045"/>
                    <a:pt x="141182" y="231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46"/>
            <p:cNvSpPr/>
            <p:nvPr/>
          </p:nvSpPr>
          <p:spPr>
            <a:xfrm>
              <a:off x="8423518" y="1274441"/>
              <a:ext cx="197548" cy="40685"/>
            </a:xfrm>
            <a:custGeom>
              <a:rect b="b" l="l" r="r" t="t"/>
              <a:pathLst>
                <a:path extrusionOk="0" h="40685" w="197548">
                  <a:moveTo>
                    <a:pt x="195174" y="39324"/>
                  </a:moveTo>
                  <a:cubicBezTo>
                    <a:pt x="196599" y="37086"/>
                    <a:pt x="197443" y="34527"/>
                    <a:pt x="197549" y="31629"/>
                  </a:cubicBezTo>
                  <a:cubicBezTo>
                    <a:pt x="162293" y="2131"/>
                    <a:pt x="117537" y="-6983"/>
                    <a:pt x="67714" y="5335"/>
                  </a:cubicBezTo>
                  <a:cubicBezTo>
                    <a:pt x="28922" y="14935"/>
                    <a:pt x="1161" y="33751"/>
                    <a:pt x="0" y="34548"/>
                  </a:cubicBezTo>
                  <a:lnTo>
                    <a:pt x="4222" y="40686"/>
                  </a:lnTo>
                  <a:cubicBezTo>
                    <a:pt x="5330" y="39942"/>
                    <a:pt x="113262" y="-32481"/>
                    <a:pt x="195174" y="39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46"/>
            <p:cNvSpPr/>
            <p:nvPr/>
          </p:nvSpPr>
          <p:spPr>
            <a:xfrm>
              <a:off x="8340815" y="1371281"/>
              <a:ext cx="252543" cy="160653"/>
            </a:xfrm>
            <a:custGeom>
              <a:rect b="b" l="l" r="r" t="t"/>
              <a:pathLst>
                <a:path extrusionOk="0" h="160653" w="252543">
                  <a:moveTo>
                    <a:pt x="252544" y="131953"/>
                  </a:moveTo>
                  <a:cubicBezTo>
                    <a:pt x="248163" y="122094"/>
                    <a:pt x="246052" y="111433"/>
                    <a:pt x="243835" y="100186"/>
                  </a:cubicBezTo>
                  <a:cubicBezTo>
                    <a:pt x="238505" y="73042"/>
                    <a:pt x="232488" y="42272"/>
                    <a:pt x="190793" y="16770"/>
                  </a:cubicBezTo>
                  <a:cubicBezTo>
                    <a:pt x="162557" y="-462"/>
                    <a:pt x="133212" y="-4505"/>
                    <a:pt x="105768" y="5064"/>
                  </a:cubicBezTo>
                  <a:cubicBezTo>
                    <a:pt x="81437" y="13550"/>
                    <a:pt x="59112" y="32313"/>
                    <a:pt x="41273" y="59325"/>
                  </a:cubicBezTo>
                  <a:cubicBezTo>
                    <a:pt x="39689" y="61737"/>
                    <a:pt x="2375" y="118790"/>
                    <a:pt x="0" y="160237"/>
                  </a:cubicBezTo>
                  <a:lnTo>
                    <a:pt x="7442" y="160654"/>
                  </a:lnTo>
                  <a:cubicBezTo>
                    <a:pt x="9658" y="121213"/>
                    <a:pt x="47078" y="63990"/>
                    <a:pt x="47448" y="63420"/>
                  </a:cubicBezTo>
                  <a:cubicBezTo>
                    <a:pt x="84498" y="7444"/>
                    <a:pt x="136590" y="-7614"/>
                    <a:pt x="186888" y="23119"/>
                  </a:cubicBezTo>
                  <a:cubicBezTo>
                    <a:pt x="225838" y="46917"/>
                    <a:pt x="231274" y="74725"/>
                    <a:pt x="236552" y="101616"/>
                  </a:cubicBezTo>
                  <a:cubicBezTo>
                    <a:pt x="238716" y="112652"/>
                    <a:pt x="240774" y="123160"/>
                    <a:pt x="244944" y="133225"/>
                  </a:cubicBezTo>
                  <a:cubicBezTo>
                    <a:pt x="246422" y="133225"/>
                    <a:pt x="247847" y="133093"/>
                    <a:pt x="249324" y="132792"/>
                  </a:cubicBezTo>
                  <a:cubicBezTo>
                    <a:pt x="250538" y="132539"/>
                    <a:pt x="251594" y="132259"/>
                    <a:pt x="252544" y="1319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46"/>
            <p:cNvSpPr/>
            <p:nvPr/>
          </p:nvSpPr>
          <p:spPr>
            <a:xfrm>
              <a:off x="7987481" y="1319854"/>
              <a:ext cx="291088" cy="141519"/>
            </a:xfrm>
            <a:custGeom>
              <a:rect b="b" l="l" r="r" t="t"/>
              <a:pathLst>
                <a:path extrusionOk="0" h="141519" w="291088">
                  <a:moveTo>
                    <a:pt x="60890" y="18685"/>
                  </a:moveTo>
                  <a:cubicBezTo>
                    <a:pt x="14340" y="38334"/>
                    <a:pt x="-9780" y="121729"/>
                    <a:pt x="3732" y="137990"/>
                  </a:cubicBezTo>
                  <a:cubicBezTo>
                    <a:pt x="17243" y="154251"/>
                    <a:pt x="29698" y="109453"/>
                    <a:pt x="83163" y="102301"/>
                  </a:cubicBezTo>
                  <a:cubicBezTo>
                    <a:pt x="171883" y="88521"/>
                    <a:pt x="187452" y="130390"/>
                    <a:pt x="228883" y="108096"/>
                  </a:cubicBezTo>
                  <a:cubicBezTo>
                    <a:pt x="270314" y="85803"/>
                    <a:pt x="288892" y="84146"/>
                    <a:pt x="288892" y="84146"/>
                  </a:cubicBezTo>
                  <a:cubicBezTo>
                    <a:pt x="288892" y="84146"/>
                    <a:pt x="294592" y="74345"/>
                    <a:pt x="287625" y="53693"/>
                  </a:cubicBezTo>
                  <a:cubicBezTo>
                    <a:pt x="280658" y="33041"/>
                    <a:pt x="192044" y="-31507"/>
                    <a:pt x="60890" y="18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46"/>
            <p:cNvSpPr/>
            <p:nvPr/>
          </p:nvSpPr>
          <p:spPr>
            <a:xfrm>
              <a:off x="7991634" y="1362655"/>
              <a:ext cx="318886" cy="157836"/>
            </a:xfrm>
            <a:custGeom>
              <a:rect b="b" l="l" r="r" t="t"/>
              <a:pathLst>
                <a:path extrusionOk="0" h="157836" w="318886">
                  <a:moveTo>
                    <a:pt x="287694" y="39049"/>
                  </a:moveTo>
                  <a:cubicBezTo>
                    <a:pt x="264207" y="9256"/>
                    <a:pt x="218290" y="5672"/>
                    <a:pt x="154640" y="711"/>
                  </a:cubicBezTo>
                  <a:cubicBezTo>
                    <a:pt x="38422" y="-8351"/>
                    <a:pt x="6808" y="71772"/>
                    <a:pt x="0" y="95648"/>
                  </a:cubicBezTo>
                  <a:cubicBezTo>
                    <a:pt x="2269" y="98145"/>
                    <a:pt x="4486" y="98984"/>
                    <a:pt x="6914" y="98604"/>
                  </a:cubicBezTo>
                  <a:cubicBezTo>
                    <a:pt x="12719" y="77398"/>
                    <a:pt x="41853" y="-614"/>
                    <a:pt x="154112" y="8126"/>
                  </a:cubicBezTo>
                  <a:cubicBezTo>
                    <a:pt x="215810" y="12940"/>
                    <a:pt x="260407" y="16423"/>
                    <a:pt x="281836" y="43646"/>
                  </a:cubicBezTo>
                  <a:cubicBezTo>
                    <a:pt x="292866" y="57706"/>
                    <a:pt x="299727" y="96097"/>
                    <a:pt x="304688" y="124128"/>
                  </a:cubicBezTo>
                  <a:cubicBezTo>
                    <a:pt x="307433" y="139576"/>
                    <a:pt x="309597" y="151773"/>
                    <a:pt x="311972" y="157837"/>
                  </a:cubicBezTo>
                  <a:lnTo>
                    <a:pt x="318886" y="155151"/>
                  </a:lnTo>
                  <a:cubicBezTo>
                    <a:pt x="316827" y="149762"/>
                    <a:pt x="314611" y="137280"/>
                    <a:pt x="312025" y="122824"/>
                  </a:cubicBezTo>
                  <a:cubicBezTo>
                    <a:pt x="306641" y="92413"/>
                    <a:pt x="299886" y="54571"/>
                    <a:pt x="287694" y="3904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46"/>
            <p:cNvSpPr/>
            <p:nvPr/>
          </p:nvSpPr>
          <p:spPr>
            <a:xfrm>
              <a:off x="8075771" y="1044112"/>
              <a:ext cx="192526" cy="312524"/>
            </a:xfrm>
            <a:custGeom>
              <a:rect b="b" l="l" r="r" t="t"/>
              <a:pathLst>
                <a:path extrusionOk="0" h="312524" w="192526">
                  <a:moveTo>
                    <a:pt x="3686" y="64631"/>
                  </a:moveTo>
                  <a:cubicBezTo>
                    <a:pt x="14084" y="28510"/>
                    <a:pt x="56940" y="-7538"/>
                    <a:pt x="81798" y="1371"/>
                  </a:cubicBezTo>
                  <a:cubicBezTo>
                    <a:pt x="106604" y="10280"/>
                    <a:pt x="75359" y="44021"/>
                    <a:pt x="99320" y="76992"/>
                  </a:cubicBezTo>
                  <a:cubicBezTo>
                    <a:pt x="123282" y="109962"/>
                    <a:pt x="189149" y="183103"/>
                    <a:pt x="192527" y="269743"/>
                  </a:cubicBezTo>
                  <a:cubicBezTo>
                    <a:pt x="186774" y="321376"/>
                    <a:pt x="142018" y="319413"/>
                    <a:pt x="114626" y="299616"/>
                  </a:cubicBezTo>
                  <a:cubicBezTo>
                    <a:pt x="87287" y="279819"/>
                    <a:pt x="-21225" y="151393"/>
                    <a:pt x="3686" y="646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46"/>
            <p:cNvSpPr/>
            <p:nvPr/>
          </p:nvSpPr>
          <p:spPr>
            <a:xfrm>
              <a:off x="7985409" y="1013105"/>
              <a:ext cx="268347" cy="398859"/>
            </a:xfrm>
            <a:custGeom>
              <a:rect b="b" l="l" r="r" t="t"/>
              <a:pathLst>
                <a:path extrusionOk="0" h="398859" w="268347">
                  <a:moveTo>
                    <a:pt x="252488" y="397577"/>
                  </a:moveTo>
                  <a:cubicBezTo>
                    <a:pt x="252488" y="397577"/>
                    <a:pt x="224305" y="394611"/>
                    <a:pt x="194168" y="398580"/>
                  </a:cubicBezTo>
                  <a:cubicBezTo>
                    <a:pt x="163979" y="402548"/>
                    <a:pt x="138963" y="363318"/>
                    <a:pt x="87926" y="341410"/>
                  </a:cubicBezTo>
                  <a:cubicBezTo>
                    <a:pt x="36942" y="319502"/>
                    <a:pt x="11397" y="252189"/>
                    <a:pt x="2161" y="166324"/>
                  </a:cubicBezTo>
                  <a:cubicBezTo>
                    <a:pt x="-7022" y="80454"/>
                    <a:pt x="16306" y="51858"/>
                    <a:pt x="11925" y="19273"/>
                  </a:cubicBezTo>
                  <a:cubicBezTo>
                    <a:pt x="7545" y="-13317"/>
                    <a:pt x="28973" y="-5712"/>
                    <a:pt x="69612" y="50798"/>
                  </a:cubicBezTo>
                  <a:cubicBezTo>
                    <a:pt x="110251" y="107307"/>
                    <a:pt x="109407" y="193035"/>
                    <a:pt x="179866" y="243739"/>
                  </a:cubicBezTo>
                  <a:cubicBezTo>
                    <a:pt x="250325" y="294443"/>
                    <a:pt x="293339" y="320953"/>
                    <a:pt x="252488" y="397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46"/>
            <p:cNvSpPr/>
            <p:nvPr/>
          </p:nvSpPr>
          <p:spPr>
            <a:xfrm>
              <a:off x="8212821" y="883375"/>
              <a:ext cx="161628" cy="505736"/>
            </a:xfrm>
            <a:custGeom>
              <a:rect b="b" l="l" r="r" t="t"/>
              <a:pathLst>
                <a:path extrusionOk="0" h="505736" w="161628">
                  <a:moveTo>
                    <a:pt x="96855" y="505736"/>
                  </a:moveTo>
                  <a:cubicBezTo>
                    <a:pt x="96855" y="505736"/>
                    <a:pt x="32096" y="484245"/>
                    <a:pt x="28349" y="453438"/>
                  </a:cubicBezTo>
                  <a:cubicBezTo>
                    <a:pt x="24548" y="422631"/>
                    <a:pt x="45396" y="357968"/>
                    <a:pt x="20115" y="262930"/>
                  </a:cubicBezTo>
                  <a:cubicBezTo>
                    <a:pt x="-5166" y="167892"/>
                    <a:pt x="-16988" y="96309"/>
                    <a:pt x="48721" y="25132"/>
                  </a:cubicBezTo>
                  <a:cubicBezTo>
                    <a:pt x="71785" y="2248"/>
                    <a:pt x="96063" y="-13918"/>
                    <a:pt x="93318" y="17395"/>
                  </a:cubicBezTo>
                  <a:cubicBezTo>
                    <a:pt x="90574" y="48703"/>
                    <a:pt x="77749" y="69176"/>
                    <a:pt x="115433" y="188497"/>
                  </a:cubicBezTo>
                  <a:cubicBezTo>
                    <a:pt x="153116" y="307812"/>
                    <a:pt x="170744" y="380272"/>
                    <a:pt x="156969" y="424199"/>
                  </a:cubicBezTo>
                  <a:cubicBezTo>
                    <a:pt x="143194" y="468121"/>
                    <a:pt x="121132" y="493344"/>
                    <a:pt x="96855" y="5057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46"/>
            <p:cNvSpPr/>
            <p:nvPr/>
          </p:nvSpPr>
          <p:spPr>
            <a:xfrm>
              <a:off x="8265346" y="883386"/>
              <a:ext cx="56563" cy="647387"/>
            </a:xfrm>
            <a:custGeom>
              <a:rect b="b" l="l" r="r" t="t"/>
              <a:pathLst>
                <a:path extrusionOk="0" h="647387" w="56563">
                  <a:moveTo>
                    <a:pt x="12663" y="647382"/>
                  </a:moveTo>
                  <a:cubicBezTo>
                    <a:pt x="18468" y="631527"/>
                    <a:pt x="41638" y="540348"/>
                    <a:pt x="47972" y="506411"/>
                  </a:cubicBezTo>
                  <a:cubicBezTo>
                    <a:pt x="56469" y="461043"/>
                    <a:pt x="56733" y="435910"/>
                    <a:pt x="56522" y="387819"/>
                  </a:cubicBezTo>
                  <a:cubicBezTo>
                    <a:pt x="56310" y="338650"/>
                    <a:pt x="44013" y="298861"/>
                    <a:pt x="32085" y="260386"/>
                  </a:cubicBezTo>
                  <a:cubicBezTo>
                    <a:pt x="20949" y="224533"/>
                    <a:pt x="9496" y="187457"/>
                    <a:pt x="7702" y="142558"/>
                  </a:cubicBezTo>
                  <a:cubicBezTo>
                    <a:pt x="4640" y="64262"/>
                    <a:pt x="30819" y="15236"/>
                    <a:pt x="38524" y="2585"/>
                  </a:cubicBezTo>
                  <a:cubicBezTo>
                    <a:pt x="36835" y="384"/>
                    <a:pt x="34355" y="-339"/>
                    <a:pt x="31241" y="142"/>
                  </a:cubicBezTo>
                  <a:cubicBezTo>
                    <a:pt x="22005" y="15532"/>
                    <a:pt x="-2801" y="64521"/>
                    <a:pt x="260" y="142854"/>
                  </a:cubicBezTo>
                  <a:cubicBezTo>
                    <a:pt x="2055" y="188729"/>
                    <a:pt x="13718" y="226280"/>
                    <a:pt x="24960" y="262597"/>
                  </a:cubicBezTo>
                  <a:cubicBezTo>
                    <a:pt x="37258" y="302297"/>
                    <a:pt x="48921" y="339801"/>
                    <a:pt x="49080" y="387856"/>
                  </a:cubicBezTo>
                  <a:cubicBezTo>
                    <a:pt x="49291" y="435467"/>
                    <a:pt x="49027" y="460341"/>
                    <a:pt x="40635" y="505050"/>
                  </a:cubicBezTo>
                  <a:cubicBezTo>
                    <a:pt x="34355" y="538759"/>
                    <a:pt x="11449" y="629158"/>
                    <a:pt x="5696" y="644822"/>
                  </a:cubicBezTo>
                  <a:lnTo>
                    <a:pt x="12663" y="64738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46"/>
            <p:cNvSpPr/>
            <p:nvPr/>
          </p:nvSpPr>
          <p:spPr>
            <a:xfrm>
              <a:off x="7998020" y="1013119"/>
              <a:ext cx="281149" cy="523243"/>
            </a:xfrm>
            <a:custGeom>
              <a:rect b="b" l="l" r="r" t="t"/>
              <a:pathLst>
                <a:path extrusionOk="0" h="523243" w="281149">
                  <a:moveTo>
                    <a:pt x="242991" y="395568"/>
                  </a:moveTo>
                  <a:cubicBezTo>
                    <a:pt x="225257" y="367511"/>
                    <a:pt x="201085" y="351434"/>
                    <a:pt x="175541" y="334419"/>
                  </a:cubicBezTo>
                  <a:cubicBezTo>
                    <a:pt x="141076" y="311471"/>
                    <a:pt x="101968" y="285462"/>
                    <a:pt x="66659" y="223537"/>
                  </a:cubicBezTo>
                  <a:cubicBezTo>
                    <a:pt x="49875" y="191115"/>
                    <a:pt x="43489" y="151801"/>
                    <a:pt x="37367" y="113790"/>
                  </a:cubicBezTo>
                  <a:cubicBezTo>
                    <a:pt x="31033" y="74534"/>
                    <a:pt x="24489" y="34000"/>
                    <a:pt x="6439" y="53"/>
                  </a:cubicBezTo>
                  <a:cubicBezTo>
                    <a:pt x="3431" y="-285"/>
                    <a:pt x="1267" y="992"/>
                    <a:pt x="0" y="3832"/>
                  </a:cubicBezTo>
                  <a:cubicBezTo>
                    <a:pt x="17364" y="36649"/>
                    <a:pt x="23803" y="76439"/>
                    <a:pt x="30031" y="114978"/>
                  </a:cubicBezTo>
                  <a:cubicBezTo>
                    <a:pt x="36259" y="153574"/>
                    <a:pt x="42698" y="193480"/>
                    <a:pt x="60115" y="227094"/>
                  </a:cubicBezTo>
                  <a:cubicBezTo>
                    <a:pt x="96426" y="290682"/>
                    <a:pt x="136273" y="317208"/>
                    <a:pt x="171424" y="340615"/>
                  </a:cubicBezTo>
                  <a:cubicBezTo>
                    <a:pt x="197390" y="357900"/>
                    <a:pt x="219821" y="372831"/>
                    <a:pt x="236710" y="399489"/>
                  </a:cubicBezTo>
                  <a:cubicBezTo>
                    <a:pt x="247741" y="417729"/>
                    <a:pt x="273655" y="522193"/>
                    <a:pt x="273919" y="523243"/>
                  </a:cubicBezTo>
                  <a:lnTo>
                    <a:pt x="281150" y="521454"/>
                  </a:lnTo>
                  <a:cubicBezTo>
                    <a:pt x="280094" y="517111"/>
                    <a:pt x="254708" y="414832"/>
                    <a:pt x="242991" y="3955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46"/>
            <p:cNvSpPr/>
            <p:nvPr/>
          </p:nvSpPr>
          <p:spPr>
            <a:xfrm>
              <a:off x="8125914" y="1045003"/>
              <a:ext cx="57199" cy="272858"/>
            </a:xfrm>
            <a:custGeom>
              <a:rect b="b" l="l" r="r" t="t"/>
              <a:pathLst>
                <a:path extrusionOk="0" h="272858" w="57199">
                  <a:moveTo>
                    <a:pt x="36880" y="3336"/>
                  </a:moveTo>
                  <a:cubicBezTo>
                    <a:pt x="35454" y="2217"/>
                    <a:pt x="33765" y="1251"/>
                    <a:pt x="31654" y="480"/>
                  </a:cubicBezTo>
                  <a:cubicBezTo>
                    <a:pt x="31127" y="290"/>
                    <a:pt x="30546" y="153"/>
                    <a:pt x="30018" y="0"/>
                  </a:cubicBezTo>
                  <a:cubicBezTo>
                    <a:pt x="15874" y="17939"/>
                    <a:pt x="1782" y="51042"/>
                    <a:pt x="146" y="96531"/>
                  </a:cubicBezTo>
                  <a:cubicBezTo>
                    <a:pt x="-1226" y="135656"/>
                    <a:pt x="6426" y="198008"/>
                    <a:pt x="50813" y="272858"/>
                  </a:cubicBezTo>
                  <a:lnTo>
                    <a:pt x="57199" y="269063"/>
                  </a:lnTo>
                  <a:cubicBezTo>
                    <a:pt x="13763" y="195765"/>
                    <a:pt x="6216" y="134922"/>
                    <a:pt x="7588" y="96795"/>
                  </a:cubicBezTo>
                  <a:cubicBezTo>
                    <a:pt x="9171" y="51897"/>
                    <a:pt x="23210" y="19855"/>
                    <a:pt x="36827" y="33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84" name="Google Shape;1784;p46"/>
          <p:cNvSpPr/>
          <p:nvPr/>
        </p:nvSpPr>
        <p:spPr>
          <a:xfrm>
            <a:off x="-709785" y="269110"/>
            <a:ext cx="1285403" cy="186979"/>
          </a:xfrm>
          <a:custGeom>
            <a:rect b="b" l="l" r="r" t="t"/>
            <a:pathLst>
              <a:path extrusionOk="0" h="55156" w="379175">
                <a:moveTo>
                  <a:pt x="458" y="23205"/>
                </a:moveTo>
                <a:cubicBezTo>
                  <a:pt x="7578" y="-1722"/>
                  <a:pt x="173581" y="-17576"/>
                  <a:pt x="230175" y="34859"/>
                </a:cubicBezTo>
                <a:cubicBezTo>
                  <a:pt x="290933" y="3229"/>
                  <a:pt x="377495" y="13220"/>
                  <a:pt x="379157" y="34859"/>
                </a:cubicBezTo>
                <a:cubicBezTo>
                  <a:pt x="380820"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46"/>
          <p:cNvSpPr/>
          <p:nvPr/>
        </p:nvSpPr>
        <p:spPr>
          <a:xfrm>
            <a:off x="8093311" y="2075018"/>
            <a:ext cx="674932" cy="98178"/>
          </a:xfrm>
          <a:custGeom>
            <a:rect b="b" l="l" r="r" t="t"/>
            <a:pathLst>
              <a:path extrusionOk="0" h="55156" w="379175">
                <a:moveTo>
                  <a:pt x="453" y="23205"/>
                </a:moveTo>
                <a:cubicBezTo>
                  <a:pt x="7572" y="-1722"/>
                  <a:pt x="173575" y="-17576"/>
                  <a:pt x="230170" y="34859"/>
                </a:cubicBezTo>
                <a:cubicBezTo>
                  <a:pt x="290928" y="3229"/>
                  <a:pt x="377489" y="13220"/>
                  <a:pt x="379157" y="34859"/>
                </a:cubicBezTo>
                <a:cubicBezTo>
                  <a:pt x="380819" y="56498"/>
                  <a:pt x="268460" y="55669"/>
                  <a:pt x="184395" y="54835"/>
                </a:cubicBezTo>
                <a:cubicBezTo>
                  <a:pt x="100330" y="54001"/>
                  <a:pt x="-7871" y="52339"/>
                  <a:pt x="453" y="232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46"/>
          <p:cNvSpPr/>
          <p:nvPr/>
        </p:nvSpPr>
        <p:spPr>
          <a:xfrm>
            <a:off x="441142" y="1167420"/>
            <a:ext cx="1036165" cy="186978"/>
          </a:xfrm>
          <a:custGeom>
            <a:rect b="b" l="l" r="r" t="t"/>
            <a:pathLst>
              <a:path extrusionOk="0" h="104457" w="578863">
                <a:moveTo>
                  <a:pt x="122" y="66771"/>
                </a:moveTo>
                <a:cubicBezTo>
                  <a:pt x="4101" y="21525"/>
                  <a:pt x="66707" y="2213"/>
                  <a:pt x="99171" y="20522"/>
                </a:cubicBezTo>
                <a:cubicBezTo>
                  <a:pt x="131629" y="38830"/>
                  <a:pt x="152440" y="34672"/>
                  <a:pt x="177409" y="17191"/>
                </a:cubicBezTo>
                <a:cubicBezTo>
                  <a:pt x="202379" y="-289"/>
                  <a:pt x="234008" y="-9066"/>
                  <a:pt x="255647" y="13634"/>
                </a:cubicBezTo>
                <a:cubicBezTo>
                  <a:pt x="277286" y="36334"/>
                  <a:pt x="300593" y="16358"/>
                  <a:pt x="326397" y="14695"/>
                </a:cubicBezTo>
                <a:cubicBezTo>
                  <a:pt x="352200" y="13033"/>
                  <a:pt x="391319" y="25515"/>
                  <a:pt x="428770" y="28011"/>
                </a:cubicBezTo>
                <a:cubicBezTo>
                  <a:pt x="466227" y="30507"/>
                  <a:pt x="572760" y="28845"/>
                  <a:pt x="578587" y="61303"/>
                </a:cubicBezTo>
                <a:cubicBezTo>
                  <a:pt x="584414" y="93762"/>
                  <a:pt x="497852" y="96258"/>
                  <a:pt x="343872" y="93762"/>
                </a:cubicBezTo>
                <a:cubicBezTo>
                  <a:pt x="189891" y="91266"/>
                  <a:pt x="-5700" y="132992"/>
                  <a:pt x="127" y="6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46"/>
          <p:cNvSpPr/>
          <p:nvPr/>
        </p:nvSpPr>
        <p:spPr>
          <a:xfrm>
            <a:off x="7046305" y="306457"/>
            <a:ext cx="1119040" cy="260466"/>
          </a:xfrm>
          <a:custGeom>
            <a:rect b="b" l="l" r="r" t="t"/>
            <a:pathLst>
              <a:path extrusionOk="0" h="119480" w="513321">
                <a:moveTo>
                  <a:pt x="41" y="88598"/>
                </a:moveTo>
                <a:cubicBezTo>
                  <a:pt x="-1743" y="51105"/>
                  <a:pt x="54988" y="37166"/>
                  <a:pt x="138906" y="41747"/>
                </a:cubicBezTo>
                <a:cubicBezTo>
                  <a:pt x="190829" y="3931"/>
                  <a:pt x="242377" y="-8788"/>
                  <a:pt x="274535" y="6027"/>
                </a:cubicBezTo>
                <a:cubicBezTo>
                  <a:pt x="306698" y="20842"/>
                  <a:pt x="316963" y="33577"/>
                  <a:pt x="352124" y="24631"/>
                </a:cubicBezTo>
                <a:cubicBezTo>
                  <a:pt x="387285" y="15680"/>
                  <a:pt x="401187" y="22018"/>
                  <a:pt x="413516" y="39351"/>
                </a:cubicBezTo>
                <a:cubicBezTo>
                  <a:pt x="425845" y="56683"/>
                  <a:pt x="447547" y="56514"/>
                  <a:pt x="473187" y="53506"/>
                </a:cubicBezTo>
                <a:cubicBezTo>
                  <a:pt x="498827" y="50498"/>
                  <a:pt x="511546" y="52762"/>
                  <a:pt x="513161" y="71836"/>
                </a:cubicBezTo>
                <a:cubicBezTo>
                  <a:pt x="514776" y="90910"/>
                  <a:pt x="505793" y="114227"/>
                  <a:pt x="410455" y="112285"/>
                </a:cubicBezTo>
                <a:cubicBezTo>
                  <a:pt x="315116" y="110343"/>
                  <a:pt x="176320" y="108744"/>
                  <a:pt x="97675" y="117083"/>
                </a:cubicBezTo>
                <a:cubicBezTo>
                  <a:pt x="19025" y="125422"/>
                  <a:pt x="1107" y="111071"/>
                  <a:pt x="36" y="886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88" name="Google Shape;1788;p46"/>
          <p:cNvGrpSpPr/>
          <p:nvPr/>
        </p:nvGrpSpPr>
        <p:grpSpPr>
          <a:xfrm>
            <a:off x="7498280" y="3730532"/>
            <a:ext cx="1269971" cy="1315565"/>
            <a:chOff x="5653205" y="551419"/>
            <a:chExt cx="1431921" cy="1483497"/>
          </a:xfrm>
        </p:grpSpPr>
        <p:sp>
          <p:nvSpPr>
            <p:cNvPr id="1789" name="Google Shape;1789;p46"/>
            <p:cNvSpPr/>
            <p:nvPr/>
          </p:nvSpPr>
          <p:spPr>
            <a:xfrm>
              <a:off x="6698647" y="1375249"/>
              <a:ext cx="158138" cy="597042"/>
            </a:xfrm>
            <a:custGeom>
              <a:rect b="b" l="l" r="r" t="t"/>
              <a:pathLst>
                <a:path extrusionOk="0" h="597042" w="158138">
                  <a:moveTo>
                    <a:pt x="156451" y="327053"/>
                  </a:moveTo>
                  <a:cubicBezTo>
                    <a:pt x="136791" y="380945"/>
                    <a:pt x="95666" y="496387"/>
                    <a:pt x="81173" y="590601"/>
                  </a:cubicBezTo>
                  <a:cubicBezTo>
                    <a:pt x="47110" y="605094"/>
                    <a:pt x="0" y="590601"/>
                    <a:pt x="0" y="590601"/>
                  </a:cubicBezTo>
                  <a:cubicBezTo>
                    <a:pt x="0" y="590601"/>
                    <a:pt x="37689" y="538419"/>
                    <a:pt x="48562" y="469570"/>
                  </a:cubicBezTo>
                  <a:cubicBezTo>
                    <a:pt x="59434" y="400721"/>
                    <a:pt x="92045" y="305050"/>
                    <a:pt x="69578" y="231852"/>
                  </a:cubicBezTo>
                  <a:cubicBezTo>
                    <a:pt x="47110" y="158654"/>
                    <a:pt x="16309" y="86902"/>
                    <a:pt x="3716" y="57066"/>
                  </a:cubicBezTo>
                  <a:cubicBezTo>
                    <a:pt x="3716" y="57066"/>
                    <a:pt x="24854" y="-55668"/>
                    <a:pt x="99181" y="35765"/>
                  </a:cubicBezTo>
                  <a:cubicBezTo>
                    <a:pt x="173508" y="127198"/>
                    <a:pt x="156451" y="327053"/>
                    <a:pt x="156451" y="3270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0" name="Google Shape;1790;p46"/>
            <p:cNvSpPr/>
            <p:nvPr/>
          </p:nvSpPr>
          <p:spPr>
            <a:xfrm>
              <a:off x="6376933" y="1341907"/>
              <a:ext cx="134531" cy="634396"/>
            </a:xfrm>
            <a:custGeom>
              <a:rect b="b" l="l" r="r" t="t"/>
              <a:pathLst>
                <a:path extrusionOk="0" h="634396" w="134531">
                  <a:moveTo>
                    <a:pt x="27582" y="174009"/>
                  </a:moveTo>
                  <a:cubicBezTo>
                    <a:pt x="27582" y="174009"/>
                    <a:pt x="33261" y="215181"/>
                    <a:pt x="39061" y="245618"/>
                  </a:cubicBezTo>
                  <a:cubicBezTo>
                    <a:pt x="44861" y="276061"/>
                    <a:pt x="28189" y="308672"/>
                    <a:pt x="48482" y="334038"/>
                  </a:cubicBezTo>
                  <a:cubicBezTo>
                    <a:pt x="68775" y="359403"/>
                    <a:pt x="64426" y="447822"/>
                    <a:pt x="70950" y="521026"/>
                  </a:cubicBezTo>
                  <a:cubicBezTo>
                    <a:pt x="77473" y="594224"/>
                    <a:pt x="52667" y="622492"/>
                    <a:pt x="52667" y="622492"/>
                  </a:cubicBezTo>
                  <a:cubicBezTo>
                    <a:pt x="52667" y="622492"/>
                    <a:pt x="100664" y="642785"/>
                    <a:pt x="134531" y="630382"/>
                  </a:cubicBezTo>
                  <a:cubicBezTo>
                    <a:pt x="128530" y="581019"/>
                    <a:pt x="112993" y="373901"/>
                    <a:pt x="121664" y="328966"/>
                  </a:cubicBezTo>
                  <a:cubicBezTo>
                    <a:pt x="130341" y="284030"/>
                    <a:pt x="121685" y="273158"/>
                    <a:pt x="118059" y="241998"/>
                  </a:cubicBezTo>
                  <a:cubicBezTo>
                    <a:pt x="114433" y="210832"/>
                    <a:pt x="120957" y="154301"/>
                    <a:pt x="121664" y="83061"/>
                  </a:cubicBezTo>
                  <a:cubicBezTo>
                    <a:pt x="121664" y="83061"/>
                    <a:pt x="62146" y="-32491"/>
                    <a:pt x="17522" y="8987"/>
                  </a:cubicBezTo>
                  <a:cubicBezTo>
                    <a:pt x="-27102" y="50466"/>
                    <a:pt x="27587" y="174009"/>
                    <a:pt x="27587" y="17400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1" name="Google Shape;1791;p46"/>
            <p:cNvSpPr/>
            <p:nvPr/>
          </p:nvSpPr>
          <p:spPr>
            <a:xfrm>
              <a:off x="5653205" y="551419"/>
              <a:ext cx="1431921" cy="1483497"/>
            </a:xfrm>
            <a:custGeom>
              <a:rect b="b" l="l" r="r" t="t"/>
              <a:pathLst>
                <a:path extrusionOk="0" h="1483497" w="1431921">
                  <a:moveTo>
                    <a:pt x="275757" y="131441"/>
                  </a:moveTo>
                  <a:cubicBezTo>
                    <a:pt x="275757" y="131441"/>
                    <a:pt x="454047" y="233086"/>
                    <a:pt x="543189" y="286899"/>
                  </a:cubicBezTo>
                  <a:cubicBezTo>
                    <a:pt x="632332" y="340712"/>
                    <a:pt x="898682" y="504324"/>
                    <a:pt x="995435" y="552157"/>
                  </a:cubicBezTo>
                  <a:cubicBezTo>
                    <a:pt x="1092188" y="599990"/>
                    <a:pt x="1184597" y="627171"/>
                    <a:pt x="1253631" y="700548"/>
                  </a:cubicBezTo>
                  <a:cubicBezTo>
                    <a:pt x="1322665" y="773926"/>
                    <a:pt x="1331902" y="787516"/>
                    <a:pt x="1337887" y="866335"/>
                  </a:cubicBezTo>
                  <a:cubicBezTo>
                    <a:pt x="1343866" y="945154"/>
                    <a:pt x="1341148" y="1056579"/>
                    <a:pt x="1375391" y="1116915"/>
                  </a:cubicBezTo>
                  <a:cubicBezTo>
                    <a:pt x="1409633" y="1177795"/>
                    <a:pt x="1431921" y="1226172"/>
                    <a:pt x="1431921" y="1395220"/>
                  </a:cubicBezTo>
                  <a:cubicBezTo>
                    <a:pt x="1389525" y="1337602"/>
                    <a:pt x="1356369" y="1238131"/>
                    <a:pt x="1357995" y="1145722"/>
                  </a:cubicBezTo>
                  <a:cubicBezTo>
                    <a:pt x="1357995" y="1111479"/>
                    <a:pt x="1337881" y="1079406"/>
                    <a:pt x="1323747" y="983197"/>
                  </a:cubicBezTo>
                  <a:cubicBezTo>
                    <a:pt x="1309618" y="886987"/>
                    <a:pt x="1291136" y="860894"/>
                    <a:pt x="1291136" y="860894"/>
                  </a:cubicBezTo>
                  <a:cubicBezTo>
                    <a:pt x="1291136" y="860894"/>
                    <a:pt x="1298202" y="914163"/>
                    <a:pt x="1272114" y="1026137"/>
                  </a:cubicBezTo>
                  <a:cubicBezTo>
                    <a:pt x="1246021" y="1138111"/>
                    <a:pt x="1280269" y="1172354"/>
                    <a:pt x="1290048" y="1186488"/>
                  </a:cubicBezTo>
                  <a:cubicBezTo>
                    <a:pt x="1267765" y="1250085"/>
                    <a:pt x="1225363" y="1471316"/>
                    <a:pt x="1225363" y="1471316"/>
                  </a:cubicBezTo>
                  <a:cubicBezTo>
                    <a:pt x="1225363" y="1471316"/>
                    <a:pt x="1160135" y="1494148"/>
                    <a:pt x="1132954" y="1477296"/>
                  </a:cubicBezTo>
                  <a:cubicBezTo>
                    <a:pt x="1167740" y="1418047"/>
                    <a:pt x="1214491" y="1249542"/>
                    <a:pt x="1207424" y="1189749"/>
                  </a:cubicBezTo>
                  <a:cubicBezTo>
                    <a:pt x="1200357" y="1129957"/>
                    <a:pt x="1182967" y="1044615"/>
                    <a:pt x="1157960" y="994069"/>
                  </a:cubicBezTo>
                  <a:cubicBezTo>
                    <a:pt x="1132959" y="943518"/>
                    <a:pt x="1114477" y="935364"/>
                    <a:pt x="1079690" y="866873"/>
                  </a:cubicBezTo>
                  <a:cubicBezTo>
                    <a:pt x="1011744" y="902747"/>
                    <a:pt x="907924" y="926666"/>
                    <a:pt x="766050" y="829369"/>
                  </a:cubicBezTo>
                  <a:cubicBezTo>
                    <a:pt x="753009" y="989720"/>
                    <a:pt x="746486" y="967975"/>
                    <a:pt x="746486" y="1010377"/>
                  </a:cubicBezTo>
                  <a:cubicBezTo>
                    <a:pt x="746486" y="1052779"/>
                    <a:pt x="757358" y="1053861"/>
                    <a:pt x="747573" y="1094089"/>
                  </a:cubicBezTo>
                  <a:cubicBezTo>
                    <a:pt x="737788" y="1134311"/>
                    <a:pt x="743224" y="1130506"/>
                    <a:pt x="743767" y="1224546"/>
                  </a:cubicBezTo>
                  <a:cubicBezTo>
                    <a:pt x="744311" y="1318581"/>
                    <a:pt x="744855" y="1462085"/>
                    <a:pt x="744855" y="1462085"/>
                  </a:cubicBezTo>
                  <a:cubicBezTo>
                    <a:pt x="744855" y="1462085"/>
                    <a:pt x="692673" y="1479481"/>
                    <a:pt x="663861" y="1463172"/>
                  </a:cubicBezTo>
                  <a:cubicBezTo>
                    <a:pt x="683431" y="1414252"/>
                    <a:pt x="689411" y="1407729"/>
                    <a:pt x="689955" y="1335433"/>
                  </a:cubicBezTo>
                  <a:cubicBezTo>
                    <a:pt x="690498" y="1263138"/>
                    <a:pt x="691586" y="1164210"/>
                    <a:pt x="684519" y="1140840"/>
                  </a:cubicBezTo>
                  <a:cubicBezTo>
                    <a:pt x="677452" y="1117470"/>
                    <a:pt x="659512" y="1106597"/>
                    <a:pt x="666579" y="1048979"/>
                  </a:cubicBezTo>
                  <a:cubicBezTo>
                    <a:pt x="670928" y="1022886"/>
                    <a:pt x="654076" y="907111"/>
                    <a:pt x="637773" y="820682"/>
                  </a:cubicBezTo>
                  <a:cubicBezTo>
                    <a:pt x="621464" y="734258"/>
                    <a:pt x="622008" y="584236"/>
                    <a:pt x="597551" y="559229"/>
                  </a:cubicBezTo>
                  <a:cubicBezTo>
                    <a:pt x="573088" y="534223"/>
                    <a:pt x="254017" y="255923"/>
                    <a:pt x="196399" y="222219"/>
                  </a:cubicBezTo>
                  <a:cubicBezTo>
                    <a:pt x="138781" y="254831"/>
                    <a:pt x="117580" y="251300"/>
                    <a:pt x="92579" y="256193"/>
                  </a:cubicBezTo>
                  <a:cubicBezTo>
                    <a:pt x="67578" y="261085"/>
                    <a:pt x="38223" y="283643"/>
                    <a:pt x="21646" y="271683"/>
                  </a:cubicBezTo>
                  <a:cubicBezTo>
                    <a:pt x="14304" y="265160"/>
                    <a:pt x="21646" y="259454"/>
                    <a:pt x="21646" y="259454"/>
                  </a:cubicBezTo>
                  <a:cubicBezTo>
                    <a:pt x="21646" y="259454"/>
                    <a:pt x="-3630" y="267065"/>
                    <a:pt x="445" y="243146"/>
                  </a:cubicBezTo>
                  <a:cubicBezTo>
                    <a:pt x="4519" y="219232"/>
                    <a:pt x="30612" y="202380"/>
                    <a:pt x="61593" y="169494"/>
                  </a:cubicBezTo>
                  <a:cubicBezTo>
                    <a:pt x="92579" y="136608"/>
                    <a:pt x="146118" y="82251"/>
                    <a:pt x="166775" y="56163"/>
                  </a:cubicBezTo>
                  <a:cubicBezTo>
                    <a:pt x="187432" y="30070"/>
                    <a:pt x="187976" y="35237"/>
                    <a:pt x="183353" y="20828"/>
                  </a:cubicBezTo>
                  <a:cubicBezTo>
                    <a:pt x="178735" y="6425"/>
                    <a:pt x="190420" y="-6347"/>
                    <a:pt x="204823" y="3438"/>
                  </a:cubicBezTo>
                  <a:cubicBezTo>
                    <a:pt x="219226" y="13223"/>
                    <a:pt x="214608" y="26808"/>
                    <a:pt x="201017" y="48009"/>
                  </a:cubicBezTo>
                  <a:cubicBezTo>
                    <a:pt x="187427" y="69210"/>
                    <a:pt x="179547" y="83339"/>
                    <a:pt x="184709" y="87144"/>
                  </a:cubicBezTo>
                  <a:cubicBezTo>
                    <a:pt x="189871" y="90949"/>
                    <a:pt x="208897" y="93124"/>
                    <a:pt x="219495" y="74915"/>
                  </a:cubicBezTo>
                  <a:cubicBezTo>
                    <a:pt x="230093" y="56707"/>
                    <a:pt x="245314" y="34693"/>
                    <a:pt x="240965" y="21646"/>
                  </a:cubicBezTo>
                  <a:cubicBezTo>
                    <a:pt x="236616" y="8599"/>
                    <a:pt x="248032" y="-4991"/>
                    <a:pt x="263792" y="5881"/>
                  </a:cubicBezTo>
                  <a:cubicBezTo>
                    <a:pt x="279557" y="16754"/>
                    <a:pt x="275477" y="25721"/>
                    <a:pt x="264610" y="40667"/>
                  </a:cubicBezTo>
                  <a:cubicBezTo>
                    <a:pt x="253738" y="55614"/>
                    <a:pt x="236886" y="81977"/>
                    <a:pt x="242596" y="92306"/>
                  </a:cubicBezTo>
                  <a:cubicBezTo>
                    <a:pt x="248302" y="102634"/>
                    <a:pt x="289073" y="90400"/>
                    <a:pt x="312174" y="74641"/>
                  </a:cubicBezTo>
                  <a:cubicBezTo>
                    <a:pt x="335275" y="58876"/>
                    <a:pt x="346147" y="52353"/>
                    <a:pt x="354570" y="59420"/>
                  </a:cubicBezTo>
                  <a:cubicBezTo>
                    <a:pt x="362999" y="66487"/>
                    <a:pt x="367617" y="81977"/>
                    <a:pt x="351040" y="102085"/>
                  </a:cubicBezTo>
                  <a:cubicBezTo>
                    <a:pt x="334462" y="122199"/>
                    <a:pt x="302119" y="136328"/>
                    <a:pt x="275757" y="131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2" name="Google Shape;1792;p46"/>
            <p:cNvSpPr/>
            <p:nvPr/>
          </p:nvSpPr>
          <p:spPr>
            <a:xfrm>
              <a:off x="5817635" y="691912"/>
              <a:ext cx="82754" cy="39508"/>
            </a:xfrm>
            <a:custGeom>
              <a:rect b="b" l="l" r="r" t="t"/>
              <a:pathLst>
                <a:path extrusionOk="0" h="39508" w="82754">
                  <a:moveTo>
                    <a:pt x="26807" y="12624"/>
                  </a:moveTo>
                  <a:cubicBezTo>
                    <a:pt x="31885" y="12930"/>
                    <a:pt x="47428" y="12750"/>
                    <a:pt x="60670" y="886"/>
                  </a:cubicBezTo>
                  <a:cubicBezTo>
                    <a:pt x="62100" y="-391"/>
                    <a:pt x="64285" y="-275"/>
                    <a:pt x="65557" y="1155"/>
                  </a:cubicBezTo>
                  <a:cubicBezTo>
                    <a:pt x="66834" y="2580"/>
                    <a:pt x="66713" y="4770"/>
                    <a:pt x="65288" y="6042"/>
                  </a:cubicBezTo>
                  <a:cubicBezTo>
                    <a:pt x="53925" y="16223"/>
                    <a:pt x="41232" y="18941"/>
                    <a:pt x="32961" y="19501"/>
                  </a:cubicBezTo>
                  <a:cubicBezTo>
                    <a:pt x="43316" y="21227"/>
                    <a:pt x="59197" y="20102"/>
                    <a:pt x="77100" y="5493"/>
                  </a:cubicBezTo>
                  <a:cubicBezTo>
                    <a:pt x="78583" y="4285"/>
                    <a:pt x="80757" y="4506"/>
                    <a:pt x="81971" y="5984"/>
                  </a:cubicBezTo>
                  <a:cubicBezTo>
                    <a:pt x="83185" y="7467"/>
                    <a:pt x="82963" y="9647"/>
                    <a:pt x="81480" y="10861"/>
                  </a:cubicBezTo>
                  <a:cubicBezTo>
                    <a:pt x="65900" y="23575"/>
                    <a:pt x="51629" y="27169"/>
                    <a:pt x="40466" y="27169"/>
                  </a:cubicBezTo>
                  <a:cubicBezTo>
                    <a:pt x="35595" y="27169"/>
                    <a:pt x="31367" y="26467"/>
                    <a:pt x="27836" y="25560"/>
                  </a:cubicBezTo>
                  <a:cubicBezTo>
                    <a:pt x="22844" y="34458"/>
                    <a:pt x="9501" y="42491"/>
                    <a:pt x="2798" y="38422"/>
                  </a:cubicBezTo>
                  <a:cubicBezTo>
                    <a:pt x="-8053" y="31835"/>
                    <a:pt x="15365" y="2517"/>
                    <a:pt x="26812" y="1262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46"/>
            <p:cNvSpPr/>
            <p:nvPr/>
          </p:nvSpPr>
          <p:spPr>
            <a:xfrm>
              <a:off x="5729058" y="646765"/>
              <a:ext cx="35086" cy="63360"/>
            </a:xfrm>
            <a:custGeom>
              <a:rect b="b" l="l" r="r" t="t"/>
              <a:pathLst>
                <a:path extrusionOk="0" h="63360" w="35086">
                  <a:moveTo>
                    <a:pt x="19608" y="44767"/>
                  </a:moveTo>
                  <a:cubicBezTo>
                    <a:pt x="12013" y="40412"/>
                    <a:pt x="528" y="29556"/>
                    <a:pt x="1" y="3531"/>
                  </a:cubicBezTo>
                  <a:cubicBezTo>
                    <a:pt x="-36" y="1620"/>
                    <a:pt x="1478" y="37"/>
                    <a:pt x="3394" y="0"/>
                  </a:cubicBezTo>
                  <a:cubicBezTo>
                    <a:pt x="3416" y="0"/>
                    <a:pt x="3442" y="0"/>
                    <a:pt x="3463" y="0"/>
                  </a:cubicBezTo>
                  <a:cubicBezTo>
                    <a:pt x="5342" y="0"/>
                    <a:pt x="6883" y="1504"/>
                    <a:pt x="6925" y="3394"/>
                  </a:cubicBezTo>
                  <a:cubicBezTo>
                    <a:pt x="7310" y="22526"/>
                    <a:pt x="14161" y="31973"/>
                    <a:pt x="19888" y="36575"/>
                  </a:cubicBezTo>
                  <a:cubicBezTo>
                    <a:pt x="17317" y="31519"/>
                    <a:pt x="15264" y="24568"/>
                    <a:pt x="15364" y="15216"/>
                  </a:cubicBezTo>
                  <a:cubicBezTo>
                    <a:pt x="15385" y="13305"/>
                    <a:pt x="16826" y="11733"/>
                    <a:pt x="18864" y="11791"/>
                  </a:cubicBezTo>
                  <a:cubicBezTo>
                    <a:pt x="20780" y="11812"/>
                    <a:pt x="22310" y="13379"/>
                    <a:pt x="22289" y="15290"/>
                  </a:cubicBezTo>
                  <a:cubicBezTo>
                    <a:pt x="22152" y="28263"/>
                    <a:pt x="26654" y="35567"/>
                    <a:pt x="29905" y="39146"/>
                  </a:cubicBezTo>
                  <a:cubicBezTo>
                    <a:pt x="31229" y="39156"/>
                    <a:pt x="32475" y="39547"/>
                    <a:pt x="33568" y="40439"/>
                  </a:cubicBezTo>
                  <a:cubicBezTo>
                    <a:pt x="40714" y="46244"/>
                    <a:pt x="20706" y="67799"/>
                    <a:pt x="13638" y="62542"/>
                  </a:cubicBezTo>
                  <a:cubicBezTo>
                    <a:pt x="9654" y="59581"/>
                    <a:pt x="13734" y="50693"/>
                    <a:pt x="19603" y="4476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4" name="Google Shape;1794;p46"/>
            <p:cNvSpPr/>
            <p:nvPr/>
          </p:nvSpPr>
          <p:spPr>
            <a:xfrm>
              <a:off x="5669652" y="778231"/>
              <a:ext cx="55234" cy="37840"/>
            </a:xfrm>
            <a:custGeom>
              <a:rect b="b" l="l" r="r" t="t"/>
              <a:pathLst>
                <a:path extrusionOk="0" h="37840" w="55234">
                  <a:moveTo>
                    <a:pt x="5193" y="37835"/>
                  </a:moveTo>
                  <a:cubicBezTo>
                    <a:pt x="5779" y="37835"/>
                    <a:pt x="6375" y="37735"/>
                    <a:pt x="6956" y="37524"/>
                  </a:cubicBezTo>
                  <a:cubicBezTo>
                    <a:pt x="8059" y="37123"/>
                    <a:pt x="9431" y="36685"/>
                    <a:pt x="10999" y="36183"/>
                  </a:cubicBezTo>
                  <a:cubicBezTo>
                    <a:pt x="22309" y="32542"/>
                    <a:pt x="43368" y="25760"/>
                    <a:pt x="54451" y="7931"/>
                  </a:cubicBezTo>
                  <a:cubicBezTo>
                    <a:pt x="55966" y="5493"/>
                    <a:pt x="55216" y="2294"/>
                    <a:pt x="52783" y="780"/>
                  </a:cubicBezTo>
                  <a:cubicBezTo>
                    <a:pt x="50345" y="-725"/>
                    <a:pt x="47147" y="9"/>
                    <a:pt x="45627" y="2453"/>
                  </a:cubicBezTo>
                  <a:cubicBezTo>
                    <a:pt x="36565" y="17041"/>
                    <a:pt x="17860" y="23063"/>
                    <a:pt x="7816" y="26298"/>
                  </a:cubicBezTo>
                  <a:cubicBezTo>
                    <a:pt x="6117" y="26847"/>
                    <a:pt x="4634" y="27322"/>
                    <a:pt x="3430" y="27760"/>
                  </a:cubicBezTo>
                  <a:cubicBezTo>
                    <a:pt x="733" y="28731"/>
                    <a:pt x="-665" y="31708"/>
                    <a:pt x="311" y="34410"/>
                  </a:cubicBezTo>
                  <a:cubicBezTo>
                    <a:pt x="1076" y="36526"/>
                    <a:pt x="3066" y="37840"/>
                    <a:pt x="5198" y="378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5" name="Google Shape;1795;p46"/>
            <p:cNvSpPr/>
            <p:nvPr/>
          </p:nvSpPr>
          <p:spPr>
            <a:xfrm>
              <a:off x="5680037" y="781097"/>
              <a:ext cx="15059" cy="13154"/>
            </a:xfrm>
            <a:custGeom>
              <a:rect b="b" l="l" r="r" t="t"/>
              <a:pathLst>
                <a:path extrusionOk="0" h="13154" w="15059">
                  <a:moveTo>
                    <a:pt x="14103" y="690"/>
                  </a:moveTo>
                  <a:cubicBezTo>
                    <a:pt x="18283" y="3197"/>
                    <a:pt x="7765" y="17358"/>
                    <a:pt x="1600" y="11922"/>
                  </a:cubicBezTo>
                  <a:cubicBezTo>
                    <a:pt x="-4559" y="6486"/>
                    <a:pt x="8667" y="-2571"/>
                    <a:pt x="14103" y="69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6" name="Google Shape;1796;p46"/>
            <p:cNvSpPr/>
            <p:nvPr/>
          </p:nvSpPr>
          <p:spPr>
            <a:xfrm>
              <a:off x="5665124" y="772127"/>
              <a:ext cx="10506" cy="13408"/>
            </a:xfrm>
            <a:custGeom>
              <a:rect b="b" l="l" r="r" t="t"/>
              <a:pathLst>
                <a:path extrusionOk="0" h="13408" w="10506">
                  <a:moveTo>
                    <a:pt x="8903" y="1870"/>
                  </a:moveTo>
                  <a:cubicBezTo>
                    <a:pt x="3214" y="-4664"/>
                    <a:pt x="-3057" y="7665"/>
                    <a:pt x="1656" y="12199"/>
                  </a:cubicBezTo>
                  <a:cubicBezTo>
                    <a:pt x="6370" y="16727"/>
                    <a:pt x="13795" y="7486"/>
                    <a:pt x="8903" y="1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7" name="Google Shape;1797;p46"/>
            <p:cNvSpPr/>
            <p:nvPr/>
          </p:nvSpPr>
          <p:spPr>
            <a:xfrm>
              <a:off x="5860371" y="740596"/>
              <a:ext cx="84230" cy="88016"/>
            </a:xfrm>
            <a:custGeom>
              <a:rect b="b" l="l" r="r" t="t"/>
              <a:pathLst>
                <a:path extrusionOk="0" h="88016" w="84230">
                  <a:moveTo>
                    <a:pt x="5" y="40036"/>
                  </a:moveTo>
                  <a:cubicBezTo>
                    <a:pt x="9157" y="26514"/>
                    <a:pt x="43584" y="-3923"/>
                    <a:pt x="60252" y="420"/>
                  </a:cubicBezTo>
                  <a:cubicBezTo>
                    <a:pt x="76924" y="4769"/>
                    <a:pt x="82719" y="23611"/>
                    <a:pt x="84166" y="53325"/>
                  </a:cubicBezTo>
                  <a:cubicBezTo>
                    <a:pt x="85617" y="83039"/>
                    <a:pt x="62431" y="88016"/>
                    <a:pt x="62431" y="88016"/>
                  </a:cubicBezTo>
                  <a:lnTo>
                    <a:pt x="0" y="400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8" name="Google Shape;1798;p46"/>
            <p:cNvSpPr/>
            <p:nvPr/>
          </p:nvSpPr>
          <p:spPr>
            <a:xfrm>
              <a:off x="5952239" y="700398"/>
              <a:ext cx="77353" cy="69199"/>
            </a:xfrm>
            <a:custGeom>
              <a:rect b="b" l="l" r="r" t="t"/>
              <a:pathLst>
                <a:path extrusionOk="0" h="69199" w="77353">
                  <a:moveTo>
                    <a:pt x="7392" y="0"/>
                  </a:moveTo>
                  <a:cubicBezTo>
                    <a:pt x="-86" y="20330"/>
                    <a:pt x="-3348" y="53807"/>
                    <a:pt x="4626" y="63339"/>
                  </a:cubicBezTo>
                  <a:cubicBezTo>
                    <a:pt x="12601" y="72876"/>
                    <a:pt x="47387" y="68163"/>
                    <a:pt x="61157" y="67076"/>
                  </a:cubicBezTo>
                  <a:cubicBezTo>
                    <a:pt x="74927" y="65989"/>
                    <a:pt x="77582" y="52461"/>
                    <a:pt x="77339" y="40201"/>
                  </a:cubicBezTo>
                  <a:lnTo>
                    <a:pt x="7392"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9" name="Google Shape;1799;p46"/>
            <p:cNvSpPr/>
            <p:nvPr/>
          </p:nvSpPr>
          <p:spPr>
            <a:xfrm>
              <a:off x="5965755" y="783519"/>
              <a:ext cx="57211" cy="34497"/>
            </a:xfrm>
            <a:custGeom>
              <a:rect b="b" l="l" r="r" t="t"/>
              <a:pathLst>
                <a:path extrusionOk="0" h="34497" w="57211">
                  <a:moveTo>
                    <a:pt x="168" y="18382"/>
                  </a:moveTo>
                  <a:cubicBezTo>
                    <a:pt x="-1479" y="-1769"/>
                    <a:pt x="9230" y="6058"/>
                    <a:pt x="22635" y="3884"/>
                  </a:cubicBezTo>
                  <a:cubicBezTo>
                    <a:pt x="36046" y="1709"/>
                    <a:pt x="53072" y="-5173"/>
                    <a:pt x="56334" y="7145"/>
                  </a:cubicBezTo>
                  <a:cubicBezTo>
                    <a:pt x="59596" y="19469"/>
                    <a:pt x="54555" y="32152"/>
                    <a:pt x="27723" y="34326"/>
                  </a:cubicBezTo>
                  <a:cubicBezTo>
                    <a:pt x="9589" y="35778"/>
                    <a:pt x="938" y="27797"/>
                    <a:pt x="168" y="183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0" name="Google Shape;1800;p46"/>
            <p:cNvSpPr/>
            <p:nvPr/>
          </p:nvSpPr>
          <p:spPr>
            <a:xfrm>
              <a:off x="6068165" y="766001"/>
              <a:ext cx="108637" cy="92374"/>
            </a:xfrm>
            <a:custGeom>
              <a:rect b="b" l="l" r="r" t="t"/>
              <a:pathLst>
                <a:path extrusionOk="0" h="92374" w="108637">
                  <a:moveTo>
                    <a:pt x="5335" y="0"/>
                  </a:moveTo>
                  <a:cubicBezTo>
                    <a:pt x="-1505" y="20679"/>
                    <a:pt x="-11290" y="75394"/>
                    <a:pt x="44517" y="89528"/>
                  </a:cubicBezTo>
                  <a:cubicBezTo>
                    <a:pt x="100325" y="103662"/>
                    <a:pt x="108638" y="60574"/>
                    <a:pt x="108638" y="60574"/>
                  </a:cubicBezTo>
                  <a:lnTo>
                    <a:pt x="5335" y="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46"/>
            <p:cNvSpPr/>
            <p:nvPr/>
          </p:nvSpPr>
          <p:spPr>
            <a:xfrm>
              <a:off x="5992707" y="855645"/>
              <a:ext cx="95057" cy="90604"/>
            </a:xfrm>
            <a:custGeom>
              <a:rect b="b" l="l" r="r" t="t"/>
              <a:pathLst>
                <a:path extrusionOk="0" h="90604" w="95057">
                  <a:moveTo>
                    <a:pt x="0" y="30585"/>
                  </a:moveTo>
                  <a:cubicBezTo>
                    <a:pt x="19961" y="4233"/>
                    <a:pt x="54499" y="-11347"/>
                    <a:pt x="75462" y="10033"/>
                  </a:cubicBezTo>
                  <a:cubicBezTo>
                    <a:pt x="96426" y="31414"/>
                    <a:pt x="108063" y="74423"/>
                    <a:pt x="70897" y="90605"/>
                  </a:cubicBezTo>
                  <a:lnTo>
                    <a:pt x="0" y="30585"/>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46"/>
            <p:cNvSpPr/>
            <p:nvPr/>
          </p:nvSpPr>
          <p:spPr>
            <a:xfrm>
              <a:off x="6109901" y="896916"/>
              <a:ext cx="78944" cy="70662"/>
            </a:xfrm>
            <a:custGeom>
              <a:rect b="b" l="l" r="r" t="t"/>
              <a:pathLst>
                <a:path extrusionOk="0" h="70662" w="78944">
                  <a:moveTo>
                    <a:pt x="3868" y="57181"/>
                  </a:moveTo>
                  <a:cubicBezTo>
                    <a:pt x="-4819" y="46758"/>
                    <a:pt x="2454" y="25657"/>
                    <a:pt x="12582" y="7897"/>
                  </a:cubicBezTo>
                  <a:cubicBezTo>
                    <a:pt x="22710" y="-9863"/>
                    <a:pt x="60035" y="4635"/>
                    <a:pt x="74169" y="28554"/>
                  </a:cubicBezTo>
                  <a:cubicBezTo>
                    <a:pt x="88303" y="52468"/>
                    <a:pt x="68733" y="72038"/>
                    <a:pt x="45901" y="70587"/>
                  </a:cubicBezTo>
                  <a:cubicBezTo>
                    <a:pt x="23074" y="69136"/>
                    <a:pt x="11115" y="65879"/>
                    <a:pt x="3868" y="5718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46"/>
            <p:cNvSpPr/>
            <p:nvPr/>
          </p:nvSpPr>
          <p:spPr>
            <a:xfrm>
              <a:off x="6214935" y="863039"/>
              <a:ext cx="76785" cy="71196"/>
            </a:xfrm>
            <a:custGeom>
              <a:rect b="b" l="l" r="r" t="t"/>
              <a:pathLst>
                <a:path extrusionOk="0" h="71196" w="76785">
                  <a:moveTo>
                    <a:pt x="22246" y="0"/>
                  </a:moveTo>
                  <a:cubicBezTo>
                    <a:pt x="-787" y="3362"/>
                    <a:pt x="-4048" y="11933"/>
                    <a:pt x="3921" y="37905"/>
                  </a:cubicBezTo>
                  <a:cubicBezTo>
                    <a:pt x="11891" y="63877"/>
                    <a:pt x="27476" y="76349"/>
                    <a:pt x="49215" y="69208"/>
                  </a:cubicBezTo>
                  <a:cubicBezTo>
                    <a:pt x="70960" y="62067"/>
                    <a:pt x="81204" y="54873"/>
                    <a:pt x="74992" y="32015"/>
                  </a:cubicBezTo>
                  <a:lnTo>
                    <a:pt x="22241"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46"/>
            <p:cNvSpPr/>
            <p:nvPr/>
          </p:nvSpPr>
          <p:spPr>
            <a:xfrm>
              <a:off x="6168712" y="979567"/>
              <a:ext cx="128724" cy="128688"/>
            </a:xfrm>
            <a:custGeom>
              <a:rect b="b" l="l" r="r" t="t"/>
              <a:pathLst>
                <a:path extrusionOk="0" h="128688" w="128724">
                  <a:moveTo>
                    <a:pt x="0" y="57571"/>
                  </a:moveTo>
                  <a:cubicBezTo>
                    <a:pt x="1589" y="30697"/>
                    <a:pt x="38549" y="-5177"/>
                    <a:pt x="79136" y="624"/>
                  </a:cubicBezTo>
                  <a:cubicBezTo>
                    <a:pt x="119722" y="6419"/>
                    <a:pt x="136754" y="28638"/>
                    <a:pt x="125158" y="57571"/>
                  </a:cubicBezTo>
                  <a:cubicBezTo>
                    <a:pt x="113563" y="86504"/>
                    <a:pt x="124372" y="131472"/>
                    <a:pt x="79468" y="128553"/>
                  </a:cubicBezTo>
                  <a:lnTo>
                    <a:pt x="0" y="5757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5" name="Google Shape;1805;p46"/>
            <p:cNvSpPr/>
            <p:nvPr/>
          </p:nvSpPr>
          <p:spPr>
            <a:xfrm>
              <a:off x="6296993" y="914989"/>
              <a:ext cx="121549" cy="110836"/>
            </a:xfrm>
            <a:custGeom>
              <a:rect b="b" l="l" r="r" t="t"/>
              <a:pathLst>
                <a:path extrusionOk="0" h="110836" w="121549">
                  <a:moveTo>
                    <a:pt x="25853" y="0"/>
                  </a:moveTo>
                  <a:cubicBezTo>
                    <a:pt x="10288" y="9030"/>
                    <a:pt x="-13989" y="34396"/>
                    <a:pt x="10288" y="67012"/>
                  </a:cubicBezTo>
                  <a:cubicBezTo>
                    <a:pt x="34566" y="99624"/>
                    <a:pt x="47613" y="115210"/>
                    <a:pt x="76969" y="109773"/>
                  </a:cubicBezTo>
                  <a:cubicBezTo>
                    <a:pt x="106319" y="104337"/>
                    <a:pt x="126200" y="80988"/>
                    <a:pt x="120606" y="56969"/>
                  </a:cubicBezTo>
                  <a:lnTo>
                    <a:pt x="25853"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46"/>
            <p:cNvSpPr/>
            <p:nvPr/>
          </p:nvSpPr>
          <p:spPr>
            <a:xfrm>
              <a:off x="6429901" y="991026"/>
              <a:ext cx="130923" cy="130131"/>
            </a:xfrm>
            <a:custGeom>
              <a:rect b="b" l="l" r="r" t="t"/>
              <a:pathLst>
                <a:path extrusionOk="0" h="130131" w="130923">
                  <a:moveTo>
                    <a:pt x="19734" y="0"/>
                  </a:moveTo>
                  <a:cubicBezTo>
                    <a:pt x="6027" y="15253"/>
                    <a:pt x="-13543" y="30474"/>
                    <a:pt x="13632" y="72871"/>
                  </a:cubicBezTo>
                  <a:cubicBezTo>
                    <a:pt x="40813" y="115268"/>
                    <a:pt x="43346" y="130489"/>
                    <a:pt x="68717" y="130125"/>
                  </a:cubicBezTo>
                  <a:cubicBezTo>
                    <a:pt x="94082" y="129761"/>
                    <a:pt x="149003" y="113468"/>
                    <a:pt x="124984" y="61460"/>
                  </a:cubicBezTo>
                  <a:lnTo>
                    <a:pt x="1973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7" name="Google Shape;1807;p46"/>
            <p:cNvSpPr/>
            <p:nvPr/>
          </p:nvSpPr>
          <p:spPr>
            <a:xfrm>
              <a:off x="6581670" y="1070463"/>
              <a:ext cx="67972" cy="62957"/>
            </a:xfrm>
            <a:custGeom>
              <a:rect b="b" l="l" r="r" t="t"/>
              <a:pathLst>
                <a:path extrusionOk="0" h="62957" w="67972">
                  <a:moveTo>
                    <a:pt x="5014" y="5"/>
                  </a:moveTo>
                  <a:cubicBezTo>
                    <a:pt x="-1885" y="12999"/>
                    <a:pt x="-3700" y="43078"/>
                    <a:pt x="12973" y="56483"/>
                  </a:cubicBezTo>
                  <a:cubicBezTo>
                    <a:pt x="29640" y="69894"/>
                    <a:pt x="75303" y="62642"/>
                    <a:pt x="66965" y="33108"/>
                  </a:cubicBezTo>
                  <a:lnTo>
                    <a:pt x="5014"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8" name="Google Shape;1808;p46"/>
            <p:cNvSpPr/>
            <p:nvPr/>
          </p:nvSpPr>
          <p:spPr>
            <a:xfrm>
              <a:off x="6592243" y="1154774"/>
              <a:ext cx="28052" cy="43489"/>
            </a:xfrm>
            <a:custGeom>
              <a:rect b="b" l="l" r="r" t="t"/>
              <a:pathLst>
                <a:path extrusionOk="0" h="43489" w="28052">
                  <a:moveTo>
                    <a:pt x="23416" y="3343"/>
                  </a:moveTo>
                  <a:cubicBezTo>
                    <a:pt x="32478" y="12400"/>
                    <a:pt x="26683" y="35955"/>
                    <a:pt x="19431" y="41391"/>
                  </a:cubicBezTo>
                  <a:cubicBezTo>
                    <a:pt x="12184" y="46827"/>
                    <a:pt x="-1950" y="42114"/>
                    <a:pt x="225" y="22365"/>
                  </a:cubicBezTo>
                  <a:cubicBezTo>
                    <a:pt x="2399" y="2615"/>
                    <a:pt x="15076" y="-4996"/>
                    <a:pt x="23416" y="33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46"/>
            <p:cNvSpPr/>
            <p:nvPr/>
          </p:nvSpPr>
          <p:spPr>
            <a:xfrm>
              <a:off x="6690308" y="1123526"/>
              <a:ext cx="51691" cy="33711"/>
            </a:xfrm>
            <a:custGeom>
              <a:rect b="b" l="l" r="r" t="t"/>
              <a:pathLst>
                <a:path extrusionOk="0" h="33711" w="51691">
                  <a:moveTo>
                    <a:pt x="618" y="0"/>
                  </a:moveTo>
                  <a:cubicBezTo>
                    <a:pt x="-5071" y="19005"/>
                    <a:pt x="29820" y="50382"/>
                    <a:pt x="51692" y="22916"/>
                  </a:cubicBezTo>
                  <a:lnTo>
                    <a:pt x="618"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0" name="Google Shape;1810;p46"/>
            <p:cNvSpPr/>
            <p:nvPr/>
          </p:nvSpPr>
          <p:spPr>
            <a:xfrm>
              <a:off x="6296627" y="1048869"/>
              <a:ext cx="145185" cy="163105"/>
            </a:xfrm>
            <a:custGeom>
              <a:rect b="b" l="l" r="r" t="t"/>
              <a:pathLst>
                <a:path extrusionOk="0" h="163105" w="145185">
                  <a:moveTo>
                    <a:pt x="16814" y="29162"/>
                  </a:moveTo>
                  <a:cubicBezTo>
                    <a:pt x="26208" y="2747"/>
                    <a:pt x="62836" y="-8553"/>
                    <a:pt x="87114" y="7222"/>
                  </a:cubicBezTo>
                  <a:cubicBezTo>
                    <a:pt x="111392" y="22998"/>
                    <a:pt x="147266" y="57061"/>
                    <a:pt x="145091" y="81344"/>
                  </a:cubicBezTo>
                  <a:cubicBezTo>
                    <a:pt x="142917" y="105622"/>
                    <a:pt x="119726" y="123741"/>
                    <a:pt x="102330" y="145485"/>
                  </a:cubicBezTo>
                  <a:cubicBezTo>
                    <a:pt x="84935" y="167230"/>
                    <a:pt x="54133" y="172661"/>
                    <a:pt x="28045" y="139685"/>
                  </a:cubicBezTo>
                  <a:cubicBezTo>
                    <a:pt x="1951" y="106709"/>
                    <a:pt x="-6018" y="83154"/>
                    <a:pt x="4490" y="64671"/>
                  </a:cubicBezTo>
                  <a:cubicBezTo>
                    <a:pt x="14998" y="46188"/>
                    <a:pt x="11013" y="45465"/>
                    <a:pt x="16814" y="291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46"/>
            <p:cNvSpPr/>
            <p:nvPr/>
          </p:nvSpPr>
          <p:spPr>
            <a:xfrm>
              <a:off x="6386008" y="1149852"/>
              <a:ext cx="190152" cy="167828"/>
            </a:xfrm>
            <a:custGeom>
              <a:rect b="b" l="l" r="r" t="t"/>
              <a:pathLst>
                <a:path extrusionOk="0" h="167828" w="190152">
                  <a:moveTo>
                    <a:pt x="52812" y="43415"/>
                  </a:moveTo>
                  <a:cubicBezTo>
                    <a:pt x="75206" y="18187"/>
                    <a:pt x="92675" y="-623"/>
                    <a:pt x="120574" y="16"/>
                  </a:cubicBezTo>
                  <a:cubicBezTo>
                    <a:pt x="148478" y="654"/>
                    <a:pt x="172392" y="10439"/>
                    <a:pt x="183992" y="43415"/>
                  </a:cubicBezTo>
                  <a:cubicBezTo>
                    <a:pt x="195588" y="76391"/>
                    <a:pt x="193054" y="121685"/>
                    <a:pt x="156811" y="148143"/>
                  </a:cubicBezTo>
                  <a:cubicBezTo>
                    <a:pt x="120574" y="174596"/>
                    <a:pt x="84336" y="172057"/>
                    <a:pt x="45924" y="154302"/>
                  </a:cubicBezTo>
                  <a:cubicBezTo>
                    <a:pt x="7513" y="136543"/>
                    <a:pt x="-6257" y="112993"/>
                    <a:pt x="2572" y="93016"/>
                  </a:cubicBezTo>
                  <a:cubicBezTo>
                    <a:pt x="13883" y="67424"/>
                    <a:pt x="35263" y="63191"/>
                    <a:pt x="52812" y="434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2" name="Google Shape;1812;p46"/>
            <p:cNvSpPr/>
            <p:nvPr/>
          </p:nvSpPr>
          <p:spPr>
            <a:xfrm>
              <a:off x="6272025" y="1197990"/>
              <a:ext cx="83255" cy="95961"/>
            </a:xfrm>
            <a:custGeom>
              <a:rect b="b" l="l" r="r" t="t"/>
              <a:pathLst>
                <a:path extrusionOk="0" h="95961" w="83255">
                  <a:moveTo>
                    <a:pt x="0" y="1689"/>
                  </a:moveTo>
                  <a:cubicBezTo>
                    <a:pt x="21122" y="-5816"/>
                    <a:pt x="58088" y="12667"/>
                    <a:pt x="76929" y="37668"/>
                  </a:cubicBezTo>
                  <a:cubicBezTo>
                    <a:pt x="95771" y="62675"/>
                    <a:pt x="68960" y="89987"/>
                    <a:pt x="43231" y="95175"/>
                  </a:cubicBezTo>
                  <a:cubicBezTo>
                    <a:pt x="17501" y="100364"/>
                    <a:pt x="7136" y="78176"/>
                    <a:pt x="7136" y="78176"/>
                  </a:cubicBezTo>
                  <a:lnTo>
                    <a:pt x="0" y="168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3" name="Google Shape;1813;p46"/>
            <p:cNvSpPr/>
            <p:nvPr/>
          </p:nvSpPr>
          <p:spPr>
            <a:xfrm>
              <a:off x="6289574" y="1335774"/>
              <a:ext cx="47372" cy="70800"/>
            </a:xfrm>
            <a:custGeom>
              <a:rect b="b" l="l" r="r" t="t"/>
              <a:pathLst>
                <a:path extrusionOk="0" h="70800" w="47372">
                  <a:moveTo>
                    <a:pt x="0" y="28521"/>
                  </a:moveTo>
                  <a:cubicBezTo>
                    <a:pt x="3932" y="628"/>
                    <a:pt x="16979" y="-1547"/>
                    <a:pt x="31113" y="628"/>
                  </a:cubicBezTo>
                  <a:cubicBezTo>
                    <a:pt x="45247" y="2802"/>
                    <a:pt x="48509" y="23818"/>
                    <a:pt x="47057" y="44840"/>
                  </a:cubicBezTo>
                  <a:cubicBezTo>
                    <a:pt x="45606" y="65856"/>
                    <a:pt x="31556" y="76844"/>
                    <a:pt x="7057" y="67366"/>
                  </a:cubicBezTo>
                  <a:lnTo>
                    <a:pt x="5" y="2852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4" name="Google Shape;1814;p46"/>
            <p:cNvSpPr/>
            <p:nvPr/>
          </p:nvSpPr>
          <p:spPr>
            <a:xfrm>
              <a:off x="6354846" y="1332099"/>
              <a:ext cx="74749" cy="78910"/>
            </a:xfrm>
            <a:custGeom>
              <a:rect b="b" l="l" r="r" t="t"/>
              <a:pathLst>
                <a:path extrusionOk="0" h="78910" w="74749">
                  <a:moveTo>
                    <a:pt x="63190" y="63330"/>
                  </a:moveTo>
                  <a:cubicBezTo>
                    <a:pt x="53537" y="77865"/>
                    <a:pt x="27444" y="88373"/>
                    <a:pt x="9689" y="65911"/>
                  </a:cubicBezTo>
                  <a:cubicBezTo>
                    <a:pt x="-8066" y="43443"/>
                    <a:pt x="-1711" y="13006"/>
                    <a:pt x="31165" y="2133"/>
                  </a:cubicBezTo>
                  <a:cubicBezTo>
                    <a:pt x="64045" y="-8739"/>
                    <a:pt x="82217" y="24005"/>
                    <a:pt x="71825" y="53698"/>
                  </a:cubicBezTo>
                  <a:lnTo>
                    <a:pt x="63190" y="6333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5" name="Google Shape;1815;p46"/>
            <p:cNvSpPr/>
            <p:nvPr/>
          </p:nvSpPr>
          <p:spPr>
            <a:xfrm>
              <a:off x="6460559" y="1350900"/>
              <a:ext cx="101794" cy="92974"/>
            </a:xfrm>
            <a:custGeom>
              <a:rect b="b" l="l" r="r" t="t"/>
              <a:pathLst>
                <a:path extrusionOk="0" h="92974" w="101794">
                  <a:moveTo>
                    <a:pt x="39141" y="0"/>
                  </a:moveTo>
                  <a:cubicBezTo>
                    <a:pt x="60522" y="1087"/>
                    <a:pt x="66322" y="13770"/>
                    <a:pt x="77553" y="34427"/>
                  </a:cubicBezTo>
                  <a:cubicBezTo>
                    <a:pt x="88779" y="55069"/>
                    <a:pt x="111062" y="65719"/>
                    <a:pt x="97604" y="92974"/>
                  </a:cubicBezTo>
                  <a:cubicBezTo>
                    <a:pt x="68148" y="86810"/>
                    <a:pt x="36233" y="75241"/>
                    <a:pt x="1822" y="56441"/>
                  </a:cubicBezTo>
                  <a:cubicBezTo>
                    <a:pt x="-4332" y="26057"/>
                    <a:pt x="4376" y="364"/>
                    <a:pt x="39141"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6" name="Google Shape;1816;p46"/>
            <p:cNvSpPr/>
            <p:nvPr/>
          </p:nvSpPr>
          <p:spPr>
            <a:xfrm>
              <a:off x="6556228" y="1313022"/>
              <a:ext cx="102935" cy="65466"/>
            </a:xfrm>
            <a:custGeom>
              <a:rect b="b" l="l" r="r" t="t"/>
              <a:pathLst>
                <a:path extrusionOk="0" h="65466" w="102935">
                  <a:moveTo>
                    <a:pt x="3" y="31354"/>
                  </a:moveTo>
                  <a:cubicBezTo>
                    <a:pt x="-599" y="-5612"/>
                    <a:pt x="94946" y="-15027"/>
                    <a:pt x="102556" y="31354"/>
                  </a:cubicBezTo>
                  <a:cubicBezTo>
                    <a:pt x="110167" y="77741"/>
                    <a:pt x="731" y="75926"/>
                    <a:pt x="3" y="3135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7" name="Google Shape;1817;p46"/>
            <p:cNvSpPr/>
            <p:nvPr/>
          </p:nvSpPr>
          <p:spPr>
            <a:xfrm>
              <a:off x="6618884" y="1400472"/>
              <a:ext cx="80480" cy="48965"/>
            </a:xfrm>
            <a:custGeom>
              <a:rect b="b" l="l" r="r" t="t"/>
              <a:pathLst>
                <a:path extrusionOk="0" h="48965" w="80480">
                  <a:moveTo>
                    <a:pt x="40280" y="71"/>
                  </a:moveTo>
                  <a:cubicBezTo>
                    <a:pt x="67435" y="1523"/>
                    <a:pt x="81447" y="14485"/>
                    <a:pt x="80429" y="33000"/>
                  </a:cubicBezTo>
                  <a:cubicBezTo>
                    <a:pt x="57238" y="41724"/>
                    <a:pt x="30907" y="47952"/>
                    <a:pt x="1409" y="48965"/>
                  </a:cubicBezTo>
                  <a:cubicBezTo>
                    <a:pt x="-5378" y="19262"/>
                    <a:pt x="13131" y="-1375"/>
                    <a:pt x="40285" y="7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46"/>
            <p:cNvSpPr/>
            <p:nvPr/>
          </p:nvSpPr>
          <p:spPr>
            <a:xfrm>
              <a:off x="6616788" y="1169842"/>
              <a:ext cx="159881" cy="128325"/>
            </a:xfrm>
            <a:custGeom>
              <a:rect b="b" l="l" r="r" t="t"/>
              <a:pathLst>
                <a:path extrusionOk="0" h="128325" w="159881">
                  <a:moveTo>
                    <a:pt x="2090" y="106767"/>
                  </a:moveTo>
                  <a:cubicBezTo>
                    <a:pt x="-7458" y="83133"/>
                    <a:pt x="17718" y="12189"/>
                    <a:pt x="36924" y="2762"/>
                  </a:cubicBezTo>
                  <a:cubicBezTo>
                    <a:pt x="56129" y="-6659"/>
                    <a:pt x="109034" y="9286"/>
                    <a:pt x="135128" y="31389"/>
                  </a:cubicBezTo>
                  <a:cubicBezTo>
                    <a:pt x="161221" y="53493"/>
                    <a:pt x="165206" y="70524"/>
                    <a:pt x="153970" y="98064"/>
                  </a:cubicBezTo>
                  <a:cubicBezTo>
                    <a:pt x="142739" y="125609"/>
                    <a:pt x="139345" y="128142"/>
                    <a:pt x="99365" y="128142"/>
                  </a:cubicBezTo>
                  <a:cubicBezTo>
                    <a:pt x="59386" y="128142"/>
                    <a:pt x="12192" y="131768"/>
                    <a:pt x="2090" y="1067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46"/>
            <p:cNvSpPr/>
            <p:nvPr/>
          </p:nvSpPr>
          <p:spPr>
            <a:xfrm>
              <a:off x="6750732" y="1322573"/>
              <a:ext cx="75470" cy="86707"/>
            </a:xfrm>
            <a:custGeom>
              <a:rect b="b" l="l" r="r" t="t"/>
              <a:pathLst>
                <a:path extrusionOk="0" h="86707" w="75470">
                  <a:moveTo>
                    <a:pt x="92" y="37383"/>
                  </a:moveTo>
                  <a:cubicBezTo>
                    <a:pt x="-1786" y="7907"/>
                    <a:pt x="25457" y="-3203"/>
                    <a:pt x="41766" y="782"/>
                  </a:cubicBezTo>
                  <a:cubicBezTo>
                    <a:pt x="58075" y="4766"/>
                    <a:pt x="75829" y="30496"/>
                    <a:pt x="75465" y="48979"/>
                  </a:cubicBezTo>
                  <a:cubicBezTo>
                    <a:pt x="75101" y="67462"/>
                    <a:pt x="48511" y="93191"/>
                    <a:pt x="25932" y="85216"/>
                  </a:cubicBezTo>
                  <a:cubicBezTo>
                    <a:pt x="3354" y="77247"/>
                    <a:pt x="1179" y="54415"/>
                    <a:pt x="92" y="3738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0" name="Google Shape;1820;p46"/>
            <p:cNvSpPr/>
            <p:nvPr/>
          </p:nvSpPr>
          <p:spPr>
            <a:xfrm>
              <a:off x="6794228" y="1228039"/>
              <a:ext cx="57265" cy="94637"/>
            </a:xfrm>
            <a:custGeom>
              <a:rect b="b" l="l" r="r" t="t"/>
              <a:pathLst>
                <a:path extrusionOk="0" h="94637" w="57265">
                  <a:moveTo>
                    <a:pt x="20378" y="82275"/>
                  </a:moveTo>
                  <a:cubicBezTo>
                    <a:pt x="-3023" y="69555"/>
                    <a:pt x="-3900" y="58720"/>
                    <a:pt x="5886" y="27918"/>
                  </a:cubicBezTo>
                  <a:cubicBezTo>
                    <a:pt x="15671" y="-2883"/>
                    <a:pt x="21466" y="-2160"/>
                    <a:pt x="34149" y="2189"/>
                  </a:cubicBezTo>
                  <a:cubicBezTo>
                    <a:pt x="46831" y="6538"/>
                    <a:pt x="49005" y="20656"/>
                    <a:pt x="47195" y="41134"/>
                  </a:cubicBezTo>
                  <a:cubicBezTo>
                    <a:pt x="45385" y="61617"/>
                    <a:pt x="62052" y="82269"/>
                    <a:pt x="55893" y="90967"/>
                  </a:cubicBezTo>
                  <a:cubicBezTo>
                    <a:pt x="49734" y="99665"/>
                    <a:pt x="37052" y="91331"/>
                    <a:pt x="20378" y="822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1" name="Google Shape;1821;p46"/>
            <p:cNvSpPr/>
            <p:nvPr/>
          </p:nvSpPr>
          <p:spPr>
            <a:xfrm>
              <a:off x="6772795" y="1160956"/>
              <a:ext cx="50050" cy="40252"/>
            </a:xfrm>
            <a:custGeom>
              <a:rect b="b" l="l" r="r" t="t"/>
              <a:pathLst>
                <a:path extrusionOk="0" h="40252" w="50050">
                  <a:moveTo>
                    <a:pt x="529" y="0"/>
                  </a:moveTo>
                  <a:cubicBezTo>
                    <a:pt x="17550" y="8149"/>
                    <a:pt x="34096" y="16636"/>
                    <a:pt x="50050" y="25909"/>
                  </a:cubicBezTo>
                  <a:cubicBezTo>
                    <a:pt x="15554" y="62595"/>
                    <a:pt x="-3482" y="19628"/>
                    <a:pt x="529"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46"/>
            <p:cNvSpPr/>
            <p:nvPr/>
          </p:nvSpPr>
          <p:spPr>
            <a:xfrm>
              <a:off x="6860251" y="1236781"/>
              <a:ext cx="61668" cy="56694"/>
            </a:xfrm>
            <a:custGeom>
              <a:rect b="b" l="l" r="r" t="t"/>
              <a:pathLst>
                <a:path extrusionOk="0" h="56694" w="61668">
                  <a:moveTo>
                    <a:pt x="46580" y="15186"/>
                  </a:moveTo>
                  <a:cubicBezTo>
                    <a:pt x="51858" y="20802"/>
                    <a:pt x="56751" y="26027"/>
                    <a:pt x="61353" y="30993"/>
                  </a:cubicBezTo>
                  <a:cubicBezTo>
                    <a:pt x="61369" y="31077"/>
                    <a:pt x="65206" y="54690"/>
                    <a:pt x="45673" y="56385"/>
                  </a:cubicBezTo>
                  <a:cubicBezTo>
                    <a:pt x="26108" y="58084"/>
                    <a:pt x="-709" y="52875"/>
                    <a:pt x="14" y="38577"/>
                  </a:cubicBezTo>
                  <a:cubicBezTo>
                    <a:pt x="737" y="24290"/>
                    <a:pt x="12681" y="-4701"/>
                    <a:pt x="31950" y="651"/>
                  </a:cubicBezTo>
                  <a:cubicBezTo>
                    <a:pt x="36932" y="5295"/>
                    <a:pt x="41820" y="10119"/>
                    <a:pt x="46580" y="1518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46"/>
            <p:cNvSpPr/>
            <p:nvPr/>
          </p:nvSpPr>
          <p:spPr>
            <a:xfrm>
              <a:off x="6851362" y="1329227"/>
              <a:ext cx="79203" cy="78787"/>
            </a:xfrm>
            <a:custGeom>
              <a:rect b="b" l="l" r="r" t="t"/>
              <a:pathLst>
                <a:path extrusionOk="0" h="78787" w="79203">
                  <a:moveTo>
                    <a:pt x="131" y="40515"/>
                  </a:moveTo>
                  <a:cubicBezTo>
                    <a:pt x="-1542" y="11856"/>
                    <a:pt x="12888" y="5364"/>
                    <a:pt x="37171" y="651"/>
                  </a:cubicBezTo>
                  <a:cubicBezTo>
                    <a:pt x="61449" y="-4057"/>
                    <a:pt x="79203" y="17667"/>
                    <a:pt x="79203" y="36699"/>
                  </a:cubicBezTo>
                  <a:cubicBezTo>
                    <a:pt x="79203" y="55731"/>
                    <a:pt x="48761" y="81460"/>
                    <a:pt x="29560" y="78562"/>
                  </a:cubicBezTo>
                  <a:cubicBezTo>
                    <a:pt x="10354" y="75665"/>
                    <a:pt x="1503" y="64069"/>
                    <a:pt x="131" y="405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4" name="Google Shape;1824;p46"/>
            <p:cNvSpPr/>
            <p:nvPr/>
          </p:nvSpPr>
          <p:spPr>
            <a:xfrm>
              <a:off x="6808800" y="1441074"/>
              <a:ext cx="65610" cy="63903"/>
            </a:xfrm>
            <a:custGeom>
              <a:rect b="b" l="l" r="r" t="t"/>
              <a:pathLst>
                <a:path extrusionOk="0" h="63903" w="65610">
                  <a:moveTo>
                    <a:pt x="1094" y="18538"/>
                  </a:moveTo>
                  <a:cubicBezTo>
                    <a:pt x="5849" y="-9635"/>
                    <a:pt x="39147" y="419"/>
                    <a:pt x="47116" y="9117"/>
                  </a:cubicBezTo>
                  <a:cubicBezTo>
                    <a:pt x="55086" y="17815"/>
                    <a:pt x="51824" y="34482"/>
                    <a:pt x="61974" y="48616"/>
                  </a:cubicBezTo>
                  <a:cubicBezTo>
                    <a:pt x="72117" y="62750"/>
                    <a:pt x="60522" y="66371"/>
                    <a:pt x="33705" y="62386"/>
                  </a:cubicBezTo>
                  <a:cubicBezTo>
                    <a:pt x="6889" y="58396"/>
                    <a:pt x="-3619" y="46442"/>
                    <a:pt x="1088" y="185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5" name="Google Shape;1825;p46"/>
            <p:cNvSpPr/>
            <p:nvPr/>
          </p:nvSpPr>
          <p:spPr>
            <a:xfrm>
              <a:off x="6894441" y="1447782"/>
              <a:ext cx="31285" cy="43355"/>
            </a:xfrm>
            <a:custGeom>
              <a:rect b="b" l="l" r="r" t="t"/>
              <a:pathLst>
                <a:path extrusionOk="0" h="43355" w="31285">
                  <a:moveTo>
                    <a:pt x="13297" y="43355"/>
                  </a:moveTo>
                  <a:cubicBezTo>
                    <a:pt x="905" y="43355"/>
                    <a:pt x="-3370" y="15816"/>
                    <a:pt x="2790" y="3856"/>
                  </a:cubicBezTo>
                  <a:cubicBezTo>
                    <a:pt x="8949" y="-8103"/>
                    <a:pt x="33955" y="10379"/>
                    <a:pt x="31052" y="23606"/>
                  </a:cubicBezTo>
                  <a:cubicBezTo>
                    <a:pt x="28154" y="36832"/>
                    <a:pt x="22718" y="43355"/>
                    <a:pt x="13297" y="433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6" name="Google Shape;1826;p46"/>
            <p:cNvSpPr/>
            <p:nvPr/>
          </p:nvSpPr>
          <p:spPr>
            <a:xfrm>
              <a:off x="6852144" y="1532394"/>
              <a:ext cx="61049" cy="48225"/>
            </a:xfrm>
            <a:custGeom>
              <a:rect b="b" l="l" r="r" t="t"/>
              <a:pathLst>
                <a:path extrusionOk="0" h="48225" w="61049">
                  <a:moveTo>
                    <a:pt x="874" y="27233"/>
                  </a:moveTo>
                  <a:cubicBezTo>
                    <a:pt x="-5781" y="4248"/>
                    <a:pt x="26968" y="-5743"/>
                    <a:pt x="51605" y="3319"/>
                  </a:cubicBezTo>
                  <a:cubicBezTo>
                    <a:pt x="76247" y="12376"/>
                    <a:pt x="46532" y="38834"/>
                    <a:pt x="32034" y="46080"/>
                  </a:cubicBezTo>
                  <a:cubicBezTo>
                    <a:pt x="17541" y="53326"/>
                    <a:pt x="4859" y="41008"/>
                    <a:pt x="869" y="272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7" name="Google Shape;1827;p46"/>
            <p:cNvSpPr/>
            <p:nvPr/>
          </p:nvSpPr>
          <p:spPr>
            <a:xfrm>
              <a:off x="6303508" y="1422028"/>
              <a:ext cx="75487" cy="60551"/>
            </a:xfrm>
            <a:custGeom>
              <a:rect b="b" l="l" r="r" t="t"/>
              <a:pathLst>
                <a:path extrusionOk="0" h="60551" w="75487">
                  <a:moveTo>
                    <a:pt x="3489" y="44092"/>
                  </a:moveTo>
                  <a:cubicBezTo>
                    <a:pt x="3489" y="44092"/>
                    <a:pt x="24067" y="67299"/>
                    <a:pt x="55591" y="58601"/>
                  </a:cubicBezTo>
                  <a:cubicBezTo>
                    <a:pt x="87116" y="49903"/>
                    <a:pt x="76608" y="25261"/>
                    <a:pt x="55591" y="7865"/>
                  </a:cubicBezTo>
                  <a:cubicBezTo>
                    <a:pt x="34570" y="-9525"/>
                    <a:pt x="6307" y="4968"/>
                    <a:pt x="0" y="21889"/>
                  </a:cubicBezTo>
                  <a:lnTo>
                    <a:pt x="3489" y="44092"/>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8" name="Google Shape;1828;p46"/>
            <p:cNvSpPr/>
            <p:nvPr/>
          </p:nvSpPr>
          <p:spPr>
            <a:xfrm>
              <a:off x="6344943" y="1512510"/>
              <a:ext cx="49505" cy="41157"/>
            </a:xfrm>
            <a:custGeom>
              <a:rect b="b" l="l" r="r" t="t"/>
              <a:pathLst>
                <a:path extrusionOk="0" h="41157" w="49505">
                  <a:moveTo>
                    <a:pt x="22" y="20300"/>
                  </a:moveTo>
                  <a:cubicBezTo>
                    <a:pt x="681" y="-737"/>
                    <a:pt x="26838" y="-3978"/>
                    <a:pt x="39157" y="3992"/>
                  </a:cubicBezTo>
                  <a:cubicBezTo>
                    <a:pt x="51480" y="11967"/>
                    <a:pt x="57275" y="32983"/>
                    <a:pt x="30459" y="39506"/>
                  </a:cubicBezTo>
                  <a:cubicBezTo>
                    <a:pt x="3642" y="46030"/>
                    <a:pt x="-343" y="31896"/>
                    <a:pt x="22" y="203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2" name="Shape 1832"/>
        <p:cNvGrpSpPr/>
        <p:nvPr/>
      </p:nvGrpSpPr>
      <p:grpSpPr>
        <a:xfrm>
          <a:off x="0" y="0"/>
          <a:ext cx="0" cy="0"/>
          <a:chOff x="0" y="0"/>
          <a:chExt cx="0" cy="0"/>
        </a:xfrm>
      </p:grpSpPr>
      <p:sp>
        <p:nvSpPr>
          <p:cNvPr id="1833" name="Google Shape;1833;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834" name="Google Shape;1834;p47"/>
          <p:cNvSpPr txBox="1"/>
          <p:nvPr/>
        </p:nvSpPr>
        <p:spPr>
          <a:xfrm>
            <a:off x="720000" y="1152852"/>
            <a:ext cx="7704000" cy="1387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Here’s an assortment of </a:t>
            </a:r>
            <a:r>
              <a:rPr b="1" lang="en">
                <a:solidFill>
                  <a:schemeClr val="dk1"/>
                </a:solidFill>
                <a:latin typeface="Asap"/>
                <a:ea typeface="Asap"/>
                <a:cs typeface="Asap"/>
                <a:sym typeface="Asap"/>
              </a:rPr>
              <a:t>alternative resources</a:t>
            </a:r>
            <a:r>
              <a:rPr lang="en">
                <a:solidFill>
                  <a:schemeClr val="dk1"/>
                </a:solidFill>
                <a:latin typeface="Asap"/>
                <a:ea typeface="Asap"/>
                <a:cs typeface="Asap"/>
                <a:sym typeface="Asap"/>
              </a:rPr>
              <a:t> whose style fits the one of this template:</a:t>
            </a:r>
            <a:endParaRPr>
              <a:solidFill>
                <a:schemeClr val="dk1"/>
              </a:solidFill>
              <a:latin typeface="Asap"/>
              <a:ea typeface="Asap"/>
              <a:cs typeface="Asap"/>
              <a:sym typeface="Asap"/>
            </a:endParaRPr>
          </a:p>
          <a:p>
            <a:pPr indent="0" lvl="0" marL="0" rtl="0" algn="l">
              <a:lnSpc>
                <a:spcPct val="115000"/>
              </a:lnSpc>
              <a:spcBef>
                <a:spcPts val="0"/>
              </a:spcBef>
              <a:spcAft>
                <a:spcPts val="0"/>
              </a:spcAft>
              <a:buNone/>
            </a:pPr>
            <a:r>
              <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3">
                  <a:extLst>
                    <a:ext uri="{A12FA001-AC4F-418D-AE19-62706E023703}">
                      <ahyp:hlinkClr val="tx"/>
                    </a:ext>
                  </a:extLst>
                </a:hlinkClick>
              </a:rPr>
              <a:t>Biological hierarchy cartoon colorful demonstrated ecosystem with plants animals and fishes illustration</a:t>
            </a:r>
            <a:endParaRPr b="1">
              <a:solidFill>
                <a:schemeClr val="dk1"/>
              </a:solidFill>
              <a:latin typeface="Asap"/>
              <a:ea typeface="Asap"/>
              <a:cs typeface="Asap"/>
              <a:sym typeface="Asap"/>
            </a:endParaRPr>
          </a:p>
        </p:txBody>
      </p:sp>
      <p:grpSp>
        <p:nvGrpSpPr>
          <p:cNvPr id="1835" name="Google Shape;1835;p47"/>
          <p:cNvGrpSpPr/>
          <p:nvPr/>
        </p:nvGrpSpPr>
        <p:grpSpPr>
          <a:xfrm>
            <a:off x="4622373" y="3680127"/>
            <a:ext cx="660461" cy="923870"/>
            <a:chOff x="5569390" y="4509752"/>
            <a:chExt cx="660461" cy="923870"/>
          </a:xfrm>
        </p:grpSpPr>
        <p:sp>
          <p:nvSpPr>
            <p:cNvPr id="1836" name="Google Shape;1836;p47"/>
            <p:cNvSpPr/>
            <p:nvPr/>
          </p:nvSpPr>
          <p:spPr>
            <a:xfrm>
              <a:off x="5622919" y="5197215"/>
              <a:ext cx="159631" cy="215982"/>
            </a:xfrm>
            <a:custGeom>
              <a:rect b="b" l="l" r="r" t="t"/>
              <a:pathLst>
                <a:path extrusionOk="0" h="215982" w="159631">
                  <a:moveTo>
                    <a:pt x="124176" y="107422"/>
                  </a:moveTo>
                  <a:lnTo>
                    <a:pt x="96939" y="0"/>
                  </a:lnTo>
                  <a:lnTo>
                    <a:pt x="93434" y="134845"/>
                  </a:lnTo>
                  <a:lnTo>
                    <a:pt x="57568" y="5714"/>
                  </a:lnTo>
                  <a:lnTo>
                    <a:pt x="66600" y="164563"/>
                  </a:lnTo>
                  <a:lnTo>
                    <a:pt x="18336" y="53715"/>
                  </a:lnTo>
                  <a:lnTo>
                    <a:pt x="40309" y="178278"/>
                  </a:lnTo>
                  <a:lnTo>
                    <a:pt x="0" y="124564"/>
                  </a:lnTo>
                  <a:cubicBezTo>
                    <a:pt x="0" y="124564"/>
                    <a:pt x="17530" y="159989"/>
                    <a:pt x="25345" y="215983"/>
                  </a:cubicBezTo>
                  <a:lnTo>
                    <a:pt x="155856" y="211416"/>
                  </a:lnTo>
                  <a:lnTo>
                    <a:pt x="159632" y="68570"/>
                  </a:lnTo>
                  <a:lnTo>
                    <a:pt x="124176" y="10742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47"/>
            <p:cNvSpPr/>
            <p:nvPr/>
          </p:nvSpPr>
          <p:spPr>
            <a:xfrm>
              <a:off x="5791309" y="4509752"/>
              <a:ext cx="93844" cy="367726"/>
            </a:xfrm>
            <a:custGeom>
              <a:rect b="b" l="l" r="r" t="t"/>
              <a:pathLst>
                <a:path extrusionOk="0" h="367726" w="93844">
                  <a:moveTo>
                    <a:pt x="12881" y="7347"/>
                  </a:moveTo>
                  <a:cubicBezTo>
                    <a:pt x="-27769" y="49207"/>
                    <a:pt x="40785" y="224547"/>
                    <a:pt x="40785" y="224547"/>
                  </a:cubicBezTo>
                  <a:cubicBezTo>
                    <a:pt x="40785" y="224547"/>
                    <a:pt x="37753" y="246993"/>
                    <a:pt x="32288" y="367727"/>
                  </a:cubicBezTo>
                  <a:lnTo>
                    <a:pt x="86281" y="332535"/>
                  </a:lnTo>
                  <a:cubicBezTo>
                    <a:pt x="74752" y="295528"/>
                    <a:pt x="89313" y="214832"/>
                    <a:pt x="93561" y="164475"/>
                  </a:cubicBezTo>
                  <a:cubicBezTo>
                    <a:pt x="97810" y="114117"/>
                    <a:pt x="53516" y="-34520"/>
                    <a:pt x="12873" y="73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8" name="Google Shape;1838;p47"/>
            <p:cNvSpPr/>
            <p:nvPr/>
          </p:nvSpPr>
          <p:spPr>
            <a:xfrm>
              <a:off x="6027566" y="5178616"/>
              <a:ext cx="202270" cy="233776"/>
            </a:xfrm>
            <a:custGeom>
              <a:rect b="b" l="l" r="r" t="t"/>
              <a:pathLst>
                <a:path extrusionOk="0" h="233776" w="202270">
                  <a:moveTo>
                    <a:pt x="153851" y="179402"/>
                  </a:moveTo>
                  <a:cubicBezTo>
                    <a:pt x="164000" y="135132"/>
                    <a:pt x="150502" y="112608"/>
                    <a:pt x="150502" y="112608"/>
                  </a:cubicBezTo>
                  <a:cubicBezTo>
                    <a:pt x="150773" y="148335"/>
                    <a:pt x="124016" y="185070"/>
                    <a:pt x="124016" y="185070"/>
                  </a:cubicBezTo>
                  <a:cubicBezTo>
                    <a:pt x="110937" y="147793"/>
                    <a:pt x="148641" y="47372"/>
                    <a:pt x="148641" y="47372"/>
                  </a:cubicBezTo>
                  <a:cubicBezTo>
                    <a:pt x="119814" y="73004"/>
                    <a:pt x="100516" y="139799"/>
                    <a:pt x="100516" y="139799"/>
                  </a:cubicBezTo>
                  <a:cubicBezTo>
                    <a:pt x="113022" y="76889"/>
                    <a:pt x="91073" y="48931"/>
                    <a:pt x="91073" y="48931"/>
                  </a:cubicBezTo>
                  <a:cubicBezTo>
                    <a:pt x="94639" y="83882"/>
                    <a:pt x="68356" y="156887"/>
                    <a:pt x="68356" y="156887"/>
                  </a:cubicBezTo>
                  <a:cubicBezTo>
                    <a:pt x="57695" y="100187"/>
                    <a:pt x="78954" y="0"/>
                    <a:pt x="78954" y="0"/>
                  </a:cubicBezTo>
                  <a:cubicBezTo>
                    <a:pt x="27620" y="62910"/>
                    <a:pt x="27000" y="167765"/>
                    <a:pt x="27000" y="167765"/>
                  </a:cubicBezTo>
                  <a:lnTo>
                    <a:pt x="2127" y="97086"/>
                  </a:lnTo>
                  <a:cubicBezTo>
                    <a:pt x="2127" y="97086"/>
                    <a:pt x="-7401" y="163105"/>
                    <a:pt x="13874" y="228341"/>
                  </a:cubicBezTo>
                  <a:lnTo>
                    <a:pt x="159030" y="233776"/>
                  </a:lnTo>
                  <a:cubicBezTo>
                    <a:pt x="162062" y="197274"/>
                    <a:pt x="202270" y="151444"/>
                    <a:pt x="202270" y="151444"/>
                  </a:cubicBezTo>
                  <a:cubicBezTo>
                    <a:pt x="173730" y="163873"/>
                    <a:pt x="153835" y="179402"/>
                    <a:pt x="153835" y="1794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47"/>
            <p:cNvSpPr/>
            <p:nvPr/>
          </p:nvSpPr>
          <p:spPr>
            <a:xfrm>
              <a:off x="6034642" y="5247386"/>
              <a:ext cx="76638" cy="111595"/>
            </a:xfrm>
            <a:custGeom>
              <a:rect b="b" l="l" r="r" t="t"/>
              <a:pathLst>
                <a:path extrusionOk="0" h="111595" w="76638">
                  <a:moveTo>
                    <a:pt x="76539" y="46389"/>
                  </a:moveTo>
                  <a:cubicBezTo>
                    <a:pt x="78051" y="16020"/>
                    <a:pt x="62172" y="-4387"/>
                    <a:pt x="41068" y="808"/>
                  </a:cubicBezTo>
                  <a:cubicBezTo>
                    <a:pt x="19963" y="6002"/>
                    <a:pt x="1619" y="34837"/>
                    <a:pt x="100" y="65206"/>
                  </a:cubicBezTo>
                  <a:cubicBezTo>
                    <a:pt x="-1412" y="95576"/>
                    <a:pt x="14466" y="115983"/>
                    <a:pt x="35571" y="110788"/>
                  </a:cubicBezTo>
                  <a:cubicBezTo>
                    <a:pt x="56683" y="105593"/>
                    <a:pt x="75019" y="76759"/>
                    <a:pt x="76539" y="4638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47"/>
            <p:cNvSpPr/>
            <p:nvPr/>
          </p:nvSpPr>
          <p:spPr>
            <a:xfrm>
              <a:off x="5736843" y="5148672"/>
              <a:ext cx="88751" cy="255361"/>
            </a:xfrm>
            <a:custGeom>
              <a:rect b="b" l="l" r="r" t="t"/>
              <a:pathLst>
                <a:path extrusionOk="0" h="255361" w="88751">
                  <a:moveTo>
                    <a:pt x="39559" y="814"/>
                  </a:moveTo>
                  <a:cubicBezTo>
                    <a:pt x="39544" y="535"/>
                    <a:pt x="39536" y="271"/>
                    <a:pt x="39521" y="0"/>
                  </a:cubicBezTo>
                  <a:cubicBezTo>
                    <a:pt x="64176" y="30935"/>
                    <a:pt x="97848" y="134822"/>
                    <a:pt x="86474" y="241080"/>
                  </a:cubicBezTo>
                  <a:cubicBezTo>
                    <a:pt x="86474" y="241080"/>
                    <a:pt x="77364" y="248143"/>
                    <a:pt x="64936" y="254229"/>
                  </a:cubicBezTo>
                  <a:lnTo>
                    <a:pt x="15478" y="255361"/>
                  </a:lnTo>
                  <a:cubicBezTo>
                    <a:pt x="-26499" y="104987"/>
                    <a:pt x="29061" y="-2543"/>
                    <a:pt x="39551" y="8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1" name="Google Shape;1841;p47"/>
            <p:cNvSpPr/>
            <p:nvPr/>
          </p:nvSpPr>
          <p:spPr>
            <a:xfrm>
              <a:off x="5743637" y="5148680"/>
              <a:ext cx="79796" cy="153662"/>
            </a:xfrm>
            <a:custGeom>
              <a:rect b="b" l="l" r="r" t="t"/>
              <a:pathLst>
                <a:path extrusionOk="0" h="153662" w="79796">
                  <a:moveTo>
                    <a:pt x="7831" y="91946"/>
                  </a:moveTo>
                  <a:cubicBezTo>
                    <a:pt x="27904" y="129371"/>
                    <a:pt x="56746" y="152995"/>
                    <a:pt x="79797" y="153662"/>
                  </a:cubicBezTo>
                  <a:cubicBezTo>
                    <a:pt x="72850" y="82208"/>
                    <a:pt x="50458" y="22244"/>
                    <a:pt x="32727" y="0"/>
                  </a:cubicBezTo>
                  <a:cubicBezTo>
                    <a:pt x="32734" y="271"/>
                    <a:pt x="32750" y="535"/>
                    <a:pt x="32765" y="814"/>
                  </a:cubicBezTo>
                  <a:cubicBezTo>
                    <a:pt x="27330" y="-930"/>
                    <a:pt x="9800" y="27106"/>
                    <a:pt x="0" y="75431"/>
                  </a:cubicBezTo>
                  <a:cubicBezTo>
                    <a:pt x="2303" y="80960"/>
                    <a:pt x="4908" y="86480"/>
                    <a:pt x="7839" y="91946"/>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47"/>
            <p:cNvSpPr/>
            <p:nvPr/>
          </p:nvSpPr>
          <p:spPr>
            <a:xfrm>
              <a:off x="5786598" y="4992142"/>
              <a:ext cx="290037" cy="408914"/>
            </a:xfrm>
            <a:custGeom>
              <a:rect b="b" l="l" r="r" t="t"/>
              <a:pathLst>
                <a:path extrusionOk="0" h="408914" w="290037">
                  <a:moveTo>
                    <a:pt x="246321" y="163811"/>
                  </a:moveTo>
                  <a:cubicBezTo>
                    <a:pt x="256028" y="18205"/>
                    <a:pt x="184434" y="0"/>
                    <a:pt x="184434" y="0"/>
                  </a:cubicBezTo>
                  <a:lnTo>
                    <a:pt x="16988" y="27904"/>
                  </a:lnTo>
                  <a:lnTo>
                    <a:pt x="0" y="196569"/>
                  </a:lnTo>
                  <a:cubicBezTo>
                    <a:pt x="0" y="196569"/>
                    <a:pt x="18205" y="315077"/>
                    <a:pt x="26291" y="404061"/>
                  </a:cubicBezTo>
                  <a:lnTo>
                    <a:pt x="277869" y="408915"/>
                  </a:lnTo>
                  <a:cubicBezTo>
                    <a:pt x="317907" y="254811"/>
                    <a:pt x="246321" y="163811"/>
                    <a:pt x="246321" y="1638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47"/>
            <p:cNvSpPr/>
            <p:nvPr/>
          </p:nvSpPr>
          <p:spPr>
            <a:xfrm>
              <a:off x="5749196" y="5339763"/>
              <a:ext cx="90501" cy="67455"/>
            </a:xfrm>
            <a:custGeom>
              <a:rect b="b" l="l" r="r" t="t"/>
              <a:pathLst>
                <a:path extrusionOk="0" h="67455" w="90501">
                  <a:moveTo>
                    <a:pt x="89752" y="33405"/>
                  </a:moveTo>
                  <a:cubicBezTo>
                    <a:pt x="85046" y="14123"/>
                    <a:pt x="58421" y="-4299"/>
                    <a:pt x="33898" y="888"/>
                  </a:cubicBezTo>
                  <a:cubicBezTo>
                    <a:pt x="9374" y="6074"/>
                    <a:pt x="-3760" y="32893"/>
                    <a:pt x="946" y="52175"/>
                  </a:cubicBezTo>
                  <a:cubicBezTo>
                    <a:pt x="5653" y="71458"/>
                    <a:pt x="27432" y="68915"/>
                    <a:pt x="51955" y="63728"/>
                  </a:cubicBezTo>
                  <a:cubicBezTo>
                    <a:pt x="76479" y="58541"/>
                    <a:pt x="94451" y="52687"/>
                    <a:pt x="89752" y="3340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44" name="Google Shape;1844;p47"/>
            <p:cNvGrpSpPr/>
            <p:nvPr/>
          </p:nvGrpSpPr>
          <p:grpSpPr>
            <a:xfrm>
              <a:off x="5775868" y="5359228"/>
              <a:ext cx="41937" cy="33891"/>
              <a:chOff x="5775868" y="5359228"/>
              <a:chExt cx="41937" cy="33891"/>
            </a:xfrm>
          </p:grpSpPr>
          <p:sp>
            <p:nvSpPr>
              <p:cNvPr id="1845" name="Google Shape;1845;p47"/>
              <p:cNvSpPr/>
              <p:nvPr/>
            </p:nvSpPr>
            <p:spPr>
              <a:xfrm>
                <a:off x="5775868" y="5369276"/>
                <a:ext cx="8225" cy="23843"/>
              </a:xfrm>
              <a:custGeom>
                <a:rect b="b" l="l" r="r" t="t"/>
                <a:pathLst>
                  <a:path extrusionOk="0" h="23843" w="8225">
                    <a:moveTo>
                      <a:pt x="1031" y="0"/>
                    </a:moveTo>
                    <a:cubicBezTo>
                      <a:pt x="-597" y="271"/>
                      <a:pt x="-249" y="10653"/>
                      <a:pt x="1736" y="23787"/>
                    </a:cubicBezTo>
                    <a:cubicBezTo>
                      <a:pt x="3799" y="23880"/>
                      <a:pt x="5970" y="23857"/>
                      <a:pt x="8226" y="23725"/>
                    </a:cubicBezTo>
                    <a:cubicBezTo>
                      <a:pt x="5838" y="10172"/>
                      <a:pt x="2698" y="-271"/>
                      <a:pt x="1031" y="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6" name="Google Shape;1846;p47"/>
              <p:cNvSpPr/>
              <p:nvPr/>
            </p:nvSpPr>
            <p:spPr>
              <a:xfrm>
                <a:off x="5809548" y="5359228"/>
                <a:ext cx="8257" cy="26903"/>
              </a:xfrm>
              <a:custGeom>
                <a:rect b="b" l="l" r="r" t="t"/>
                <a:pathLst>
                  <a:path extrusionOk="0" h="26903" w="8257">
                    <a:moveTo>
                      <a:pt x="1031" y="0"/>
                    </a:moveTo>
                    <a:cubicBezTo>
                      <a:pt x="-721" y="295"/>
                      <a:pt x="-186" y="12328"/>
                      <a:pt x="2225" y="26904"/>
                    </a:cubicBezTo>
                    <a:cubicBezTo>
                      <a:pt x="4272" y="25997"/>
                      <a:pt x="6280" y="24989"/>
                      <a:pt x="8257" y="23896"/>
                    </a:cubicBezTo>
                    <a:cubicBezTo>
                      <a:pt x="5862" y="10258"/>
                      <a:pt x="2706" y="-271"/>
                      <a:pt x="1031" y="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47" name="Google Shape;1847;p47"/>
            <p:cNvSpPr/>
            <p:nvPr/>
          </p:nvSpPr>
          <p:spPr>
            <a:xfrm>
              <a:off x="5810858" y="5213978"/>
              <a:ext cx="133480" cy="157228"/>
            </a:xfrm>
            <a:custGeom>
              <a:rect b="b" l="l" r="r" t="t"/>
              <a:pathLst>
                <a:path extrusionOk="0" h="157228" w="133480">
                  <a:moveTo>
                    <a:pt x="133480" y="52637"/>
                  </a:moveTo>
                  <a:cubicBezTo>
                    <a:pt x="133480" y="-5125"/>
                    <a:pt x="98218" y="124"/>
                    <a:pt x="61359" y="124"/>
                  </a:cubicBezTo>
                  <a:cubicBezTo>
                    <a:pt x="24500" y="124"/>
                    <a:pt x="0" y="-5125"/>
                    <a:pt x="0" y="52637"/>
                  </a:cubicBezTo>
                  <a:cubicBezTo>
                    <a:pt x="0" y="110399"/>
                    <a:pt x="29881" y="157228"/>
                    <a:pt x="66740" y="157228"/>
                  </a:cubicBezTo>
                  <a:cubicBezTo>
                    <a:pt x="103599" y="157228"/>
                    <a:pt x="133480" y="110399"/>
                    <a:pt x="133480" y="52637"/>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8" name="Google Shape;1848;p47"/>
            <p:cNvSpPr/>
            <p:nvPr/>
          </p:nvSpPr>
          <p:spPr>
            <a:xfrm>
              <a:off x="5797625" y="5173192"/>
              <a:ext cx="87250" cy="105677"/>
            </a:xfrm>
            <a:custGeom>
              <a:rect b="b" l="l" r="r" t="t"/>
              <a:pathLst>
                <a:path extrusionOk="0" h="105677" w="87250">
                  <a:moveTo>
                    <a:pt x="82353" y="61038"/>
                  </a:moveTo>
                  <a:cubicBezTo>
                    <a:pt x="93432" y="32211"/>
                    <a:pt x="85082" y="5175"/>
                    <a:pt x="63691" y="648"/>
                  </a:cubicBezTo>
                  <a:cubicBezTo>
                    <a:pt x="42300" y="-3880"/>
                    <a:pt x="15977" y="15820"/>
                    <a:pt x="4898" y="44640"/>
                  </a:cubicBezTo>
                  <a:cubicBezTo>
                    <a:pt x="-6181" y="73466"/>
                    <a:pt x="2169" y="100502"/>
                    <a:pt x="23560" y="105030"/>
                  </a:cubicBezTo>
                  <a:cubicBezTo>
                    <a:pt x="44951" y="109558"/>
                    <a:pt x="71274" y="89857"/>
                    <a:pt x="82353" y="61038"/>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9" name="Google Shape;1849;p47"/>
            <p:cNvSpPr/>
            <p:nvPr/>
          </p:nvSpPr>
          <p:spPr>
            <a:xfrm>
              <a:off x="5864462" y="5185474"/>
              <a:ext cx="107680" cy="84764"/>
            </a:xfrm>
            <a:custGeom>
              <a:rect b="b" l="l" r="r" t="t"/>
              <a:pathLst>
                <a:path extrusionOk="0" h="84764" w="107680">
                  <a:moveTo>
                    <a:pt x="80496" y="71651"/>
                  </a:moveTo>
                  <a:cubicBezTo>
                    <a:pt x="106322" y="54726"/>
                    <a:pt x="115331" y="27900"/>
                    <a:pt x="100608" y="11734"/>
                  </a:cubicBezTo>
                  <a:cubicBezTo>
                    <a:pt x="85892" y="-4431"/>
                    <a:pt x="53018" y="-3819"/>
                    <a:pt x="27184" y="13106"/>
                  </a:cubicBezTo>
                  <a:cubicBezTo>
                    <a:pt x="1358" y="30032"/>
                    <a:pt x="-7651" y="56866"/>
                    <a:pt x="7073" y="73031"/>
                  </a:cubicBezTo>
                  <a:cubicBezTo>
                    <a:pt x="21796" y="89197"/>
                    <a:pt x="54662" y="88585"/>
                    <a:pt x="80496" y="71651"/>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0" name="Google Shape;1850;p47"/>
            <p:cNvSpPr/>
            <p:nvPr/>
          </p:nvSpPr>
          <p:spPr>
            <a:xfrm>
              <a:off x="5802436" y="5014595"/>
              <a:ext cx="176481" cy="123765"/>
            </a:xfrm>
            <a:custGeom>
              <a:rect b="b" l="l" r="r" t="t"/>
              <a:pathLst>
                <a:path extrusionOk="0" h="123765" w="176481">
                  <a:moveTo>
                    <a:pt x="6002" y="81588"/>
                  </a:moveTo>
                  <a:cubicBezTo>
                    <a:pt x="35070" y="111004"/>
                    <a:pt x="59663" y="123766"/>
                    <a:pt x="59663" y="123766"/>
                  </a:cubicBezTo>
                  <a:cubicBezTo>
                    <a:pt x="59663" y="123766"/>
                    <a:pt x="114998" y="105452"/>
                    <a:pt x="138475" y="84363"/>
                  </a:cubicBezTo>
                  <a:cubicBezTo>
                    <a:pt x="161952" y="63275"/>
                    <a:pt x="176481" y="0"/>
                    <a:pt x="176481" y="0"/>
                  </a:cubicBezTo>
                  <a:lnTo>
                    <a:pt x="13887" y="7280"/>
                  </a:lnTo>
                  <a:cubicBezTo>
                    <a:pt x="-4302" y="28354"/>
                    <a:pt x="-2022" y="55025"/>
                    <a:pt x="6002" y="8158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1" name="Google Shape;1851;p47"/>
            <p:cNvSpPr/>
            <p:nvPr/>
          </p:nvSpPr>
          <p:spPr>
            <a:xfrm>
              <a:off x="5808439" y="5061309"/>
              <a:ext cx="130991" cy="77044"/>
            </a:xfrm>
            <a:custGeom>
              <a:rect b="b" l="l" r="r" t="t"/>
              <a:pathLst>
                <a:path extrusionOk="0" h="77044" w="130991">
                  <a:moveTo>
                    <a:pt x="130984" y="38922"/>
                  </a:moveTo>
                  <a:cubicBezTo>
                    <a:pt x="120470" y="16150"/>
                    <a:pt x="94187" y="0"/>
                    <a:pt x="63398" y="0"/>
                  </a:cubicBezTo>
                  <a:cubicBezTo>
                    <a:pt x="36836" y="0"/>
                    <a:pt x="13630" y="12018"/>
                    <a:pt x="1000" y="29928"/>
                  </a:cubicBezTo>
                  <a:lnTo>
                    <a:pt x="0" y="34867"/>
                  </a:lnTo>
                  <a:cubicBezTo>
                    <a:pt x="29067" y="64282"/>
                    <a:pt x="53660" y="77044"/>
                    <a:pt x="53660" y="77044"/>
                  </a:cubicBezTo>
                  <a:cubicBezTo>
                    <a:pt x="53660" y="77044"/>
                    <a:pt x="106763" y="59460"/>
                    <a:pt x="130991" y="3891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2" name="Google Shape;1852;p47"/>
            <p:cNvSpPr/>
            <p:nvPr/>
          </p:nvSpPr>
          <p:spPr>
            <a:xfrm>
              <a:off x="5944338" y="4510934"/>
              <a:ext cx="98743" cy="402341"/>
            </a:xfrm>
            <a:custGeom>
              <a:rect b="b" l="l" r="r" t="t"/>
              <a:pathLst>
                <a:path extrusionOk="0" h="402341" w="98743">
                  <a:moveTo>
                    <a:pt x="66732" y="102"/>
                  </a:moveTo>
                  <a:cubicBezTo>
                    <a:pt x="12126" y="4956"/>
                    <a:pt x="1830" y="123403"/>
                    <a:pt x="9095" y="152989"/>
                  </a:cubicBezTo>
                  <a:cubicBezTo>
                    <a:pt x="17592" y="187568"/>
                    <a:pt x="19406" y="277359"/>
                    <a:pt x="0" y="350774"/>
                  </a:cubicBezTo>
                  <a:lnTo>
                    <a:pt x="57025" y="402342"/>
                  </a:lnTo>
                  <a:cubicBezTo>
                    <a:pt x="53381" y="382322"/>
                    <a:pt x="57025" y="293741"/>
                    <a:pt x="75230" y="236104"/>
                  </a:cubicBezTo>
                  <a:cubicBezTo>
                    <a:pt x="93427" y="178466"/>
                    <a:pt x="121339" y="-4759"/>
                    <a:pt x="66732" y="9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53" name="Google Shape;1853;p47"/>
            <p:cNvGrpSpPr/>
            <p:nvPr/>
          </p:nvGrpSpPr>
          <p:grpSpPr>
            <a:xfrm>
              <a:off x="5824228" y="5038468"/>
              <a:ext cx="103503" cy="65661"/>
              <a:chOff x="5824228" y="5038468"/>
              <a:chExt cx="103503" cy="65661"/>
            </a:xfrm>
          </p:grpSpPr>
          <p:sp>
            <p:nvSpPr>
              <p:cNvPr id="1854" name="Google Shape;1854;p47"/>
              <p:cNvSpPr/>
              <p:nvPr/>
            </p:nvSpPr>
            <p:spPr>
              <a:xfrm>
                <a:off x="5824228" y="5056153"/>
                <a:ext cx="11812" cy="46410"/>
              </a:xfrm>
              <a:custGeom>
                <a:rect b="b" l="l" r="r" t="t"/>
                <a:pathLst>
                  <a:path extrusionOk="0" h="46410" w="11812">
                    <a:moveTo>
                      <a:pt x="283" y="46411"/>
                    </a:moveTo>
                    <a:cubicBezTo>
                      <a:pt x="-2143" y="19717"/>
                      <a:pt x="11813" y="0"/>
                      <a:pt x="11813" y="0"/>
                    </a:cubicBezTo>
                    <a:lnTo>
                      <a:pt x="283" y="4641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5" name="Google Shape;1855;p47"/>
              <p:cNvSpPr/>
              <p:nvPr/>
            </p:nvSpPr>
            <p:spPr>
              <a:xfrm>
                <a:off x="5873961" y="5076730"/>
                <a:ext cx="5084" cy="27399"/>
              </a:xfrm>
              <a:custGeom>
                <a:rect b="b" l="l" r="r" t="t"/>
                <a:pathLst>
                  <a:path extrusionOk="0" h="27399" w="5084">
                    <a:moveTo>
                      <a:pt x="496" y="27400"/>
                    </a:moveTo>
                    <a:cubicBezTo>
                      <a:pt x="8971" y="11638"/>
                      <a:pt x="3109" y="0"/>
                      <a:pt x="3109" y="0"/>
                    </a:cubicBezTo>
                    <a:cubicBezTo>
                      <a:pt x="47" y="9180"/>
                      <a:pt x="-597" y="18313"/>
                      <a:pt x="496" y="2740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6" name="Google Shape;1856;p47"/>
              <p:cNvSpPr/>
              <p:nvPr/>
            </p:nvSpPr>
            <p:spPr>
              <a:xfrm>
                <a:off x="5899548" y="5038468"/>
                <a:ext cx="4885" cy="40526"/>
              </a:xfrm>
              <a:custGeom>
                <a:rect b="b" l="l" r="r" t="t"/>
                <a:pathLst>
                  <a:path extrusionOk="0" h="40526" w="4885">
                    <a:moveTo>
                      <a:pt x="0" y="40526"/>
                    </a:moveTo>
                    <a:cubicBezTo>
                      <a:pt x="10824" y="17220"/>
                      <a:pt x="287" y="0"/>
                      <a:pt x="287" y="0"/>
                    </a:cubicBezTo>
                    <a:lnTo>
                      <a:pt x="0" y="405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7" name="Google Shape;1857;p47"/>
              <p:cNvSpPr/>
              <p:nvPr/>
            </p:nvSpPr>
            <p:spPr>
              <a:xfrm>
                <a:off x="5921257" y="5047663"/>
                <a:ext cx="6474" cy="53691"/>
              </a:xfrm>
              <a:custGeom>
                <a:rect b="b" l="l" r="r" t="t"/>
                <a:pathLst>
                  <a:path extrusionOk="0" h="53691" w="6474">
                    <a:moveTo>
                      <a:pt x="0" y="53691"/>
                    </a:moveTo>
                    <a:cubicBezTo>
                      <a:pt x="14344" y="22810"/>
                      <a:pt x="380" y="0"/>
                      <a:pt x="380" y="0"/>
                    </a:cubicBezTo>
                    <a:lnTo>
                      <a:pt x="0" y="5369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8" name="Google Shape;1858;p47"/>
              <p:cNvSpPr/>
              <p:nvPr/>
            </p:nvSpPr>
            <p:spPr>
              <a:xfrm>
                <a:off x="5858892" y="5045841"/>
                <a:ext cx="7789" cy="37920"/>
              </a:xfrm>
              <a:custGeom>
                <a:rect b="b" l="l" r="r" t="t"/>
                <a:pathLst>
                  <a:path extrusionOk="0" h="37920" w="7789">
                    <a:moveTo>
                      <a:pt x="1416" y="37921"/>
                    </a:moveTo>
                    <a:cubicBezTo>
                      <a:pt x="-3981" y="16111"/>
                      <a:pt x="7789" y="0"/>
                      <a:pt x="7789" y="0"/>
                    </a:cubicBezTo>
                    <a:lnTo>
                      <a:pt x="1416" y="379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59" name="Google Shape;1859;p47"/>
            <p:cNvSpPr/>
            <p:nvPr/>
          </p:nvSpPr>
          <p:spPr>
            <a:xfrm>
              <a:off x="5858835" y="5010841"/>
              <a:ext cx="177595" cy="233220"/>
            </a:xfrm>
            <a:custGeom>
              <a:rect b="b" l="l" r="r" t="t"/>
              <a:pathLst>
                <a:path extrusionOk="0" h="233220" w="177595">
                  <a:moveTo>
                    <a:pt x="138489" y="319"/>
                  </a:moveTo>
                  <a:cubicBezTo>
                    <a:pt x="83479" y="35914"/>
                    <a:pt x="86720" y="92940"/>
                    <a:pt x="86720" y="92940"/>
                  </a:cubicBezTo>
                  <a:cubicBezTo>
                    <a:pt x="86720" y="92940"/>
                    <a:pt x="-17584" y="135141"/>
                    <a:pt x="2590" y="218729"/>
                  </a:cubicBezTo>
                  <a:cubicBezTo>
                    <a:pt x="8250" y="242190"/>
                    <a:pt x="104514" y="243810"/>
                    <a:pt x="110182" y="172620"/>
                  </a:cubicBezTo>
                  <a:cubicBezTo>
                    <a:pt x="110182" y="172620"/>
                    <a:pt x="155903" y="128953"/>
                    <a:pt x="171657" y="117611"/>
                  </a:cubicBezTo>
                  <a:cubicBezTo>
                    <a:pt x="191878" y="103050"/>
                    <a:pt x="155337" y="-6581"/>
                    <a:pt x="138489" y="3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0" name="Google Shape;1860;p47"/>
            <p:cNvSpPr/>
            <p:nvPr/>
          </p:nvSpPr>
          <p:spPr>
            <a:xfrm>
              <a:off x="5858826" y="5104876"/>
              <a:ext cx="175395" cy="139178"/>
            </a:xfrm>
            <a:custGeom>
              <a:rect b="b" l="l" r="r" t="t"/>
              <a:pathLst>
                <a:path extrusionOk="0" h="139178" w="175395">
                  <a:moveTo>
                    <a:pt x="175395" y="18520"/>
                  </a:moveTo>
                  <a:cubicBezTo>
                    <a:pt x="144910" y="-7732"/>
                    <a:pt x="91249" y="-6112"/>
                    <a:pt x="45280" y="23615"/>
                  </a:cubicBezTo>
                  <a:cubicBezTo>
                    <a:pt x="18787" y="44347"/>
                    <a:pt x="-8659" y="78081"/>
                    <a:pt x="2591" y="124686"/>
                  </a:cubicBezTo>
                  <a:cubicBezTo>
                    <a:pt x="8251" y="148147"/>
                    <a:pt x="104515" y="149768"/>
                    <a:pt x="110183" y="78577"/>
                  </a:cubicBezTo>
                  <a:cubicBezTo>
                    <a:pt x="110183" y="78577"/>
                    <a:pt x="155904" y="34911"/>
                    <a:pt x="171658" y="23568"/>
                  </a:cubicBezTo>
                  <a:cubicBezTo>
                    <a:pt x="173240" y="22428"/>
                    <a:pt x="174473" y="20715"/>
                    <a:pt x="175395" y="185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1" name="Google Shape;1861;p47"/>
            <p:cNvSpPr/>
            <p:nvPr/>
          </p:nvSpPr>
          <p:spPr>
            <a:xfrm>
              <a:off x="5942330" y="5020465"/>
              <a:ext cx="23034" cy="83316"/>
            </a:xfrm>
            <a:custGeom>
              <a:rect b="b" l="l" r="r" t="t"/>
              <a:pathLst>
                <a:path extrusionOk="0" h="83316" w="23034">
                  <a:moveTo>
                    <a:pt x="4838" y="14560"/>
                  </a:moveTo>
                  <a:cubicBezTo>
                    <a:pt x="4838" y="14560"/>
                    <a:pt x="-4869" y="45302"/>
                    <a:pt x="3217" y="83316"/>
                  </a:cubicBezTo>
                  <a:cubicBezTo>
                    <a:pt x="6776" y="50373"/>
                    <a:pt x="8187" y="18949"/>
                    <a:pt x="23034" y="0"/>
                  </a:cubicBezTo>
                  <a:lnTo>
                    <a:pt x="4830" y="14560"/>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2" name="Google Shape;1862;p47"/>
            <p:cNvSpPr/>
            <p:nvPr/>
          </p:nvSpPr>
          <p:spPr>
            <a:xfrm>
              <a:off x="5761919" y="5003812"/>
              <a:ext cx="102212" cy="237100"/>
            </a:xfrm>
            <a:custGeom>
              <a:rect b="b" l="l" r="r" t="t"/>
              <a:pathLst>
                <a:path extrusionOk="0" h="237100" w="102212">
                  <a:moveTo>
                    <a:pt x="55816" y="237085"/>
                  </a:moveTo>
                  <a:cubicBezTo>
                    <a:pt x="5614" y="236186"/>
                    <a:pt x="4854" y="200684"/>
                    <a:pt x="5660" y="158622"/>
                  </a:cubicBezTo>
                  <a:cubicBezTo>
                    <a:pt x="5838" y="149396"/>
                    <a:pt x="0" y="110893"/>
                    <a:pt x="0" y="97139"/>
                  </a:cubicBezTo>
                  <a:cubicBezTo>
                    <a:pt x="0" y="83385"/>
                    <a:pt x="29121" y="11396"/>
                    <a:pt x="50156" y="1688"/>
                  </a:cubicBezTo>
                  <a:cubicBezTo>
                    <a:pt x="71191" y="-8019"/>
                    <a:pt x="58173" y="27298"/>
                    <a:pt x="58173" y="27298"/>
                  </a:cubicBezTo>
                  <a:cubicBezTo>
                    <a:pt x="58173" y="27298"/>
                    <a:pt x="48535" y="72871"/>
                    <a:pt x="55010" y="102806"/>
                  </a:cubicBezTo>
                  <a:cubicBezTo>
                    <a:pt x="61484" y="132734"/>
                    <a:pt x="101273" y="141689"/>
                    <a:pt x="102087" y="173237"/>
                  </a:cubicBezTo>
                  <a:cubicBezTo>
                    <a:pt x="102893" y="204785"/>
                    <a:pt x="101126" y="237899"/>
                    <a:pt x="55823" y="2370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3" name="Google Shape;1863;p47"/>
            <p:cNvSpPr/>
            <p:nvPr/>
          </p:nvSpPr>
          <p:spPr>
            <a:xfrm>
              <a:off x="5781093" y="5003805"/>
              <a:ext cx="76532" cy="153753"/>
            </a:xfrm>
            <a:custGeom>
              <a:rect b="b" l="l" r="r" t="t"/>
              <a:pathLst>
                <a:path extrusionOk="0" h="153753" w="76532">
                  <a:moveTo>
                    <a:pt x="0" y="43804"/>
                  </a:moveTo>
                  <a:cubicBezTo>
                    <a:pt x="1644" y="50193"/>
                    <a:pt x="3613" y="56643"/>
                    <a:pt x="5924" y="63118"/>
                  </a:cubicBezTo>
                  <a:cubicBezTo>
                    <a:pt x="21733" y="107365"/>
                    <a:pt x="49187" y="140991"/>
                    <a:pt x="76532" y="153753"/>
                  </a:cubicBezTo>
                  <a:cubicBezTo>
                    <a:pt x="64841" y="136153"/>
                    <a:pt x="40751" y="125516"/>
                    <a:pt x="35843" y="102806"/>
                  </a:cubicBezTo>
                  <a:cubicBezTo>
                    <a:pt x="29370" y="72879"/>
                    <a:pt x="39007" y="27297"/>
                    <a:pt x="39007" y="27297"/>
                  </a:cubicBezTo>
                  <a:cubicBezTo>
                    <a:pt x="39007" y="27297"/>
                    <a:pt x="52024" y="-8019"/>
                    <a:pt x="30990" y="1688"/>
                  </a:cubicBezTo>
                  <a:cubicBezTo>
                    <a:pt x="21159" y="6224"/>
                    <a:pt x="9568" y="24367"/>
                    <a:pt x="8" y="4380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47"/>
            <p:cNvSpPr/>
            <p:nvPr/>
          </p:nvSpPr>
          <p:spPr>
            <a:xfrm>
              <a:off x="5768641" y="5147092"/>
              <a:ext cx="85944" cy="93818"/>
            </a:xfrm>
            <a:custGeom>
              <a:rect b="b" l="l" r="r" t="t"/>
              <a:pathLst>
                <a:path extrusionOk="0" h="93818" w="85944">
                  <a:moveTo>
                    <a:pt x="49094" y="93805"/>
                  </a:moveTo>
                  <a:cubicBezTo>
                    <a:pt x="88054" y="94503"/>
                    <a:pt x="84945" y="67723"/>
                    <a:pt x="85898" y="40819"/>
                  </a:cubicBezTo>
                  <a:cubicBezTo>
                    <a:pt x="87155" y="5565"/>
                    <a:pt x="62701" y="-1893"/>
                    <a:pt x="40395" y="371"/>
                  </a:cubicBezTo>
                  <a:cubicBezTo>
                    <a:pt x="18461" y="2596"/>
                    <a:pt x="3543" y="17599"/>
                    <a:pt x="0" y="51201"/>
                  </a:cubicBezTo>
                  <a:cubicBezTo>
                    <a:pt x="3202" y="75841"/>
                    <a:pt x="14204" y="93177"/>
                    <a:pt x="49086" y="93805"/>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47"/>
            <p:cNvSpPr/>
            <p:nvPr/>
          </p:nvSpPr>
          <p:spPr>
            <a:xfrm>
              <a:off x="5810788" y="5026931"/>
              <a:ext cx="19484" cy="84533"/>
            </a:xfrm>
            <a:custGeom>
              <a:rect b="b" l="l" r="r" t="t"/>
              <a:pathLst>
                <a:path extrusionOk="0" h="84533" w="19484">
                  <a:moveTo>
                    <a:pt x="1117" y="2466"/>
                  </a:moveTo>
                  <a:cubicBezTo>
                    <a:pt x="1117" y="2466"/>
                    <a:pt x="-4024" y="45961"/>
                    <a:pt x="7753" y="84534"/>
                  </a:cubicBezTo>
                  <a:cubicBezTo>
                    <a:pt x="8110" y="51109"/>
                    <a:pt x="6474" y="19228"/>
                    <a:pt x="19484" y="0"/>
                  </a:cubicBezTo>
                  <a:lnTo>
                    <a:pt x="1117" y="2458"/>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47"/>
            <p:cNvSpPr/>
            <p:nvPr/>
          </p:nvSpPr>
          <p:spPr>
            <a:xfrm>
              <a:off x="5796220" y="4992112"/>
              <a:ext cx="213222" cy="62410"/>
            </a:xfrm>
            <a:custGeom>
              <a:rect b="b" l="l" r="r" t="t"/>
              <a:pathLst>
                <a:path extrusionOk="0" h="62410" w="213222">
                  <a:moveTo>
                    <a:pt x="154794" y="51798"/>
                  </a:moveTo>
                  <a:cubicBezTo>
                    <a:pt x="175634" y="45619"/>
                    <a:pt x="197328" y="36795"/>
                    <a:pt x="213222" y="27569"/>
                  </a:cubicBezTo>
                  <a:cubicBezTo>
                    <a:pt x="195242" y="-1994"/>
                    <a:pt x="174813" y="29"/>
                    <a:pt x="174813" y="29"/>
                  </a:cubicBezTo>
                  <a:lnTo>
                    <a:pt x="6303" y="16412"/>
                  </a:lnTo>
                  <a:lnTo>
                    <a:pt x="0" y="29244"/>
                  </a:lnTo>
                  <a:cubicBezTo>
                    <a:pt x="22554" y="56279"/>
                    <a:pt x="75718" y="75259"/>
                    <a:pt x="154794" y="51798"/>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7" name="Google Shape;1867;p47"/>
            <p:cNvSpPr/>
            <p:nvPr/>
          </p:nvSpPr>
          <p:spPr>
            <a:xfrm>
              <a:off x="5773825" y="4838038"/>
              <a:ext cx="248487" cy="209516"/>
            </a:xfrm>
            <a:custGeom>
              <a:rect b="b" l="l" r="r" t="t"/>
              <a:pathLst>
                <a:path extrusionOk="0" h="209516" w="248487">
                  <a:moveTo>
                    <a:pt x="26" y="133480"/>
                  </a:moveTo>
                  <a:cubicBezTo>
                    <a:pt x="1585" y="172813"/>
                    <a:pt x="56858" y="209516"/>
                    <a:pt x="107006" y="209516"/>
                  </a:cubicBezTo>
                  <a:cubicBezTo>
                    <a:pt x="157154" y="209516"/>
                    <a:pt x="240277" y="183427"/>
                    <a:pt x="247557" y="131658"/>
                  </a:cubicBezTo>
                  <a:cubicBezTo>
                    <a:pt x="254837" y="79890"/>
                    <a:pt x="217017" y="59057"/>
                    <a:pt x="217017" y="59057"/>
                  </a:cubicBezTo>
                  <a:cubicBezTo>
                    <a:pt x="217017" y="59057"/>
                    <a:pt x="196796" y="0"/>
                    <a:pt x="128847" y="0"/>
                  </a:cubicBezTo>
                  <a:cubicBezTo>
                    <a:pt x="60897" y="0"/>
                    <a:pt x="38653" y="17801"/>
                    <a:pt x="27325" y="75230"/>
                  </a:cubicBezTo>
                  <a:cubicBezTo>
                    <a:pt x="27325" y="75230"/>
                    <a:pt x="-981" y="107995"/>
                    <a:pt x="26" y="13347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8" name="Google Shape;1868;p47"/>
            <p:cNvSpPr/>
            <p:nvPr/>
          </p:nvSpPr>
          <p:spPr>
            <a:xfrm>
              <a:off x="5773937" y="4838038"/>
              <a:ext cx="242528" cy="178029"/>
            </a:xfrm>
            <a:custGeom>
              <a:rect b="b" l="l" r="r" t="t"/>
              <a:pathLst>
                <a:path extrusionOk="0" h="178029" w="242528">
                  <a:moveTo>
                    <a:pt x="216913" y="59057"/>
                  </a:moveTo>
                  <a:cubicBezTo>
                    <a:pt x="216913" y="59057"/>
                    <a:pt x="196692" y="0"/>
                    <a:pt x="128743" y="0"/>
                  </a:cubicBezTo>
                  <a:cubicBezTo>
                    <a:pt x="60793" y="0"/>
                    <a:pt x="38549" y="17801"/>
                    <a:pt x="27222" y="75230"/>
                  </a:cubicBezTo>
                  <a:cubicBezTo>
                    <a:pt x="27222" y="75230"/>
                    <a:pt x="1659" y="104832"/>
                    <a:pt x="0" y="129634"/>
                  </a:cubicBezTo>
                  <a:cubicBezTo>
                    <a:pt x="20329" y="219107"/>
                    <a:pt x="246213" y="172107"/>
                    <a:pt x="242483" y="89147"/>
                  </a:cubicBezTo>
                  <a:cubicBezTo>
                    <a:pt x="233373" y="68120"/>
                    <a:pt x="216921" y="59049"/>
                    <a:pt x="216921" y="5904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9" name="Google Shape;1869;p47"/>
            <p:cNvSpPr/>
            <p:nvPr/>
          </p:nvSpPr>
          <p:spPr>
            <a:xfrm>
              <a:off x="5885235" y="4841171"/>
              <a:ext cx="105831" cy="91672"/>
            </a:xfrm>
            <a:custGeom>
              <a:rect b="b" l="l" r="r" t="t"/>
              <a:pathLst>
                <a:path extrusionOk="0" h="91672" w="105831">
                  <a:moveTo>
                    <a:pt x="105614" y="55924"/>
                  </a:moveTo>
                  <a:cubicBezTo>
                    <a:pt x="105614" y="55924"/>
                    <a:pt x="90581" y="12157"/>
                    <a:pt x="43015" y="0"/>
                  </a:cubicBezTo>
                  <a:cubicBezTo>
                    <a:pt x="31338" y="4047"/>
                    <a:pt x="20429" y="11149"/>
                    <a:pt x="12319" y="20895"/>
                  </a:cubicBezTo>
                  <a:cubicBezTo>
                    <a:pt x="-6940" y="44023"/>
                    <a:pt x="-3210" y="73067"/>
                    <a:pt x="20654" y="85766"/>
                  </a:cubicBezTo>
                  <a:cubicBezTo>
                    <a:pt x="44519" y="98466"/>
                    <a:pt x="79471" y="90007"/>
                    <a:pt x="98730" y="66879"/>
                  </a:cubicBezTo>
                  <a:cubicBezTo>
                    <a:pt x="101645" y="63383"/>
                    <a:pt x="103963" y="59739"/>
                    <a:pt x="105832" y="56048"/>
                  </a:cubicBezTo>
                  <a:cubicBezTo>
                    <a:pt x="105700" y="55971"/>
                    <a:pt x="105622" y="55924"/>
                    <a:pt x="105622" y="5592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0" name="Google Shape;1870;p47"/>
            <p:cNvSpPr/>
            <p:nvPr/>
          </p:nvSpPr>
          <p:spPr>
            <a:xfrm>
              <a:off x="5929250" y="4888403"/>
              <a:ext cx="18043" cy="35789"/>
            </a:xfrm>
            <a:custGeom>
              <a:rect b="b" l="l" r="r" t="t"/>
              <a:pathLst>
                <a:path extrusionOk="0" h="35789" w="18043">
                  <a:moveTo>
                    <a:pt x="17515" y="17895"/>
                  </a:moveTo>
                  <a:cubicBezTo>
                    <a:pt x="15840" y="8009"/>
                    <a:pt x="10677" y="0"/>
                    <a:pt x="5986" y="0"/>
                  </a:cubicBezTo>
                  <a:cubicBezTo>
                    <a:pt x="1295" y="0"/>
                    <a:pt x="-1147" y="8009"/>
                    <a:pt x="528" y="17895"/>
                  </a:cubicBezTo>
                  <a:cubicBezTo>
                    <a:pt x="2203" y="27780"/>
                    <a:pt x="7366" y="35789"/>
                    <a:pt x="12057" y="35789"/>
                  </a:cubicBezTo>
                  <a:cubicBezTo>
                    <a:pt x="16747" y="35789"/>
                    <a:pt x="19190" y="27772"/>
                    <a:pt x="17515" y="1789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1" name="Google Shape;1871;p47"/>
            <p:cNvSpPr/>
            <p:nvPr/>
          </p:nvSpPr>
          <p:spPr>
            <a:xfrm>
              <a:off x="5797088" y="4843078"/>
              <a:ext cx="57520" cy="87569"/>
            </a:xfrm>
            <a:custGeom>
              <a:rect b="b" l="l" r="r" t="t"/>
              <a:pathLst>
                <a:path extrusionOk="0" h="87569" w="57520">
                  <a:moveTo>
                    <a:pt x="4070" y="70198"/>
                  </a:moveTo>
                  <a:cubicBezTo>
                    <a:pt x="4070" y="70198"/>
                    <a:pt x="2450" y="72074"/>
                    <a:pt x="0" y="75284"/>
                  </a:cubicBezTo>
                  <a:cubicBezTo>
                    <a:pt x="3442" y="81906"/>
                    <a:pt x="8141" y="86232"/>
                    <a:pt x="13847" y="87309"/>
                  </a:cubicBezTo>
                  <a:cubicBezTo>
                    <a:pt x="30307" y="90419"/>
                    <a:pt x="48876" y="65267"/>
                    <a:pt x="55319" y="31129"/>
                  </a:cubicBezTo>
                  <a:cubicBezTo>
                    <a:pt x="57405" y="20073"/>
                    <a:pt x="57956" y="9436"/>
                    <a:pt x="57196" y="0"/>
                  </a:cubicBezTo>
                  <a:cubicBezTo>
                    <a:pt x="25686" y="8629"/>
                    <a:pt x="12118" y="29416"/>
                    <a:pt x="4070" y="70198"/>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2" name="Google Shape;1872;p47"/>
            <p:cNvSpPr/>
            <p:nvPr/>
          </p:nvSpPr>
          <p:spPr>
            <a:xfrm>
              <a:off x="5810527" y="4887791"/>
              <a:ext cx="16183" cy="35664"/>
            </a:xfrm>
            <a:custGeom>
              <a:rect b="b" l="l" r="r" t="t"/>
              <a:pathLst>
                <a:path extrusionOk="0" h="35664" w="16183">
                  <a:moveTo>
                    <a:pt x="1075" y="17832"/>
                  </a:moveTo>
                  <a:cubicBezTo>
                    <a:pt x="3300" y="7986"/>
                    <a:pt x="8239" y="0"/>
                    <a:pt x="12116" y="0"/>
                  </a:cubicBezTo>
                  <a:cubicBezTo>
                    <a:pt x="15992" y="0"/>
                    <a:pt x="17334" y="7986"/>
                    <a:pt x="15108" y="17832"/>
                  </a:cubicBezTo>
                  <a:cubicBezTo>
                    <a:pt x="12883" y="27679"/>
                    <a:pt x="7944" y="35665"/>
                    <a:pt x="4068" y="35665"/>
                  </a:cubicBezTo>
                  <a:cubicBezTo>
                    <a:pt x="191" y="35665"/>
                    <a:pt x="-1150" y="27687"/>
                    <a:pt x="1075" y="178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3" name="Google Shape;1873;p47"/>
            <p:cNvSpPr/>
            <p:nvPr/>
          </p:nvSpPr>
          <p:spPr>
            <a:xfrm>
              <a:off x="5954042" y="5129266"/>
              <a:ext cx="137113" cy="271030"/>
            </a:xfrm>
            <a:custGeom>
              <a:rect b="b" l="l" r="r" t="t"/>
              <a:pathLst>
                <a:path extrusionOk="0" h="271030" w="137113">
                  <a:moveTo>
                    <a:pt x="83204" y="861"/>
                  </a:moveTo>
                  <a:cubicBezTo>
                    <a:pt x="83219" y="566"/>
                    <a:pt x="83234" y="287"/>
                    <a:pt x="83250" y="0"/>
                  </a:cubicBezTo>
                  <a:cubicBezTo>
                    <a:pt x="49640" y="32835"/>
                    <a:pt x="-13084" y="143094"/>
                    <a:pt x="2422" y="255873"/>
                  </a:cubicBezTo>
                  <a:cubicBezTo>
                    <a:pt x="2422" y="255873"/>
                    <a:pt x="31668" y="263370"/>
                    <a:pt x="48609" y="269829"/>
                  </a:cubicBezTo>
                  <a:lnTo>
                    <a:pt x="116015" y="271031"/>
                  </a:lnTo>
                  <a:cubicBezTo>
                    <a:pt x="173234" y="111430"/>
                    <a:pt x="97501" y="-2706"/>
                    <a:pt x="83196" y="86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74" name="Google Shape;1874;p47"/>
            <p:cNvGrpSpPr/>
            <p:nvPr/>
          </p:nvGrpSpPr>
          <p:grpSpPr>
            <a:xfrm>
              <a:off x="5829701" y="4938906"/>
              <a:ext cx="50517" cy="56115"/>
              <a:chOff x="5829701" y="4938906"/>
              <a:chExt cx="50517" cy="56115"/>
            </a:xfrm>
          </p:grpSpPr>
          <p:sp>
            <p:nvSpPr>
              <p:cNvPr id="1875" name="Google Shape;1875;p47"/>
              <p:cNvSpPr/>
              <p:nvPr/>
            </p:nvSpPr>
            <p:spPr>
              <a:xfrm>
                <a:off x="5829701" y="4974285"/>
                <a:ext cx="50517" cy="20736"/>
              </a:xfrm>
              <a:custGeom>
                <a:rect b="b" l="l" r="r" t="t"/>
                <a:pathLst>
                  <a:path extrusionOk="0" h="20736" w="50517">
                    <a:moveTo>
                      <a:pt x="1665" y="20733"/>
                    </a:moveTo>
                    <a:cubicBezTo>
                      <a:pt x="1362" y="20718"/>
                      <a:pt x="1068" y="20625"/>
                      <a:pt x="796" y="20462"/>
                    </a:cubicBezTo>
                    <a:cubicBezTo>
                      <a:pt x="-33" y="19950"/>
                      <a:pt x="-251" y="18888"/>
                      <a:pt x="315" y="18082"/>
                    </a:cubicBezTo>
                    <a:cubicBezTo>
                      <a:pt x="9146" y="5428"/>
                      <a:pt x="16303" y="-604"/>
                      <a:pt x="22242" y="48"/>
                    </a:cubicBezTo>
                    <a:cubicBezTo>
                      <a:pt x="26312" y="489"/>
                      <a:pt x="43524" y="11863"/>
                      <a:pt x="49502" y="15880"/>
                    </a:cubicBezTo>
                    <a:cubicBezTo>
                      <a:pt x="50743" y="16709"/>
                      <a:pt x="50867" y="18113"/>
                      <a:pt x="49766" y="18989"/>
                    </a:cubicBezTo>
                    <a:cubicBezTo>
                      <a:pt x="48665" y="19865"/>
                      <a:pt x="46804" y="19873"/>
                      <a:pt x="45610" y="19028"/>
                    </a:cubicBezTo>
                    <a:cubicBezTo>
                      <a:pt x="34817" y="11406"/>
                      <a:pt x="23288" y="3978"/>
                      <a:pt x="21164" y="3606"/>
                    </a:cubicBezTo>
                    <a:cubicBezTo>
                      <a:pt x="19784" y="3436"/>
                      <a:pt x="14519" y="4118"/>
                      <a:pt x="3394" y="19919"/>
                    </a:cubicBezTo>
                    <a:cubicBezTo>
                      <a:pt x="2998" y="20485"/>
                      <a:pt x="2323" y="20772"/>
                      <a:pt x="1672" y="207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6" name="Google Shape;1876;p47"/>
              <p:cNvSpPr/>
              <p:nvPr/>
            </p:nvSpPr>
            <p:spPr>
              <a:xfrm>
                <a:off x="5846627" y="4938906"/>
                <a:ext cx="6293" cy="38931"/>
              </a:xfrm>
              <a:custGeom>
                <a:rect b="b" l="l" r="r" t="t"/>
                <a:pathLst>
                  <a:path extrusionOk="0" h="38931" w="6293">
                    <a:moveTo>
                      <a:pt x="4075" y="38931"/>
                    </a:moveTo>
                    <a:cubicBezTo>
                      <a:pt x="2842" y="38931"/>
                      <a:pt x="1734" y="37993"/>
                      <a:pt x="1555" y="36760"/>
                    </a:cubicBezTo>
                    <a:cubicBezTo>
                      <a:pt x="1454" y="36070"/>
                      <a:pt x="-856" y="19587"/>
                      <a:pt x="346" y="2026"/>
                    </a:cubicBezTo>
                    <a:cubicBezTo>
                      <a:pt x="431" y="746"/>
                      <a:pt x="1563" y="-138"/>
                      <a:pt x="2881" y="18"/>
                    </a:cubicBezTo>
                    <a:cubicBezTo>
                      <a:pt x="4191" y="196"/>
                      <a:pt x="5183" y="1374"/>
                      <a:pt x="5098" y="2654"/>
                    </a:cubicBezTo>
                    <a:cubicBezTo>
                      <a:pt x="3928" y="19742"/>
                      <a:pt x="6246" y="36256"/>
                      <a:pt x="6269" y="36427"/>
                    </a:cubicBezTo>
                    <a:cubicBezTo>
                      <a:pt x="6455" y="37714"/>
                      <a:pt x="5548" y="38830"/>
                      <a:pt x="4245" y="38923"/>
                    </a:cubicBezTo>
                    <a:cubicBezTo>
                      <a:pt x="4191" y="38923"/>
                      <a:pt x="4129" y="38923"/>
                      <a:pt x="4075" y="389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77" name="Google Shape;1877;p47"/>
            <p:cNvSpPr/>
            <p:nvPr/>
          </p:nvSpPr>
          <p:spPr>
            <a:xfrm>
              <a:off x="5824659" y="4930941"/>
              <a:ext cx="48690" cy="25730"/>
            </a:xfrm>
            <a:custGeom>
              <a:rect b="b" l="l" r="r" t="t"/>
              <a:pathLst>
                <a:path extrusionOk="0" h="25730" w="48690">
                  <a:moveTo>
                    <a:pt x="25493" y="25730"/>
                  </a:moveTo>
                  <a:cubicBezTo>
                    <a:pt x="2644" y="18713"/>
                    <a:pt x="0" y="9549"/>
                    <a:pt x="0" y="9549"/>
                  </a:cubicBezTo>
                  <a:cubicBezTo>
                    <a:pt x="0" y="9549"/>
                    <a:pt x="14189" y="501"/>
                    <a:pt x="23291" y="20"/>
                  </a:cubicBezTo>
                  <a:cubicBezTo>
                    <a:pt x="32401" y="-468"/>
                    <a:pt x="48691" y="7952"/>
                    <a:pt x="48691" y="7952"/>
                  </a:cubicBezTo>
                  <a:cubicBezTo>
                    <a:pt x="43240" y="15418"/>
                    <a:pt x="36030" y="21699"/>
                    <a:pt x="25493" y="257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47"/>
            <p:cNvSpPr/>
            <p:nvPr/>
          </p:nvSpPr>
          <p:spPr>
            <a:xfrm>
              <a:off x="5858705" y="5128796"/>
              <a:ext cx="102735" cy="115247"/>
            </a:xfrm>
            <a:custGeom>
              <a:rect b="b" l="l" r="r" t="t"/>
              <a:pathLst>
                <a:path extrusionOk="0" h="115247" w="102735">
                  <a:moveTo>
                    <a:pt x="67576" y="688"/>
                  </a:moveTo>
                  <a:cubicBezTo>
                    <a:pt x="45230" y="-4306"/>
                    <a:pt x="20032" y="18319"/>
                    <a:pt x="3208" y="54867"/>
                  </a:cubicBezTo>
                  <a:cubicBezTo>
                    <a:pt x="-583" y="68622"/>
                    <a:pt x="-1343" y="83950"/>
                    <a:pt x="2720" y="100774"/>
                  </a:cubicBezTo>
                  <a:cubicBezTo>
                    <a:pt x="7565" y="120840"/>
                    <a:pt x="78624" y="124879"/>
                    <a:pt x="102651" y="81120"/>
                  </a:cubicBezTo>
                  <a:cubicBezTo>
                    <a:pt x="103931" y="38973"/>
                    <a:pt x="90657" y="5851"/>
                    <a:pt x="67576" y="68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47"/>
            <p:cNvSpPr/>
            <p:nvPr/>
          </p:nvSpPr>
          <p:spPr>
            <a:xfrm>
              <a:off x="5961638" y="5129266"/>
              <a:ext cx="114435" cy="232146"/>
            </a:xfrm>
            <a:custGeom>
              <a:rect b="b" l="l" r="r" t="t"/>
              <a:pathLst>
                <a:path extrusionOk="0" h="232146" w="114435">
                  <a:moveTo>
                    <a:pt x="75608" y="861"/>
                  </a:moveTo>
                  <a:cubicBezTo>
                    <a:pt x="75623" y="566"/>
                    <a:pt x="75638" y="287"/>
                    <a:pt x="75654" y="0"/>
                  </a:cubicBezTo>
                  <a:cubicBezTo>
                    <a:pt x="54588" y="20577"/>
                    <a:pt x="22087" y="71593"/>
                    <a:pt x="4572" y="134573"/>
                  </a:cubicBezTo>
                  <a:cubicBezTo>
                    <a:pt x="-4266" y="185977"/>
                    <a:pt x="-328" y="225364"/>
                    <a:pt x="16714" y="231365"/>
                  </a:cubicBezTo>
                  <a:cubicBezTo>
                    <a:pt x="39865" y="239514"/>
                    <a:pt x="78407" y="183039"/>
                    <a:pt x="102798" y="105227"/>
                  </a:cubicBezTo>
                  <a:cubicBezTo>
                    <a:pt x="107582" y="89953"/>
                    <a:pt x="111459" y="75005"/>
                    <a:pt x="114436" y="60762"/>
                  </a:cubicBezTo>
                  <a:cubicBezTo>
                    <a:pt x="100836" y="21414"/>
                    <a:pt x="82027" y="-737"/>
                    <a:pt x="75600" y="861"/>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0" name="Google Shape;1880;p47"/>
            <p:cNvSpPr/>
            <p:nvPr/>
          </p:nvSpPr>
          <p:spPr>
            <a:xfrm>
              <a:off x="5925226" y="5333517"/>
              <a:ext cx="92355" cy="75092"/>
            </a:xfrm>
            <a:custGeom>
              <a:rect b="b" l="l" r="r" t="t"/>
              <a:pathLst>
                <a:path extrusionOk="0" h="75092" w="92355">
                  <a:moveTo>
                    <a:pt x="92248" y="40791"/>
                  </a:moveTo>
                  <a:cubicBezTo>
                    <a:pt x="90535" y="21997"/>
                    <a:pt x="66663" y="-154"/>
                    <a:pt x="41224" y="1"/>
                  </a:cubicBezTo>
                  <a:cubicBezTo>
                    <a:pt x="15778" y="156"/>
                    <a:pt x="-1597" y="22555"/>
                    <a:pt x="116" y="41349"/>
                  </a:cubicBezTo>
                  <a:cubicBezTo>
                    <a:pt x="1830" y="60143"/>
                    <a:pt x="23841" y="75246"/>
                    <a:pt x="49287" y="75091"/>
                  </a:cubicBezTo>
                  <a:cubicBezTo>
                    <a:pt x="74726" y="74936"/>
                    <a:pt x="93969" y="59577"/>
                    <a:pt x="92248" y="4078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81" name="Google Shape;1881;p47"/>
            <p:cNvGrpSpPr/>
            <p:nvPr/>
          </p:nvGrpSpPr>
          <p:grpSpPr>
            <a:xfrm>
              <a:off x="5942997" y="5358201"/>
              <a:ext cx="44318" cy="29170"/>
              <a:chOff x="5942997" y="5358201"/>
              <a:chExt cx="44318" cy="29170"/>
            </a:xfrm>
          </p:grpSpPr>
          <p:sp>
            <p:nvSpPr>
              <p:cNvPr id="1882" name="Google Shape;1882;p47"/>
              <p:cNvSpPr/>
              <p:nvPr/>
            </p:nvSpPr>
            <p:spPr>
              <a:xfrm>
                <a:off x="5942997" y="5358201"/>
                <a:ext cx="9404" cy="24658"/>
              </a:xfrm>
              <a:custGeom>
                <a:rect b="b" l="l" r="r" t="t"/>
                <a:pathLst>
                  <a:path extrusionOk="0" h="24658" w="9404">
                    <a:moveTo>
                      <a:pt x="8668" y="11"/>
                    </a:moveTo>
                    <a:cubicBezTo>
                      <a:pt x="7063" y="-376"/>
                      <a:pt x="3318" y="9315"/>
                      <a:pt x="0" y="22178"/>
                    </a:cubicBezTo>
                    <a:cubicBezTo>
                      <a:pt x="1861" y="23070"/>
                      <a:pt x="3861" y="23899"/>
                      <a:pt x="6001" y="24659"/>
                    </a:cubicBezTo>
                    <a:cubicBezTo>
                      <a:pt x="9110" y="11253"/>
                      <a:pt x="10312" y="414"/>
                      <a:pt x="8668" y="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3" name="Google Shape;1883;p47"/>
              <p:cNvSpPr/>
              <p:nvPr/>
            </p:nvSpPr>
            <p:spPr>
              <a:xfrm>
                <a:off x="5977150" y="5362139"/>
                <a:ext cx="10165" cy="25232"/>
              </a:xfrm>
              <a:custGeom>
                <a:rect b="b" l="l" r="r" t="t"/>
                <a:pathLst>
                  <a:path extrusionOk="0" h="25232" w="10165">
                    <a:moveTo>
                      <a:pt x="9436" y="11"/>
                    </a:moveTo>
                    <a:cubicBezTo>
                      <a:pt x="7707" y="-407"/>
                      <a:pt x="3489" y="10874"/>
                      <a:pt x="0" y="25233"/>
                    </a:cubicBezTo>
                    <a:cubicBezTo>
                      <a:pt x="2241" y="25194"/>
                      <a:pt x="4482" y="25055"/>
                      <a:pt x="6722" y="24822"/>
                    </a:cubicBezTo>
                    <a:cubicBezTo>
                      <a:pt x="9862" y="11339"/>
                      <a:pt x="11079" y="414"/>
                      <a:pt x="9428" y="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84" name="Google Shape;1884;p47"/>
            <p:cNvSpPr/>
            <p:nvPr/>
          </p:nvSpPr>
          <p:spPr>
            <a:xfrm>
              <a:off x="5569390" y="5373658"/>
              <a:ext cx="647963" cy="59964"/>
            </a:xfrm>
            <a:custGeom>
              <a:rect b="b" l="l" r="r" t="t"/>
              <a:pathLst>
                <a:path extrusionOk="0" h="59964" w="647963">
                  <a:moveTo>
                    <a:pt x="8" y="44394"/>
                  </a:moveTo>
                  <a:cubicBezTo>
                    <a:pt x="217401" y="64723"/>
                    <a:pt x="433446" y="65583"/>
                    <a:pt x="647963" y="44394"/>
                  </a:cubicBezTo>
                  <a:cubicBezTo>
                    <a:pt x="647963" y="44394"/>
                    <a:pt x="381011" y="-6569"/>
                    <a:pt x="317915" y="712"/>
                  </a:cubicBezTo>
                  <a:cubicBezTo>
                    <a:pt x="254819" y="7992"/>
                    <a:pt x="0" y="44394"/>
                    <a:pt x="0" y="4439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85" name="Google Shape;1885;p47"/>
            <p:cNvGrpSpPr/>
            <p:nvPr/>
          </p:nvGrpSpPr>
          <p:grpSpPr>
            <a:xfrm>
              <a:off x="5785947" y="5205819"/>
              <a:ext cx="40212" cy="35084"/>
              <a:chOff x="5785947" y="5205819"/>
              <a:chExt cx="40212" cy="35084"/>
            </a:xfrm>
          </p:grpSpPr>
          <p:sp>
            <p:nvSpPr>
              <p:cNvPr id="1886" name="Google Shape;1886;p47"/>
              <p:cNvSpPr/>
              <p:nvPr/>
            </p:nvSpPr>
            <p:spPr>
              <a:xfrm>
                <a:off x="5785947" y="5205819"/>
                <a:ext cx="7842" cy="30240"/>
              </a:xfrm>
              <a:custGeom>
                <a:rect b="b" l="l" r="r" t="t"/>
                <a:pathLst>
                  <a:path extrusionOk="0" h="30240" w="7842">
                    <a:moveTo>
                      <a:pt x="6032" y="2"/>
                    </a:moveTo>
                    <a:cubicBezTo>
                      <a:pt x="4140" y="-183"/>
                      <a:pt x="1558" y="10392"/>
                      <a:pt x="263" y="23619"/>
                    </a:cubicBezTo>
                    <a:cubicBezTo>
                      <a:pt x="163" y="24650"/>
                      <a:pt x="78" y="25658"/>
                      <a:pt x="0" y="26650"/>
                    </a:cubicBezTo>
                    <a:cubicBezTo>
                      <a:pt x="1930" y="27999"/>
                      <a:pt x="4070" y="29193"/>
                      <a:pt x="6412" y="30240"/>
                    </a:cubicBezTo>
                    <a:cubicBezTo>
                      <a:pt x="6668" y="28340"/>
                      <a:pt x="6908" y="26348"/>
                      <a:pt x="7110" y="24293"/>
                    </a:cubicBezTo>
                    <a:cubicBezTo>
                      <a:pt x="8412" y="11066"/>
                      <a:pt x="7932" y="189"/>
                      <a:pt x="6040" y="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47"/>
              <p:cNvSpPr/>
              <p:nvPr/>
            </p:nvSpPr>
            <p:spPr>
              <a:xfrm>
                <a:off x="5818247" y="5213371"/>
                <a:ext cx="7912" cy="27532"/>
              </a:xfrm>
              <a:custGeom>
                <a:rect b="b" l="l" r="r" t="t"/>
                <a:pathLst>
                  <a:path extrusionOk="0" h="27532" w="7912">
                    <a:moveTo>
                      <a:pt x="6102" y="2"/>
                    </a:moveTo>
                    <a:cubicBezTo>
                      <a:pt x="4210" y="-184"/>
                      <a:pt x="1628" y="10392"/>
                      <a:pt x="334" y="23619"/>
                    </a:cubicBezTo>
                    <a:cubicBezTo>
                      <a:pt x="202" y="24952"/>
                      <a:pt x="93" y="26247"/>
                      <a:pt x="0" y="27526"/>
                    </a:cubicBezTo>
                    <a:cubicBezTo>
                      <a:pt x="2450" y="27558"/>
                      <a:pt x="4730" y="27472"/>
                      <a:pt x="6854" y="27286"/>
                    </a:cubicBezTo>
                    <a:cubicBezTo>
                      <a:pt x="6970" y="26301"/>
                      <a:pt x="7079" y="25309"/>
                      <a:pt x="7180" y="24293"/>
                    </a:cubicBezTo>
                    <a:cubicBezTo>
                      <a:pt x="8482" y="11066"/>
                      <a:pt x="8002" y="188"/>
                      <a:pt x="6110" y="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8" name="Google Shape;1888;p47"/>
            <p:cNvGrpSpPr/>
            <p:nvPr/>
          </p:nvGrpSpPr>
          <p:grpSpPr>
            <a:xfrm>
              <a:off x="5880056" y="5207528"/>
              <a:ext cx="47410" cy="36005"/>
              <a:chOff x="5880056" y="5207528"/>
              <a:chExt cx="47410" cy="36005"/>
            </a:xfrm>
          </p:grpSpPr>
          <p:sp>
            <p:nvSpPr>
              <p:cNvPr id="1889" name="Google Shape;1889;p47"/>
              <p:cNvSpPr/>
              <p:nvPr/>
            </p:nvSpPr>
            <p:spPr>
              <a:xfrm>
                <a:off x="5880056" y="5212978"/>
                <a:ext cx="7365" cy="30555"/>
              </a:xfrm>
              <a:custGeom>
                <a:rect b="b" l="l" r="r" t="t"/>
                <a:pathLst>
                  <a:path extrusionOk="0" h="30555" w="7365">
                    <a:moveTo>
                      <a:pt x="3675" y="8"/>
                    </a:moveTo>
                    <a:cubicBezTo>
                      <a:pt x="1783" y="8"/>
                      <a:pt x="225" y="12808"/>
                      <a:pt x="0" y="29315"/>
                    </a:cubicBezTo>
                    <a:cubicBezTo>
                      <a:pt x="2318" y="29850"/>
                      <a:pt x="4784" y="30269"/>
                      <a:pt x="7366" y="30556"/>
                    </a:cubicBezTo>
                    <a:cubicBezTo>
                      <a:pt x="7203" y="13452"/>
                      <a:pt x="5614" y="0"/>
                      <a:pt x="3675"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47"/>
              <p:cNvSpPr/>
              <p:nvPr/>
            </p:nvSpPr>
            <p:spPr>
              <a:xfrm>
                <a:off x="5920070" y="5207528"/>
                <a:ext cx="7396" cy="33230"/>
              </a:xfrm>
              <a:custGeom>
                <a:rect b="b" l="l" r="r" t="t"/>
                <a:pathLst>
                  <a:path extrusionOk="0" h="33230" w="7396">
                    <a:moveTo>
                      <a:pt x="3706" y="0"/>
                    </a:moveTo>
                    <a:cubicBezTo>
                      <a:pt x="1667" y="0"/>
                      <a:pt x="16" y="14863"/>
                      <a:pt x="0" y="33230"/>
                    </a:cubicBezTo>
                    <a:cubicBezTo>
                      <a:pt x="2489" y="32533"/>
                      <a:pt x="4962" y="31703"/>
                      <a:pt x="7397" y="30773"/>
                    </a:cubicBezTo>
                    <a:cubicBezTo>
                      <a:pt x="7249" y="13560"/>
                      <a:pt x="5652" y="8"/>
                      <a:pt x="3706" y="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91" name="Google Shape;1891;p47"/>
            <p:cNvSpPr/>
            <p:nvPr/>
          </p:nvSpPr>
          <p:spPr>
            <a:xfrm>
              <a:off x="5824914" y="4937086"/>
              <a:ext cx="48426" cy="20321"/>
            </a:xfrm>
            <a:custGeom>
              <a:rect b="b" l="l" r="r" t="t"/>
              <a:pathLst>
                <a:path extrusionOk="0" h="20321" w="48426">
                  <a:moveTo>
                    <a:pt x="44659" y="0"/>
                  </a:moveTo>
                  <a:cubicBezTo>
                    <a:pt x="39363" y="6745"/>
                    <a:pt x="32479" y="12413"/>
                    <a:pt x="22725" y="16142"/>
                  </a:cubicBezTo>
                  <a:cubicBezTo>
                    <a:pt x="9537" y="12087"/>
                    <a:pt x="3101" y="7335"/>
                    <a:pt x="0" y="4031"/>
                  </a:cubicBezTo>
                  <a:cubicBezTo>
                    <a:pt x="1039" y="6179"/>
                    <a:pt x="5877" y="14382"/>
                    <a:pt x="25229" y="20321"/>
                  </a:cubicBezTo>
                  <a:cubicBezTo>
                    <a:pt x="35774" y="16289"/>
                    <a:pt x="42984" y="9273"/>
                    <a:pt x="48427" y="1807"/>
                  </a:cubicBezTo>
                  <a:cubicBezTo>
                    <a:pt x="48427" y="1807"/>
                    <a:pt x="46946" y="1047"/>
                    <a:pt x="44651"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92" name="Google Shape;1892;p47"/>
            <p:cNvGrpSpPr/>
            <p:nvPr/>
          </p:nvGrpSpPr>
          <p:grpSpPr>
            <a:xfrm>
              <a:off x="5832523" y="4941025"/>
              <a:ext cx="29847" cy="14328"/>
              <a:chOff x="5832523" y="4941025"/>
              <a:chExt cx="29847" cy="14328"/>
            </a:xfrm>
          </p:grpSpPr>
          <p:sp>
            <p:nvSpPr>
              <p:cNvPr id="1893" name="Google Shape;1893;p47"/>
              <p:cNvSpPr/>
              <p:nvPr/>
            </p:nvSpPr>
            <p:spPr>
              <a:xfrm>
                <a:off x="5852881" y="4941025"/>
                <a:ext cx="9489" cy="14328"/>
              </a:xfrm>
              <a:custGeom>
                <a:rect b="b" l="l" r="r" t="t"/>
                <a:pathLst>
                  <a:path extrusionOk="0" h="14328" w="9489">
                    <a:moveTo>
                      <a:pt x="4776" y="8"/>
                    </a:moveTo>
                    <a:cubicBezTo>
                      <a:pt x="2140" y="8"/>
                      <a:pt x="0" y="4628"/>
                      <a:pt x="0" y="10320"/>
                    </a:cubicBezTo>
                    <a:cubicBezTo>
                      <a:pt x="0" y="11738"/>
                      <a:pt x="132" y="13095"/>
                      <a:pt x="372" y="14328"/>
                    </a:cubicBezTo>
                    <a:cubicBezTo>
                      <a:pt x="3768" y="12793"/>
                      <a:pt x="6784" y="10994"/>
                      <a:pt x="9490" y="8986"/>
                    </a:cubicBezTo>
                    <a:cubicBezTo>
                      <a:pt x="9187" y="3923"/>
                      <a:pt x="7203" y="0"/>
                      <a:pt x="4776"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47"/>
              <p:cNvSpPr/>
              <p:nvPr/>
            </p:nvSpPr>
            <p:spPr>
              <a:xfrm>
                <a:off x="5832523" y="4941345"/>
                <a:ext cx="10991" cy="13007"/>
              </a:xfrm>
              <a:custGeom>
                <a:rect b="b" l="l" r="r" t="t"/>
                <a:pathLst>
                  <a:path extrusionOk="0" h="13007" w="10991">
                    <a:moveTo>
                      <a:pt x="1285" y="5"/>
                    </a:moveTo>
                    <a:cubicBezTo>
                      <a:pt x="-716" y="-158"/>
                      <a:pt x="-336" y="3750"/>
                      <a:pt x="2114" y="8758"/>
                    </a:cubicBezTo>
                    <a:cubicBezTo>
                      <a:pt x="4479" y="10154"/>
                      <a:pt x="7410" y="11596"/>
                      <a:pt x="10992" y="13007"/>
                    </a:cubicBezTo>
                    <a:cubicBezTo>
                      <a:pt x="10635" y="11945"/>
                      <a:pt x="10154" y="10782"/>
                      <a:pt x="9542" y="9549"/>
                    </a:cubicBezTo>
                    <a:cubicBezTo>
                      <a:pt x="7007" y="4448"/>
                      <a:pt x="3316" y="175"/>
                      <a:pt x="1285" y="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95" name="Google Shape;1895;p47"/>
            <p:cNvSpPr/>
            <p:nvPr/>
          </p:nvSpPr>
          <p:spPr>
            <a:xfrm>
              <a:off x="5949478" y="4510942"/>
              <a:ext cx="92736" cy="328592"/>
            </a:xfrm>
            <a:custGeom>
              <a:rect b="b" l="l" r="r" t="t"/>
              <a:pathLst>
                <a:path extrusionOk="0" h="328592" w="92736">
                  <a:moveTo>
                    <a:pt x="92737" y="52732"/>
                  </a:moveTo>
                  <a:cubicBezTo>
                    <a:pt x="90101" y="20695"/>
                    <a:pt x="81130" y="-1642"/>
                    <a:pt x="61600" y="95"/>
                  </a:cubicBezTo>
                  <a:cubicBezTo>
                    <a:pt x="6993" y="4948"/>
                    <a:pt x="-3303" y="123395"/>
                    <a:pt x="3962" y="152981"/>
                  </a:cubicBezTo>
                  <a:cubicBezTo>
                    <a:pt x="11622" y="184149"/>
                    <a:pt x="13847" y="260147"/>
                    <a:pt x="0" y="328592"/>
                  </a:cubicBezTo>
                  <a:cubicBezTo>
                    <a:pt x="27392" y="314141"/>
                    <a:pt x="62282" y="227986"/>
                    <a:pt x="82541" y="120363"/>
                  </a:cubicBezTo>
                  <a:cubicBezTo>
                    <a:pt x="86953" y="96933"/>
                    <a:pt x="90341" y="74200"/>
                    <a:pt x="92737" y="52732"/>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47"/>
            <p:cNvSpPr/>
            <p:nvPr/>
          </p:nvSpPr>
          <p:spPr>
            <a:xfrm>
              <a:off x="5791309" y="4509760"/>
              <a:ext cx="92336" cy="315687"/>
            </a:xfrm>
            <a:custGeom>
              <a:rect b="b" l="l" r="r" t="t"/>
              <a:pathLst>
                <a:path extrusionOk="0" h="315687" w="92336">
                  <a:moveTo>
                    <a:pt x="12881" y="7340"/>
                  </a:moveTo>
                  <a:cubicBezTo>
                    <a:pt x="-27769" y="49200"/>
                    <a:pt x="40785" y="224540"/>
                    <a:pt x="40785" y="224540"/>
                  </a:cubicBezTo>
                  <a:cubicBezTo>
                    <a:pt x="40785" y="224540"/>
                    <a:pt x="38669" y="240209"/>
                    <a:pt x="34792" y="315687"/>
                  </a:cubicBezTo>
                  <a:cubicBezTo>
                    <a:pt x="65557" y="294924"/>
                    <a:pt x="88956" y="223501"/>
                    <a:pt x="92336" y="135851"/>
                  </a:cubicBezTo>
                  <a:cubicBezTo>
                    <a:pt x="84490" y="73483"/>
                    <a:pt x="47375" y="-28185"/>
                    <a:pt x="12881" y="734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7" name="Google Shape;1897;p47"/>
            <p:cNvSpPr/>
            <p:nvPr/>
          </p:nvSpPr>
          <p:spPr>
            <a:xfrm>
              <a:off x="5975418" y="4537315"/>
              <a:ext cx="59134" cy="331472"/>
            </a:xfrm>
            <a:custGeom>
              <a:rect b="b" l="l" r="r" t="t"/>
              <a:pathLst>
                <a:path extrusionOk="0" h="331472" w="59134">
                  <a:moveTo>
                    <a:pt x="10578" y="331472"/>
                  </a:moveTo>
                  <a:cubicBezTo>
                    <a:pt x="-3983" y="230354"/>
                    <a:pt x="-4789" y="43493"/>
                    <a:pt x="16238" y="11945"/>
                  </a:cubicBezTo>
                  <a:cubicBezTo>
                    <a:pt x="37272" y="-19603"/>
                    <a:pt x="59919" y="14372"/>
                    <a:pt x="59113" y="78274"/>
                  </a:cubicBezTo>
                  <a:cubicBezTo>
                    <a:pt x="58307" y="142177"/>
                    <a:pt x="10578" y="331472"/>
                    <a:pt x="10578" y="33147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8" name="Google Shape;1898;p47"/>
            <p:cNvSpPr/>
            <p:nvPr/>
          </p:nvSpPr>
          <p:spPr>
            <a:xfrm>
              <a:off x="5979510" y="4557344"/>
              <a:ext cx="38039" cy="300480"/>
            </a:xfrm>
            <a:custGeom>
              <a:rect b="b" l="l" r="r" t="t"/>
              <a:pathLst>
                <a:path extrusionOk="0" h="300480" w="38039">
                  <a:moveTo>
                    <a:pt x="6804" y="300480"/>
                  </a:moveTo>
                  <a:cubicBezTo>
                    <a:pt x="-2562" y="208821"/>
                    <a:pt x="-3082" y="39428"/>
                    <a:pt x="10448" y="10826"/>
                  </a:cubicBezTo>
                  <a:cubicBezTo>
                    <a:pt x="23978" y="-17768"/>
                    <a:pt x="38546" y="13028"/>
                    <a:pt x="38026" y="70960"/>
                  </a:cubicBezTo>
                  <a:cubicBezTo>
                    <a:pt x="37507" y="128893"/>
                    <a:pt x="6804" y="300480"/>
                    <a:pt x="6804" y="30048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47"/>
            <p:cNvSpPr/>
            <p:nvPr/>
          </p:nvSpPr>
          <p:spPr>
            <a:xfrm>
              <a:off x="5810151" y="4540025"/>
              <a:ext cx="45103" cy="284855"/>
            </a:xfrm>
            <a:custGeom>
              <a:rect b="b" l="l" r="r" t="t"/>
              <a:pathLst>
                <a:path extrusionOk="0" h="284855" w="45103">
                  <a:moveTo>
                    <a:pt x="21943" y="194274"/>
                  </a:moveTo>
                  <a:cubicBezTo>
                    <a:pt x="21943" y="194274"/>
                    <a:pt x="19834" y="209866"/>
                    <a:pt x="15981" y="284856"/>
                  </a:cubicBezTo>
                  <a:cubicBezTo>
                    <a:pt x="35069" y="240422"/>
                    <a:pt x="49281" y="128674"/>
                    <a:pt x="43985" y="98211"/>
                  </a:cubicBezTo>
                  <a:cubicBezTo>
                    <a:pt x="37512" y="61004"/>
                    <a:pt x="19718" y="5994"/>
                    <a:pt x="9204" y="334"/>
                  </a:cubicBezTo>
                  <a:cubicBezTo>
                    <a:pt x="-1309" y="-5326"/>
                    <a:pt x="-6171" y="61593"/>
                    <a:pt x="13252" y="145940"/>
                  </a:cubicBezTo>
                  <a:cubicBezTo>
                    <a:pt x="16004" y="157904"/>
                    <a:pt x="21951" y="194274"/>
                    <a:pt x="21951" y="1942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0" name="Google Shape;1900;p47"/>
            <p:cNvSpPr/>
            <p:nvPr/>
          </p:nvSpPr>
          <p:spPr>
            <a:xfrm>
              <a:off x="5817447" y="4555213"/>
              <a:ext cx="35277" cy="217829"/>
            </a:xfrm>
            <a:custGeom>
              <a:rect b="b" l="l" r="r" t="t"/>
              <a:pathLst>
                <a:path extrusionOk="0" h="217829" w="35277">
                  <a:moveTo>
                    <a:pt x="34853" y="100050"/>
                  </a:moveTo>
                  <a:cubicBezTo>
                    <a:pt x="30441" y="62539"/>
                    <a:pt x="15710" y="6631"/>
                    <a:pt x="5522" y="397"/>
                  </a:cubicBezTo>
                  <a:cubicBezTo>
                    <a:pt x="3762" y="-681"/>
                    <a:pt x="2048" y="467"/>
                    <a:pt x="505" y="3459"/>
                  </a:cubicBezTo>
                  <a:cubicBezTo>
                    <a:pt x="-1324" y="29588"/>
                    <a:pt x="1568" y="73968"/>
                    <a:pt x="13244" y="124690"/>
                  </a:cubicBezTo>
                  <a:cubicBezTo>
                    <a:pt x="15996" y="136653"/>
                    <a:pt x="21935" y="173023"/>
                    <a:pt x="21935" y="173023"/>
                  </a:cubicBezTo>
                  <a:cubicBezTo>
                    <a:pt x="21935" y="173023"/>
                    <a:pt x="20749" y="181792"/>
                    <a:pt x="18532" y="217829"/>
                  </a:cubicBezTo>
                  <a:cubicBezTo>
                    <a:pt x="29751" y="171481"/>
                    <a:pt x="37155" y="119580"/>
                    <a:pt x="34860" y="1000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47"/>
            <p:cNvSpPr/>
            <p:nvPr/>
          </p:nvSpPr>
          <p:spPr>
            <a:xfrm>
              <a:off x="6121895" y="5225988"/>
              <a:ext cx="107956" cy="186403"/>
            </a:xfrm>
            <a:custGeom>
              <a:rect b="b" l="l" r="r" t="t"/>
              <a:pathLst>
                <a:path extrusionOk="0" h="186403" w="107956">
                  <a:moveTo>
                    <a:pt x="59522" y="132030"/>
                  </a:moveTo>
                  <a:cubicBezTo>
                    <a:pt x="69671" y="87759"/>
                    <a:pt x="56173" y="65236"/>
                    <a:pt x="56173" y="65236"/>
                  </a:cubicBezTo>
                  <a:cubicBezTo>
                    <a:pt x="56444" y="100963"/>
                    <a:pt x="29687" y="137698"/>
                    <a:pt x="29687" y="137698"/>
                  </a:cubicBezTo>
                  <a:cubicBezTo>
                    <a:pt x="16607" y="100420"/>
                    <a:pt x="54312" y="0"/>
                    <a:pt x="54312" y="0"/>
                  </a:cubicBezTo>
                  <a:cubicBezTo>
                    <a:pt x="25485" y="25632"/>
                    <a:pt x="6187" y="92427"/>
                    <a:pt x="6187" y="92427"/>
                  </a:cubicBezTo>
                  <a:cubicBezTo>
                    <a:pt x="14266" y="51784"/>
                    <a:pt x="7963" y="25741"/>
                    <a:pt x="2497" y="12390"/>
                  </a:cubicBezTo>
                  <a:cubicBezTo>
                    <a:pt x="884" y="23725"/>
                    <a:pt x="0" y="35525"/>
                    <a:pt x="0" y="47667"/>
                  </a:cubicBezTo>
                  <a:cubicBezTo>
                    <a:pt x="0" y="108607"/>
                    <a:pt x="21484" y="161237"/>
                    <a:pt x="52606" y="185946"/>
                  </a:cubicBezTo>
                  <a:lnTo>
                    <a:pt x="64717" y="186404"/>
                  </a:lnTo>
                  <a:cubicBezTo>
                    <a:pt x="67748" y="149901"/>
                    <a:pt x="107957" y="104072"/>
                    <a:pt x="107957" y="104072"/>
                  </a:cubicBezTo>
                  <a:cubicBezTo>
                    <a:pt x="79417" y="116500"/>
                    <a:pt x="59522" y="132030"/>
                    <a:pt x="59522" y="1320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2" name="Google Shape;1902;p47"/>
          <p:cNvGrpSpPr/>
          <p:nvPr/>
        </p:nvGrpSpPr>
        <p:grpSpPr>
          <a:xfrm>
            <a:off x="6969235" y="3367909"/>
            <a:ext cx="1461513" cy="1236092"/>
            <a:chOff x="7254995" y="3701061"/>
            <a:chExt cx="2276854" cy="1925677"/>
          </a:xfrm>
        </p:grpSpPr>
        <p:sp>
          <p:nvSpPr>
            <p:cNvPr id="1903" name="Google Shape;1903;p47"/>
            <p:cNvSpPr/>
            <p:nvPr/>
          </p:nvSpPr>
          <p:spPr>
            <a:xfrm>
              <a:off x="7254995" y="5565030"/>
              <a:ext cx="2014258" cy="61708"/>
            </a:xfrm>
            <a:custGeom>
              <a:rect b="b" l="l" r="r" t="t"/>
              <a:pathLst>
                <a:path extrusionOk="0" h="61708" w="2014258">
                  <a:moveTo>
                    <a:pt x="2014258" y="30858"/>
                  </a:moveTo>
                  <a:cubicBezTo>
                    <a:pt x="2014258" y="13817"/>
                    <a:pt x="1563329" y="0"/>
                    <a:pt x="1007110" y="0"/>
                  </a:cubicBezTo>
                  <a:cubicBezTo>
                    <a:pt x="450907" y="0"/>
                    <a:pt x="0" y="13817"/>
                    <a:pt x="0" y="30858"/>
                  </a:cubicBezTo>
                  <a:cubicBezTo>
                    <a:pt x="0" y="47900"/>
                    <a:pt x="450907" y="61708"/>
                    <a:pt x="1007110" y="61708"/>
                  </a:cubicBezTo>
                  <a:cubicBezTo>
                    <a:pt x="1563329" y="61708"/>
                    <a:pt x="2014258" y="47892"/>
                    <a:pt x="2014258" y="308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04" name="Google Shape;1904;p47"/>
            <p:cNvGrpSpPr/>
            <p:nvPr/>
          </p:nvGrpSpPr>
          <p:grpSpPr>
            <a:xfrm>
              <a:off x="7496382" y="3701061"/>
              <a:ext cx="2035467" cy="1875529"/>
              <a:chOff x="7496382" y="3701061"/>
              <a:chExt cx="2035467" cy="1875529"/>
            </a:xfrm>
          </p:grpSpPr>
          <p:sp>
            <p:nvSpPr>
              <p:cNvPr id="1905" name="Google Shape;1905;p47"/>
              <p:cNvSpPr/>
              <p:nvPr/>
            </p:nvSpPr>
            <p:spPr>
              <a:xfrm>
                <a:off x="8344854" y="4263772"/>
                <a:ext cx="638077" cy="1312818"/>
              </a:xfrm>
              <a:custGeom>
                <a:rect b="b" l="l" r="r" t="t"/>
                <a:pathLst>
                  <a:path extrusionOk="0" h="1312818" w="638077">
                    <a:moveTo>
                      <a:pt x="597367" y="141370"/>
                    </a:moveTo>
                    <a:cubicBezTo>
                      <a:pt x="676062" y="292202"/>
                      <a:pt x="616439" y="582756"/>
                      <a:pt x="616439" y="582756"/>
                    </a:cubicBezTo>
                    <a:lnTo>
                      <a:pt x="591552" y="564784"/>
                    </a:lnTo>
                    <a:lnTo>
                      <a:pt x="587365" y="721881"/>
                    </a:lnTo>
                    <a:lnTo>
                      <a:pt x="573564" y="717461"/>
                    </a:lnTo>
                    <a:cubicBezTo>
                      <a:pt x="573564" y="717461"/>
                      <a:pt x="557050" y="947508"/>
                      <a:pt x="525261" y="1038849"/>
                    </a:cubicBezTo>
                    <a:lnTo>
                      <a:pt x="512158" y="1016209"/>
                    </a:lnTo>
                    <a:cubicBezTo>
                      <a:pt x="512158" y="1016209"/>
                      <a:pt x="499288" y="1100550"/>
                      <a:pt x="428733" y="1226408"/>
                    </a:cubicBezTo>
                    <a:cubicBezTo>
                      <a:pt x="428733" y="1226408"/>
                      <a:pt x="469670" y="1253335"/>
                      <a:pt x="464941" y="1310283"/>
                    </a:cubicBezTo>
                    <a:lnTo>
                      <a:pt x="198694" y="1312818"/>
                    </a:lnTo>
                    <a:cubicBezTo>
                      <a:pt x="198694" y="1312818"/>
                      <a:pt x="219085" y="1214747"/>
                      <a:pt x="226916" y="1194193"/>
                    </a:cubicBezTo>
                    <a:lnTo>
                      <a:pt x="199469" y="1066993"/>
                    </a:lnTo>
                    <a:lnTo>
                      <a:pt x="184661" y="1087617"/>
                    </a:lnTo>
                    <a:lnTo>
                      <a:pt x="151632" y="957742"/>
                    </a:lnTo>
                    <a:lnTo>
                      <a:pt x="128837" y="975955"/>
                    </a:lnTo>
                    <a:cubicBezTo>
                      <a:pt x="128837" y="975955"/>
                      <a:pt x="115967" y="883419"/>
                      <a:pt x="16027" y="872991"/>
                    </a:cubicBezTo>
                    <a:cubicBezTo>
                      <a:pt x="-83990" y="862563"/>
                      <a:pt x="305224" y="-418043"/>
                      <a:pt x="597290" y="14137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6" name="Google Shape;1906;p47"/>
              <p:cNvSpPr/>
              <p:nvPr/>
            </p:nvSpPr>
            <p:spPr>
              <a:xfrm>
                <a:off x="7537355" y="3701061"/>
                <a:ext cx="1895336" cy="1615717"/>
              </a:xfrm>
              <a:custGeom>
                <a:rect b="b" l="l" r="r" t="t"/>
                <a:pathLst>
                  <a:path extrusionOk="0" h="1615717" w="1895336">
                    <a:moveTo>
                      <a:pt x="1050232" y="1307905"/>
                    </a:moveTo>
                    <a:cubicBezTo>
                      <a:pt x="1233829" y="1186513"/>
                      <a:pt x="1453789" y="1230621"/>
                      <a:pt x="1509923" y="1301935"/>
                    </a:cubicBezTo>
                    <a:cubicBezTo>
                      <a:pt x="1566057" y="1373258"/>
                      <a:pt x="1525119" y="1521957"/>
                      <a:pt x="1520545" y="1526508"/>
                    </a:cubicBezTo>
                    <a:cubicBezTo>
                      <a:pt x="1515970" y="1531059"/>
                      <a:pt x="1772138" y="1615717"/>
                      <a:pt x="1772138" y="1615717"/>
                    </a:cubicBezTo>
                    <a:cubicBezTo>
                      <a:pt x="1772138" y="1615717"/>
                      <a:pt x="1905959" y="1447604"/>
                      <a:pt x="1878667" y="1282211"/>
                    </a:cubicBezTo>
                    <a:lnTo>
                      <a:pt x="1893864" y="1303455"/>
                    </a:lnTo>
                    <a:cubicBezTo>
                      <a:pt x="1893864" y="1303455"/>
                      <a:pt x="1899912" y="1119850"/>
                      <a:pt x="1871069" y="1048528"/>
                    </a:cubicBezTo>
                    <a:lnTo>
                      <a:pt x="1895337" y="1062181"/>
                    </a:lnTo>
                    <a:cubicBezTo>
                      <a:pt x="1895337" y="1062181"/>
                      <a:pt x="1858975" y="845190"/>
                      <a:pt x="1737558" y="676759"/>
                    </a:cubicBezTo>
                    <a:lnTo>
                      <a:pt x="1751204" y="678278"/>
                    </a:lnTo>
                    <a:cubicBezTo>
                      <a:pt x="1751204" y="678278"/>
                      <a:pt x="1664677" y="474941"/>
                      <a:pt x="1511473" y="341415"/>
                    </a:cubicBezTo>
                    <a:lnTo>
                      <a:pt x="1537214" y="345966"/>
                    </a:lnTo>
                    <a:cubicBezTo>
                      <a:pt x="1537214" y="345966"/>
                      <a:pt x="1402152" y="172983"/>
                      <a:pt x="1248948" y="98629"/>
                    </a:cubicBezTo>
                    <a:cubicBezTo>
                      <a:pt x="1095666" y="24276"/>
                      <a:pt x="971226" y="20484"/>
                      <a:pt x="934863" y="0"/>
                    </a:cubicBezTo>
                    <a:lnTo>
                      <a:pt x="948509" y="22764"/>
                    </a:lnTo>
                    <a:cubicBezTo>
                      <a:pt x="948509" y="22764"/>
                      <a:pt x="729945" y="-31866"/>
                      <a:pt x="520607" y="50078"/>
                    </a:cubicBezTo>
                    <a:lnTo>
                      <a:pt x="545572" y="56909"/>
                    </a:lnTo>
                    <a:cubicBezTo>
                      <a:pt x="545572" y="56909"/>
                      <a:pt x="281574" y="102428"/>
                      <a:pt x="160949" y="282242"/>
                    </a:cubicBezTo>
                    <a:lnTo>
                      <a:pt x="185984" y="282242"/>
                    </a:lnTo>
                    <a:cubicBezTo>
                      <a:pt x="185984" y="282242"/>
                      <a:pt x="60800" y="427910"/>
                      <a:pt x="17552" y="637318"/>
                    </a:cubicBezTo>
                    <a:lnTo>
                      <a:pt x="42587" y="623665"/>
                    </a:lnTo>
                    <a:cubicBezTo>
                      <a:pt x="42587" y="623665"/>
                      <a:pt x="-9762" y="819411"/>
                      <a:pt x="1619" y="944595"/>
                    </a:cubicBezTo>
                    <a:cubicBezTo>
                      <a:pt x="13001" y="1069780"/>
                      <a:pt x="1050232" y="1307913"/>
                      <a:pt x="1050232" y="130791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7" name="Google Shape;1907;p47"/>
              <p:cNvSpPr/>
              <p:nvPr/>
            </p:nvSpPr>
            <p:spPr>
              <a:xfrm>
                <a:off x="9031383" y="4688904"/>
                <a:ext cx="400365" cy="627874"/>
              </a:xfrm>
              <a:custGeom>
                <a:rect b="b" l="l" r="r" t="t"/>
                <a:pathLst>
                  <a:path extrusionOk="0" h="627874" w="400365">
                    <a:moveTo>
                      <a:pt x="384639" y="294376"/>
                    </a:moveTo>
                    <a:lnTo>
                      <a:pt x="399836" y="315620"/>
                    </a:lnTo>
                    <a:cubicBezTo>
                      <a:pt x="399836" y="315620"/>
                      <a:pt x="405806" y="134620"/>
                      <a:pt x="377661" y="62259"/>
                    </a:cubicBezTo>
                    <a:cubicBezTo>
                      <a:pt x="338662" y="22942"/>
                      <a:pt x="292065" y="0"/>
                      <a:pt x="241979" y="0"/>
                    </a:cubicBezTo>
                    <a:cubicBezTo>
                      <a:pt x="123742" y="0"/>
                      <a:pt x="24888" y="127541"/>
                      <a:pt x="0" y="298206"/>
                    </a:cubicBezTo>
                    <a:cubicBezTo>
                      <a:pt x="6203" y="303308"/>
                      <a:pt x="11553" y="308611"/>
                      <a:pt x="15894" y="314100"/>
                    </a:cubicBezTo>
                    <a:cubicBezTo>
                      <a:pt x="72028" y="385422"/>
                      <a:pt x="31090" y="534122"/>
                      <a:pt x="26516" y="538673"/>
                    </a:cubicBezTo>
                    <a:cubicBezTo>
                      <a:pt x="21942" y="543225"/>
                      <a:pt x="278110" y="627874"/>
                      <a:pt x="278110" y="627874"/>
                    </a:cubicBezTo>
                    <a:cubicBezTo>
                      <a:pt x="278110" y="627874"/>
                      <a:pt x="411931" y="459761"/>
                      <a:pt x="384639" y="29436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8" name="Google Shape;1908;p47"/>
              <p:cNvSpPr/>
              <p:nvPr/>
            </p:nvSpPr>
            <p:spPr>
              <a:xfrm>
                <a:off x="9179703" y="4543027"/>
                <a:ext cx="84355" cy="197855"/>
              </a:xfrm>
              <a:custGeom>
                <a:rect b="b" l="l" r="r" t="t"/>
                <a:pathLst>
                  <a:path extrusionOk="0" h="197855" w="84355">
                    <a:moveTo>
                      <a:pt x="20934" y="0"/>
                    </a:moveTo>
                    <a:lnTo>
                      <a:pt x="0" y="78308"/>
                    </a:lnTo>
                    <a:lnTo>
                      <a:pt x="84355" y="197855"/>
                    </a:lnTo>
                    <a:cubicBezTo>
                      <a:pt x="84355" y="197855"/>
                      <a:pt x="81177" y="109918"/>
                      <a:pt x="20934" y="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9" name="Google Shape;1909;p47"/>
              <p:cNvSpPr/>
              <p:nvPr/>
            </p:nvSpPr>
            <p:spPr>
              <a:xfrm>
                <a:off x="9191488" y="4717793"/>
                <a:ext cx="77923" cy="200910"/>
              </a:xfrm>
              <a:custGeom>
                <a:rect b="b" l="l" r="r" t="t"/>
                <a:pathLst>
                  <a:path extrusionOk="0" h="200910" w="77923">
                    <a:moveTo>
                      <a:pt x="24966" y="0"/>
                    </a:moveTo>
                    <a:lnTo>
                      <a:pt x="0" y="77099"/>
                    </a:lnTo>
                    <a:lnTo>
                      <a:pt x="77920" y="200911"/>
                    </a:lnTo>
                    <a:cubicBezTo>
                      <a:pt x="77920" y="200911"/>
                      <a:pt x="79316" y="112927"/>
                      <a:pt x="24966" y="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0" name="Google Shape;1910;p47"/>
              <p:cNvSpPr/>
              <p:nvPr/>
            </p:nvSpPr>
            <p:spPr>
              <a:xfrm>
                <a:off x="9191721" y="4813639"/>
                <a:ext cx="69199" cy="204228"/>
              </a:xfrm>
              <a:custGeom>
                <a:rect b="b" l="l" r="r" t="t"/>
                <a:pathLst>
                  <a:path extrusionOk="0" h="204228" w="69199">
                    <a:moveTo>
                      <a:pt x="30548" y="0"/>
                    </a:moveTo>
                    <a:lnTo>
                      <a:pt x="0" y="75083"/>
                    </a:lnTo>
                    <a:lnTo>
                      <a:pt x="68694" y="204229"/>
                    </a:lnTo>
                    <a:cubicBezTo>
                      <a:pt x="68694" y="204229"/>
                      <a:pt x="76525" y="116578"/>
                      <a:pt x="30548" y="8"/>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1" name="Google Shape;1911;p47"/>
              <p:cNvSpPr/>
              <p:nvPr/>
            </p:nvSpPr>
            <p:spPr>
              <a:xfrm>
                <a:off x="9205987" y="5034118"/>
                <a:ext cx="121028" cy="180844"/>
              </a:xfrm>
              <a:custGeom>
                <a:rect b="b" l="l" r="r" t="t"/>
                <a:pathLst>
                  <a:path extrusionOk="0" h="180844" w="121028">
                    <a:moveTo>
                      <a:pt x="13801" y="0"/>
                    </a:moveTo>
                    <a:lnTo>
                      <a:pt x="0" y="102800"/>
                    </a:lnTo>
                    <a:lnTo>
                      <a:pt x="121028" y="180845"/>
                    </a:lnTo>
                    <a:cubicBezTo>
                      <a:pt x="121028" y="180845"/>
                      <a:pt x="103816" y="83534"/>
                      <a:pt x="13801"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2" name="Google Shape;1912;p47"/>
              <p:cNvSpPr/>
              <p:nvPr/>
            </p:nvSpPr>
            <p:spPr>
              <a:xfrm>
                <a:off x="9170167" y="4427906"/>
                <a:ext cx="86526" cy="201817"/>
              </a:xfrm>
              <a:custGeom>
                <a:rect b="b" l="l" r="r" t="t"/>
                <a:pathLst>
                  <a:path extrusionOk="0" h="201817" w="86526">
                    <a:moveTo>
                      <a:pt x="4575" y="0"/>
                    </a:moveTo>
                    <a:lnTo>
                      <a:pt x="0" y="102537"/>
                    </a:lnTo>
                    <a:lnTo>
                      <a:pt x="86526" y="201817"/>
                    </a:lnTo>
                    <a:cubicBezTo>
                      <a:pt x="86526" y="201817"/>
                      <a:pt x="76834" y="120439"/>
                      <a:pt x="4575" y="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3" name="Google Shape;1913;p47"/>
              <p:cNvSpPr/>
              <p:nvPr/>
            </p:nvSpPr>
            <p:spPr>
              <a:xfrm>
                <a:off x="8472838" y="4336100"/>
                <a:ext cx="761987" cy="931934"/>
              </a:xfrm>
              <a:custGeom>
                <a:rect b="b" l="l" r="r" t="t"/>
                <a:pathLst>
                  <a:path extrusionOk="0" h="931934" w="761987">
                    <a:moveTo>
                      <a:pt x="759587" y="719255"/>
                    </a:moveTo>
                    <a:cubicBezTo>
                      <a:pt x="759587" y="511839"/>
                      <a:pt x="796105" y="0"/>
                      <a:pt x="584286" y="0"/>
                    </a:cubicBezTo>
                    <a:cubicBezTo>
                      <a:pt x="398285" y="0"/>
                      <a:pt x="34968" y="473375"/>
                      <a:pt x="0" y="645436"/>
                    </a:cubicBezTo>
                    <a:cubicBezTo>
                      <a:pt x="70322" y="662679"/>
                      <a:pt x="114748" y="672874"/>
                      <a:pt x="114748" y="672874"/>
                    </a:cubicBezTo>
                    <a:cubicBezTo>
                      <a:pt x="298346" y="551482"/>
                      <a:pt x="518305" y="595590"/>
                      <a:pt x="574439" y="666905"/>
                    </a:cubicBezTo>
                    <a:cubicBezTo>
                      <a:pt x="630573" y="738227"/>
                      <a:pt x="589635" y="886926"/>
                      <a:pt x="585061" y="891478"/>
                    </a:cubicBezTo>
                    <a:cubicBezTo>
                      <a:pt x="582968" y="893548"/>
                      <a:pt x="634915" y="912210"/>
                      <a:pt x="692134" y="931934"/>
                    </a:cubicBezTo>
                    <a:cubicBezTo>
                      <a:pt x="734621" y="871459"/>
                      <a:pt x="759587" y="798222"/>
                      <a:pt x="759587" y="719255"/>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4" name="Google Shape;1914;p47"/>
              <p:cNvSpPr/>
              <p:nvPr/>
            </p:nvSpPr>
            <p:spPr>
              <a:xfrm>
                <a:off x="7561172" y="3701061"/>
                <a:ext cx="1479283" cy="914923"/>
              </a:xfrm>
              <a:custGeom>
                <a:rect b="b" l="l" r="r" t="t"/>
                <a:pathLst>
                  <a:path extrusionOk="0" h="914923" w="1479283">
                    <a:moveTo>
                      <a:pt x="1311580" y="654003"/>
                    </a:moveTo>
                    <a:cubicBezTo>
                      <a:pt x="1426483" y="565980"/>
                      <a:pt x="1442533" y="345733"/>
                      <a:pt x="1479283" y="305649"/>
                    </a:cubicBezTo>
                    <a:cubicBezTo>
                      <a:pt x="1429662" y="249934"/>
                      <a:pt x="1331816" y="150398"/>
                      <a:pt x="1225132" y="98629"/>
                    </a:cubicBezTo>
                    <a:cubicBezTo>
                      <a:pt x="1071850" y="24276"/>
                      <a:pt x="947410" y="20484"/>
                      <a:pt x="911047" y="0"/>
                    </a:cubicBezTo>
                    <a:lnTo>
                      <a:pt x="924693" y="22764"/>
                    </a:lnTo>
                    <a:cubicBezTo>
                      <a:pt x="924693" y="22764"/>
                      <a:pt x="706128" y="-31866"/>
                      <a:pt x="496790" y="50078"/>
                    </a:cubicBezTo>
                    <a:lnTo>
                      <a:pt x="521756" y="56909"/>
                    </a:lnTo>
                    <a:cubicBezTo>
                      <a:pt x="521756" y="56909"/>
                      <a:pt x="257757" y="102428"/>
                      <a:pt x="137132" y="282242"/>
                    </a:cubicBezTo>
                    <a:lnTo>
                      <a:pt x="162167" y="282242"/>
                    </a:lnTo>
                    <a:cubicBezTo>
                      <a:pt x="162167" y="282242"/>
                      <a:pt x="47876" y="415342"/>
                      <a:pt x="0" y="609918"/>
                    </a:cubicBezTo>
                    <a:cubicBezTo>
                      <a:pt x="48147" y="631456"/>
                      <a:pt x="103398" y="652677"/>
                      <a:pt x="139683" y="655631"/>
                    </a:cubicBezTo>
                    <a:lnTo>
                      <a:pt x="116586" y="671200"/>
                    </a:lnTo>
                    <a:cubicBezTo>
                      <a:pt x="116586" y="671200"/>
                      <a:pt x="338236" y="936315"/>
                      <a:pt x="543232" y="903402"/>
                    </a:cubicBezTo>
                    <a:lnTo>
                      <a:pt x="535712" y="914924"/>
                    </a:lnTo>
                    <a:cubicBezTo>
                      <a:pt x="535712" y="914924"/>
                      <a:pt x="788778" y="856728"/>
                      <a:pt x="976872" y="779675"/>
                    </a:cubicBezTo>
                    <a:lnTo>
                      <a:pt x="961210" y="800687"/>
                    </a:lnTo>
                    <a:cubicBezTo>
                      <a:pt x="961210" y="800687"/>
                      <a:pt x="1176363" y="757610"/>
                      <a:pt x="1311580" y="65400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5" name="Google Shape;1915;p47"/>
              <p:cNvSpPr/>
              <p:nvPr/>
            </p:nvSpPr>
            <p:spPr>
              <a:xfrm>
                <a:off x="7889018" y="4060298"/>
                <a:ext cx="1287351" cy="560401"/>
              </a:xfrm>
              <a:custGeom>
                <a:rect b="b" l="l" r="r" t="t"/>
                <a:pathLst>
                  <a:path extrusionOk="0" h="560401" w="1287351">
                    <a:moveTo>
                      <a:pt x="1287352" y="325780"/>
                    </a:moveTo>
                    <a:cubicBezTo>
                      <a:pt x="1251764" y="280090"/>
                      <a:pt x="1209276" y="233632"/>
                      <a:pt x="1162447" y="198246"/>
                    </a:cubicBezTo>
                    <a:cubicBezTo>
                      <a:pt x="1026454" y="95655"/>
                      <a:pt x="905116" y="67860"/>
                      <a:pt x="873327" y="40716"/>
                    </a:cubicBezTo>
                    <a:lnTo>
                      <a:pt x="882321" y="65689"/>
                    </a:lnTo>
                    <a:cubicBezTo>
                      <a:pt x="882321" y="65689"/>
                      <a:pt x="678488" y="-30172"/>
                      <a:pt x="457210" y="9710"/>
                    </a:cubicBezTo>
                    <a:lnTo>
                      <a:pt x="480470" y="21255"/>
                    </a:lnTo>
                    <a:cubicBezTo>
                      <a:pt x="480470" y="21255"/>
                      <a:pt x="212595" y="14843"/>
                      <a:pt x="59468" y="167924"/>
                    </a:cubicBezTo>
                    <a:lnTo>
                      <a:pt x="84046" y="172769"/>
                    </a:lnTo>
                    <a:cubicBezTo>
                      <a:pt x="84046" y="172769"/>
                      <a:pt x="47218" y="201774"/>
                      <a:pt x="0" y="254783"/>
                    </a:cubicBezTo>
                    <a:cubicBezTo>
                      <a:pt x="71098" y="334774"/>
                      <a:pt x="138474" y="376719"/>
                      <a:pt x="153515" y="403615"/>
                    </a:cubicBezTo>
                    <a:lnTo>
                      <a:pt x="155608" y="377021"/>
                    </a:lnTo>
                    <a:cubicBezTo>
                      <a:pt x="155608" y="377021"/>
                      <a:pt x="315636" y="525946"/>
                      <a:pt x="553118" y="548694"/>
                    </a:cubicBezTo>
                    <a:lnTo>
                      <a:pt x="535130" y="531117"/>
                    </a:lnTo>
                    <a:cubicBezTo>
                      <a:pt x="535130" y="531117"/>
                      <a:pt x="798276" y="611425"/>
                      <a:pt x="1018158" y="506059"/>
                    </a:cubicBezTo>
                    <a:lnTo>
                      <a:pt x="995906" y="494584"/>
                    </a:lnTo>
                    <a:cubicBezTo>
                      <a:pt x="995906" y="494584"/>
                      <a:pt x="1140272" y="442606"/>
                      <a:pt x="1287352" y="32577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6" name="Google Shape;1916;p47"/>
              <p:cNvSpPr/>
              <p:nvPr/>
            </p:nvSpPr>
            <p:spPr>
              <a:xfrm>
                <a:off x="7839087" y="3858034"/>
                <a:ext cx="1115538" cy="492362"/>
              </a:xfrm>
              <a:custGeom>
                <a:rect b="b" l="l" r="r" t="t"/>
                <a:pathLst>
                  <a:path extrusionOk="0" h="492362" w="1115538">
                    <a:moveTo>
                      <a:pt x="1115462" y="174386"/>
                    </a:moveTo>
                    <a:cubicBezTo>
                      <a:pt x="1077315" y="141226"/>
                      <a:pt x="1033044" y="108576"/>
                      <a:pt x="986835" y="86177"/>
                    </a:cubicBezTo>
                    <a:cubicBezTo>
                      <a:pt x="852936" y="21213"/>
                      <a:pt x="744235" y="17902"/>
                      <a:pt x="712447" y="0"/>
                    </a:cubicBezTo>
                    <a:lnTo>
                      <a:pt x="724387" y="19887"/>
                    </a:lnTo>
                    <a:cubicBezTo>
                      <a:pt x="724387" y="19887"/>
                      <a:pt x="533424" y="-27842"/>
                      <a:pt x="350447" y="43752"/>
                    </a:cubicBezTo>
                    <a:lnTo>
                      <a:pt x="372312" y="49722"/>
                    </a:lnTo>
                    <a:cubicBezTo>
                      <a:pt x="372312" y="49722"/>
                      <a:pt x="141652" y="89496"/>
                      <a:pt x="36285" y="246600"/>
                    </a:cubicBezTo>
                    <a:lnTo>
                      <a:pt x="58149" y="246600"/>
                    </a:lnTo>
                    <a:cubicBezTo>
                      <a:pt x="58149" y="246600"/>
                      <a:pt x="31478" y="277683"/>
                      <a:pt x="0" y="331103"/>
                    </a:cubicBezTo>
                    <a:cubicBezTo>
                      <a:pt x="74431" y="387655"/>
                      <a:pt x="139248" y="412225"/>
                      <a:pt x="156693" y="432740"/>
                    </a:cubicBezTo>
                    <a:lnTo>
                      <a:pt x="154057" y="409589"/>
                    </a:lnTo>
                    <a:cubicBezTo>
                      <a:pt x="154057" y="409589"/>
                      <a:pt x="316333" y="510211"/>
                      <a:pt x="523733" y="489572"/>
                    </a:cubicBezTo>
                    <a:lnTo>
                      <a:pt x="505357" y="477546"/>
                    </a:lnTo>
                    <a:cubicBezTo>
                      <a:pt x="505357" y="477546"/>
                      <a:pt x="744545" y="501907"/>
                      <a:pt x="915272" y="374420"/>
                    </a:cubicBezTo>
                    <a:lnTo>
                      <a:pt x="894260" y="368349"/>
                    </a:lnTo>
                    <a:cubicBezTo>
                      <a:pt x="894260" y="368349"/>
                      <a:pt x="1009164" y="299392"/>
                      <a:pt x="1115539" y="17439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7" name="Google Shape;1917;p47"/>
              <p:cNvSpPr/>
              <p:nvPr/>
            </p:nvSpPr>
            <p:spPr>
              <a:xfrm>
                <a:off x="7583129" y="4201772"/>
                <a:ext cx="673160" cy="511800"/>
              </a:xfrm>
              <a:custGeom>
                <a:rect b="b" l="l" r="r" t="t"/>
                <a:pathLst>
                  <a:path extrusionOk="0" h="511800" w="673160">
                    <a:moveTo>
                      <a:pt x="673161" y="469339"/>
                    </a:moveTo>
                    <a:cubicBezTo>
                      <a:pt x="666571" y="429448"/>
                      <a:pt x="656491" y="387116"/>
                      <a:pt x="640985" y="350776"/>
                    </a:cubicBezTo>
                    <a:cubicBezTo>
                      <a:pt x="595939" y="245409"/>
                      <a:pt x="538332" y="193090"/>
                      <a:pt x="528641" y="166396"/>
                    </a:cubicBezTo>
                    <a:lnTo>
                      <a:pt x="526624" y="185259"/>
                    </a:lnTo>
                    <a:cubicBezTo>
                      <a:pt x="526624" y="185259"/>
                      <a:pt x="443277" y="65208"/>
                      <a:pt x="313254" y="29023"/>
                    </a:cubicBezTo>
                    <a:lnTo>
                      <a:pt x="322636" y="43111"/>
                    </a:lnTo>
                    <a:cubicBezTo>
                      <a:pt x="322636" y="43111"/>
                      <a:pt x="180286" y="-36445"/>
                      <a:pt x="55839" y="20588"/>
                    </a:cubicBezTo>
                    <a:lnTo>
                      <a:pt x="67724" y="30667"/>
                    </a:lnTo>
                    <a:cubicBezTo>
                      <a:pt x="67724" y="30667"/>
                      <a:pt x="39960" y="39281"/>
                      <a:pt x="0" y="60665"/>
                    </a:cubicBezTo>
                    <a:cubicBezTo>
                      <a:pt x="16297" y="132987"/>
                      <a:pt x="41045" y="179390"/>
                      <a:pt x="41743" y="201200"/>
                    </a:cubicBezTo>
                    <a:lnTo>
                      <a:pt x="50186" y="184406"/>
                    </a:lnTo>
                    <a:cubicBezTo>
                      <a:pt x="50186" y="184406"/>
                      <a:pt x="95396" y="326834"/>
                      <a:pt x="216960" y="408530"/>
                    </a:cubicBezTo>
                    <a:lnTo>
                      <a:pt x="212074" y="391977"/>
                    </a:lnTo>
                    <a:cubicBezTo>
                      <a:pt x="212074" y="391977"/>
                      <a:pt x="331630" y="518564"/>
                      <a:pt x="478864" y="511517"/>
                    </a:cubicBezTo>
                    <a:lnTo>
                      <a:pt x="470025" y="497755"/>
                    </a:lnTo>
                    <a:cubicBezTo>
                      <a:pt x="470025" y="497755"/>
                      <a:pt x="561980" y="504376"/>
                      <a:pt x="673161" y="46933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8" name="Google Shape;1918;p47"/>
              <p:cNvSpPr/>
              <p:nvPr/>
            </p:nvSpPr>
            <p:spPr>
              <a:xfrm>
                <a:off x="8815532" y="3834472"/>
                <a:ext cx="589480" cy="817480"/>
              </a:xfrm>
              <a:custGeom>
                <a:rect b="b" l="l" r="r" t="t"/>
                <a:pathLst>
                  <a:path extrusionOk="0" h="817480" w="589480">
                    <a:moveTo>
                      <a:pt x="236165" y="317070"/>
                    </a:moveTo>
                    <a:lnTo>
                      <a:pt x="207710" y="314395"/>
                    </a:lnTo>
                    <a:cubicBezTo>
                      <a:pt x="386035" y="445991"/>
                      <a:pt x="497992" y="659329"/>
                      <a:pt x="497992" y="659329"/>
                    </a:cubicBezTo>
                    <a:lnTo>
                      <a:pt x="483028" y="658880"/>
                    </a:lnTo>
                    <a:cubicBezTo>
                      <a:pt x="525749" y="709051"/>
                      <a:pt x="560948" y="764316"/>
                      <a:pt x="589481" y="817480"/>
                    </a:cubicBezTo>
                    <a:cubicBezTo>
                      <a:pt x="565911" y="739956"/>
                      <a:pt x="525129" y="634566"/>
                      <a:pt x="459381" y="543348"/>
                    </a:cubicBezTo>
                    <a:lnTo>
                      <a:pt x="473027" y="544868"/>
                    </a:lnTo>
                    <a:cubicBezTo>
                      <a:pt x="473027" y="544868"/>
                      <a:pt x="386578" y="341531"/>
                      <a:pt x="233296" y="208004"/>
                    </a:cubicBezTo>
                    <a:lnTo>
                      <a:pt x="259037" y="212556"/>
                    </a:lnTo>
                    <a:cubicBezTo>
                      <a:pt x="259037" y="212556"/>
                      <a:pt x="157934" y="83069"/>
                      <a:pt x="31401" y="0"/>
                    </a:cubicBezTo>
                    <a:cubicBezTo>
                      <a:pt x="13259" y="32695"/>
                      <a:pt x="2947" y="74710"/>
                      <a:pt x="0" y="123463"/>
                    </a:cubicBezTo>
                    <a:cubicBezTo>
                      <a:pt x="131185" y="203058"/>
                      <a:pt x="236165" y="317062"/>
                      <a:pt x="236165" y="317062"/>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9" name="Google Shape;1919;p47"/>
              <p:cNvSpPr/>
              <p:nvPr/>
            </p:nvSpPr>
            <p:spPr>
              <a:xfrm>
                <a:off x="7656762" y="3701061"/>
                <a:ext cx="1276775" cy="563514"/>
              </a:xfrm>
              <a:custGeom>
                <a:rect b="b" l="l" r="r" t="t"/>
                <a:pathLst>
                  <a:path extrusionOk="0" h="563514" w="1276775">
                    <a:moveTo>
                      <a:pt x="1276776" y="199592"/>
                    </a:moveTo>
                    <a:cubicBezTo>
                      <a:pt x="1233048" y="161640"/>
                      <a:pt x="1182418" y="124277"/>
                      <a:pt x="1129542" y="98629"/>
                    </a:cubicBezTo>
                    <a:cubicBezTo>
                      <a:pt x="976260" y="24276"/>
                      <a:pt x="851820" y="20484"/>
                      <a:pt x="815457" y="0"/>
                    </a:cubicBezTo>
                    <a:lnTo>
                      <a:pt x="829103" y="22764"/>
                    </a:lnTo>
                    <a:cubicBezTo>
                      <a:pt x="829103" y="22764"/>
                      <a:pt x="610538" y="-31866"/>
                      <a:pt x="401200" y="50078"/>
                    </a:cubicBezTo>
                    <a:lnTo>
                      <a:pt x="426166" y="56909"/>
                    </a:lnTo>
                    <a:cubicBezTo>
                      <a:pt x="426166" y="56909"/>
                      <a:pt x="162167" y="102428"/>
                      <a:pt x="41542" y="282242"/>
                    </a:cubicBezTo>
                    <a:lnTo>
                      <a:pt x="66577" y="282242"/>
                    </a:lnTo>
                    <a:cubicBezTo>
                      <a:pt x="66577" y="282242"/>
                      <a:pt x="36076" y="317814"/>
                      <a:pt x="0" y="378956"/>
                    </a:cubicBezTo>
                    <a:cubicBezTo>
                      <a:pt x="85216" y="443680"/>
                      <a:pt x="159454" y="471801"/>
                      <a:pt x="179380" y="495278"/>
                    </a:cubicBezTo>
                    <a:lnTo>
                      <a:pt x="176356" y="468778"/>
                    </a:lnTo>
                    <a:cubicBezTo>
                      <a:pt x="176356" y="468778"/>
                      <a:pt x="362123" y="583945"/>
                      <a:pt x="599528" y="560320"/>
                    </a:cubicBezTo>
                    <a:lnTo>
                      <a:pt x="578439" y="546558"/>
                    </a:lnTo>
                    <a:cubicBezTo>
                      <a:pt x="578439" y="546558"/>
                      <a:pt x="852207" y="574439"/>
                      <a:pt x="1047590" y="428531"/>
                    </a:cubicBezTo>
                    <a:lnTo>
                      <a:pt x="1023554" y="421583"/>
                    </a:lnTo>
                    <a:cubicBezTo>
                      <a:pt x="1023554" y="421583"/>
                      <a:pt x="1155127" y="342663"/>
                      <a:pt x="1276776" y="199592"/>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0" name="Google Shape;1920;p47"/>
              <p:cNvSpPr/>
              <p:nvPr/>
            </p:nvSpPr>
            <p:spPr>
              <a:xfrm>
                <a:off x="7500956" y="4253976"/>
                <a:ext cx="649245" cy="1322598"/>
              </a:xfrm>
              <a:custGeom>
                <a:rect b="b" l="l" r="r" t="t"/>
                <a:pathLst>
                  <a:path extrusionOk="0" h="1322598" w="649245">
                    <a:moveTo>
                      <a:pt x="41003" y="141483"/>
                    </a:moveTo>
                    <a:cubicBezTo>
                      <a:pt x="-36623" y="294811"/>
                      <a:pt x="19813" y="588148"/>
                      <a:pt x="19813" y="588148"/>
                    </a:cubicBezTo>
                    <a:lnTo>
                      <a:pt x="44221" y="569726"/>
                    </a:lnTo>
                    <a:lnTo>
                      <a:pt x="47360" y="728591"/>
                    </a:lnTo>
                    <a:lnTo>
                      <a:pt x="60859" y="723985"/>
                    </a:lnTo>
                    <a:cubicBezTo>
                      <a:pt x="60859" y="723985"/>
                      <a:pt x="75614" y="956529"/>
                      <a:pt x="106068" y="1048622"/>
                    </a:cubicBezTo>
                    <a:lnTo>
                      <a:pt x="118939" y="1025595"/>
                    </a:lnTo>
                    <a:cubicBezTo>
                      <a:pt x="118939" y="1025595"/>
                      <a:pt x="130949" y="1110780"/>
                      <a:pt x="198999" y="1237414"/>
                    </a:cubicBezTo>
                    <a:cubicBezTo>
                      <a:pt x="198999" y="1237414"/>
                      <a:pt x="158969" y="1265039"/>
                      <a:pt x="163210" y="1322599"/>
                    </a:cubicBezTo>
                    <a:lnTo>
                      <a:pt x="422719" y="1322599"/>
                    </a:lnTo>
                    <a:cubicBezTo>
                      <a:pt x="422719" y="1322599"/>
                      <a:pt x="403414" y="1223598"/>
                      <a:pt x="395815" y="1202873"/>
                    </a:cubicBezTo>
                    <a:lnTo>
                      <a:pt x="423339" y="1073937"/>
                    </a:lnTo>
                    <a:lnTo>
                      <a:pt x="437683" y="1094661"/>
                    </a:lnTo>
                    <a:lnTo>
                      <a:pt x="482342" y="935796"/>
                    </a:lnTo>
                    <a:lnTo>
                      <a:pt x="492111" y="956521"/>
                    </a:lnTo>
                    <a:cubicBezTo>
                      <a:pt x="492111" y="956521"/>
                      <a:pt x="536847" y="924407"/>
                      <a:pt x="634383" y="912901"/>
                    </a:cubicBezTo>
                    <a:cubicBezTo>
                      <a:pt x="731842" y="901388"/>
                      <a:pt x="328905" y="-427211"/>
                      <a:pt x="41003" y="141483"/>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1" name="Google Shape;1921;p47"/>
              <p:cNvSpPr/>
              <p:nvPr/>
            </p:nvSpPr>
            <p:spPr>
              <a:xfrm>
                <a:off x="7663851" y="5060716"/>
                <a:ext cx="259823" cy="515866"/>
              </a:xfrm>
              <a:custGeom>
                <a:rect b="b" l="l" r="r" t="t"/>
                <a:pathLst>
                  <a:path extrusionOk="0" h="515866" w="259823">
                    <a:moveTo>
                      <a:pt x="10704" y="379936"/>
                    </a:moveTo>
                    <a:cubicBezTo>
                      <a:pt x="18178" y="395986"/>
                      <a:pt x="26536" y="412872"/>
                      <a:pt x="36104" y="430681"/>
                    </a:cubicBezTo>
                    <a:cubicBezTo>
                      <a:pt x="36104" y="430681"/>
                      <a:pt x="-3926" y="458306"/>
                      <a:pt x="315" y="515867"/>
                    </a:cubicBezTo>
                    <a:lnTo>
                      <a:pt x="259824" y="515867"/>
                    </a:lnTo>
                    <a:cubicBezTo>
                      <a:pt x="259824" y="515867"/>
                      <a:pt x="240519" y="416865"/>
                      <a:pt x="232920" y="396141"/>
                    </a:cubicBezTo>
                    <a:lnTo>
                      <a:pt x="252303" y="305179"/>
                    </a:lnTo>
                    <a:cubicBezTo>
                      <a:pt x="240828" y="-16751"/>
                      <a:pt x="-1957" y="-207947"/>
                      <a:pt x="10712" y="379929"/>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2" name="Google Shape;1922;p47"/>
              <p:cNvSpPr/>
              <p:nvPr/>
            </p:nvSpPr>
            <p:spPr>
              <a:xfrm>
                <a:off x="7884850" y="4875471"/>
                <a:ext cx="265346" cy="581393"/>
              </a:xfrm>
              <a:custGeom>
                <a:rect b="b" l="l" r="r" t="t"/>
                <a:pathLst>
                  <a:path extrusionOk="0" h="581393" w="265346">
                    <a:moveTo>
                      <a:pt x="11921" y="581394"/>
                    </a:moveTo>
                    <a:lnTo>
                      <a:pt x="39445" y="452457"/>
                    </a:lnTo>
                    <a:lnTo>
                      <a:pt x="53789" y="473182"/>
                    </a:lnTo>
                    <a:lnTo>
                      <a:pt x="98448" y="314317"/>
                    </a:lnTo>
                    <a:lnTo>
                      <a:pt x="108217" y="335034"/>
                    </a:lnTo>
                    <a:cubicBezTo>
                      <a:pt x="108217" y="335034"/>
                      <a:pt x="152953" y="302928"/>
                      <a:pt x="250489" y="291414"/>
                    </a:cubicBezTo>
                    <a:cubicBezTo>
                      <a:pt x="280494" y="287871"/>
                      <a:pt x="263049" y="159446"/>
                      <a:pt x="216142" y="0"/>
                    </a:cubicBezTo>
                    <a:cubicBezTo>
                      <a:pt x="75576" y="81030"/>
                      <a:pt x="-37854" y="409775"/>
                      <a:pt x="11921" y="58139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3" name="Google Shape;1923;p47"/>
              <p:cNvSpPr/>
              <p:nvPr/>
            </p:nvSpPr>
            <p:spPr>
              <a:xfrm>
                <a:off x="7843895" y="4338441"/>
                <a:ext cx="246708" cy="860309"/>
              </a:xfrm>
              <a:custGeom>
                <a:rect b="b" l="l" r="r" t="t"/>
                <a:pathLst>
                  <a:path extrusionOk="0" h="860309" w="246708">
                    <a:moveTo>
                      <a:pt x="246708" y="488634"/>
                    </a:moveTo>
                    <a:cubicBezTo>
                      <a:pt x="148009" y="147886"/>
                      <a:pt x="0" y="0"/>
                      <a:pt x="0" y="0"/>
                    </a:cubicBezTo>
                    <a:cubicBezTo>
                      <a:pt x="0" y="0"/>
                      <a:pt x="142737" y="250306"/>
                      <a:pt x="75982" y="860309"/>
                    </a:cubicBezTo>
                    <a:lnTo>
                      <a:pt x="246708" y="488634"/>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4" name="Google Shape;1924;p47"/>
              <p:cNvSpPr/>
              <p:nvPr/>
            </p:nvSpPr>
            <p:spPr>
              <a:xfrm>
                <a:off x="7886459" y="4878580"/>
                <a:ext cx="74354" cy="195746"/>
              </a:xfrm>
              <a:custGeom>
                <a:rect b="b" l="l" r="r" t="t"/>
                <a:pathLst>
                  <a:path extrusionOk="0" h="195746" w="74354">
                    <a:moveTo>
                      <a:pt x="74354" y="113802"/>
                    </a:moveTo>
                    <a:cubicBezTo>
                      <a:pt x="53110" y="150219"/>
                      <a:pt x="0" y="195746"/>
                      <a:pt x="0" y="195746"/>
                    </a:cubicBezTo>
                    <a:lnTo>
                      <a:pt x="66756" y="0"/>
                    </a:lnTo>
                    <a:lnTo>
                      <a:pt x="74354" y="113810"/>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5" name="Google Shape;1925;p47"/>
              <p:cNvSpPr/>
              <p:nvPr/>
            </p:nvSpPr>
            <p:spPr>
              <a:xfrm>
                <a:off x="7842498" y="5033467"/>
                <a:ext cx="51481" cy="246126"/>
              </a:xfrm>
              <a:custGeom>
                <a:rect b="b" l="l" r="r" t="t"/>
                <a:pathLst>
                  <a:path extrusionOk="0" h="246126" w="51481">
                    <a:moveTo>
                      <a:pt x="51482" y="102638"/>
                    </a:moveTo>
                    <a:cubicBezTo>
                      <a:pt x="40395" y="156120"/>
                      <a:pt x="0" y="246127"/>
                      <a:pt x="0" y="246127"/>
                    </a:cubicBezTo>
                    <a:lnTo>
                      <a:pt x="12018" y="0"/>
                    </a:lnTo>
                    <a:lnTo>
                      <a:pt x="51482" y="102638"/>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6" name="Google Shape;1926;p47"/>
              <p:cNvSpPr/>
              <p:nvPr/>
            </p:nvSpPr>
            <p:spPr>
              <a:xfrm>
                <a:off x="7899640" y="4709342"/>
                <a:ext cx="57452" cy="204856"/>
              </a:xfrm>
              <a:custGeom>
                <a:rect b="b" l="l" r="r" t="t"/>
                <a:pathLst>
                  <a:path extrusionOk="0" h="204856" w="57452">
                    <a:moveTo>
                      <a:pt x="57452" y="110298"/>
                    </a:moveTo>
                    <a:cubicBezTo>
                      <a:pt x="43496" y="150088"/>
                      <a:pt x="0" y="204857"/>
                      <a:pt x="0" y="204857"/>
                    </a:cubicBezTo>
                    <a:lnTo>
                      <a:pt x="28455" y="0"/>
                    </a:lnTo>
                    <a:lnTo>
                      <a:pt x="57452" y="110298"/>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7" name="Google Shape;1927;p47"/>
              <p:cNvSpPr/>
              <p:nvPr/>
            </p:nvSpPr>
            <p:spPr>
              <a:xfrm>
                <a:off x="7496382" y="4245039"/>
                <a:ext cx="412281" cy="918574"/>
              </a:xfrm>
              <a:custGeom>
                <a:rect b="b" l="l" r="r" t="t"/>
                <a:pathLst>
                  <a:path extrusionOk="0" h="918574" w="412281">
                    <a:moveTo>
                      <a:pt x="340301" y="21127"/>
                    </a:moveTo>
                    <a:cubicBezTo>
                      <a:pt x="268662" y="-11445"/>
                      <a:pt x="119280" y="-32030"/>
                      <a:pt x="33490" y="161624"/>
                    </a:cubicBezTo>
                    <a:cubicBezTo>
                      <a:pt x="-36119" y="318751"/>
                      <a:pt x="24380" y="597085"/>
                      <a:pt x="24380" y="597085"/>
                    </a:cubicBezTo>
                    <a:lnTo>
                      <a:pt x="48787" y="578663"/>
                    </a:lnTo>
                    <a:lnTo>
                      <a:pt x="51927" y="737528"/>
                    </a:lnTo>
                    <a:lnTo>
                      <a:pt x="65426" y="732922"/>
                    </a:lnTo>
                    <a:cubicBezTo>
                      <a:pt x="65426" y="732922"/>
                      <a:pt x="71380" y="826589"/>
                      <a:pt x="83506" y="918574"/>
                    </a:cubicBezTo>
                    <a:cubicBezTo>
                      <a:pt x="101524" y="891151"/>
                      <a:pt x="108774" y="874768"/>
                      <a:pt x="108774" y="874768"/>
                    </a:cubicBezTo>
                    <a:lnTo>
                      <a:pt x="117814" y="900819"/>
                    </a:lnTo>
                    <a:cubicBezTo>
                      <a:pt x="175312" y="820410"/>
                      <a:pt x="332394" y="599318"/>
                      <a:pt x="332394" y="599318"/>
                    </a:cubicBezTo>
                    <a:lnTo>
                      <a:pt x="346659" y="607700"/>
                    </a:lnTo>
                    <a:lnTo>
                      <a:pt x="371857" y="517397"/>
                    </a:lnTo>
                    <a:lnTo>
                      <a:pt x="371935" y="512645"/>
                    </a:lnTo>
                    <a:lnTo>
                      <a:pt x="372943" y="513482"/>
                    </a:lnTo>
                    <a:lnTo>
                      <a:pt x="389380" y="454642"/>
                    </a:lnTo>
                    <a:lnTo>
                      <a:pt x="402793" y="468970"/>
                    </a:lnTo>
                    <a:cubicBezTo>
                      <a:pt x="413648" y="374427"/>
                      <a:pt x="425433" y="193807"/>
                      <a:pt x="374881" y="84401"/>
                    </a:cubicBezTo>
                    <a:cubicBezTo>
                      <a:pt x="363561" y="59816"/>
                      <a:pt x="352009" y="38858"/>
                      <a:pt x="340301" y="2111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8" name="Google Shape;1928;p47"/>
              <p:cNvSpPr/>
              <p:nvPr/>
            </p:nvSpPr>
            <p:spPr>
              <a:xfrm>
                <a:off x="7958035" y="4468312"/>
                <a:ext cx="742827" cy="1108270"/>
              </a:xfrm>
              <a:custGeom>
                <a:rect b="b" l="l" r="r" t="t"/>
                <a:pathLst>
                  <a:path extrusionOk="0" h="1108270" w="742827">
                    <a:moveTo>
                      <a:pt x="742827" y="455027"/>
                    </a:moveTo>
                    <a:cubicBezTo>
                      <a:pt x="574194" y="534692"/>
                      <a:pt x="532559" y="723608"/>
                      <a:pt x="532559" y="723608"/>
                    </a:cubicBezTo>
                    <a:lnTo>
                      <a:pt x="517440" y="714506"/>
                    </a:lnTo>
                    <a:cubicBezTo>
                      <a:pt x="517440" y="714506"/>
                      <a:pt x="466967" y="901150"/>
                      <a:pt x="497126" y="1024054"/>
                    </a:cubicBezTo>
                    <a:cubicBezTo>
                      <a:pt x="497126" y="1024054"/>
                      <a:pt x="509532" y="1012673"/>
                      <a:pt x="525504" y="1037708"/>
                    </a:cubicBezTo>
                    <a:cubicBezTo>
                      <a:pt x="541552" y="1062743"/>
                      <a:pt x="551167" y="1108270"/>
                      <a:pt x="551167" y="1108270"/>
                    </a:cubicBezTo>
                    <a:lnTo>
                      <a:pt x="221188" y="1108270"/>
                    </a:lnTo>
                    <a:cubicBezTo>
                      <a:pt x="221188" y="1108270"/>
                      <a:pt x="216226" y="1060471"/>
                      <a:pt x="213823" y="1010401"/>
                    </a:cubicBezTo>
                    <a:cubicBezTo>
                      <a:pt x="213823" y="1010401"/>
                      <a:pt x="76900" y="780509"/>
                      <a:pt x="54106" y="703124"/>
                    </a:cubicBezTo>
                    <a:lnTo>
                      <a:pt x="77907" y="691742"/>
                    </a:lnTo>
                    <a:lnTo>
                      <a:pt x="43871" y="664427"/>
                    </a:lnTo>
                    <a:lnTo>
                      <a:pt x="64107" y="641664"/>
                    </a:lnTo>
                    <a:lnTo>
                      <a:pt x="26659" y="653045"/>
                    </a:lnTo>
                    <a:lnTo>
                      <a:pt x="42708" y="573381"/>
                    </a:lnTo>
                    <a:lnTo>
                      <a:pt x="18983" y="584763"/>
                    </a:lnTo>
                    <a:lnTo>
                      <a:pt x="30613" y="400398"/>
                    </a:lnTo>
                    <a:lnTo>
                      <a:pt x="8749" y="416331"/>
                    </a:lnTo>
                    <a:cubicBezTo>
                      <a:pt x="8749" y="416331"/>
                      <a:pt x="-18155" y="229686"/>
                      <a:pt x="22394" y="104502"/>
                    </a:cubicBezTo>
                    <a:cubicBezTo>
                      <a:pt x="63022" y="-20682"/>
                      <a:pt x="226925" y="-38135"/>
                      <a:pt x="407964" y="77947"/>
                    </a:cubicBezTo>
                    <a:cubicBezTo>
                      <a:pt x="589002" y="194029"/>
                      <a:pt x="742827" y="455027"/>
                      <a:pt x="742827" y="45502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9" name="Google Shape;1929;p47"/>
              <p:cNvSpPr/>
              <p:nvPr/>
            </p:nvSpPr>
            <p:spPr>
              <a:xfrm>
                <a:off x="8324131" y="4299745"/>
                <a:ext cx="246708" cy="860309"/>
              </a:xfrm>
              <a:custGeom>
                <a:rect b="b" l="l" r="r" t="t"/>
                <a:pathLst>
                  <a:path extrusionOk="0" h="860309" w="246708">
                    <a:moveTo>
                      <a:pt x="246709" y="488634"/>
                    </a:moveTo>
                    <a:cubicBezTo>
                      <a:pt x="148087" y="147886"/>
                      <a:pt x="0" y="0"/>
                      <a:pt x="0" y="0"/>
                    </a:cubicBezTo>
                    <a:cubicBezTo>
                      <a:pt x="0" y="0"/>
                      <a:pt x="142738" y="250306"/>
                      <a:pt x="75982" y="860310"/>
                    </a:cubicBezTo>
                    <a:lnTo>
                      <a:pt x="246709" y="488634"/>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0" name="Google Shape;1930;p47"/>
              <p:cNvSpPr/>
              <p:nvPr/>
            </p:nvSpPr>
            <p:spPr>
              <a:xfrm>
                <a:off x="9005798" y="4151022"/>
                <a:ext cx="219184" cy="620702"/>
              </a:xfrm>
              <a:custGeom>
                <a:rect b="b" l="l" r="r" t="t"/>
                <a:pathLst>
                  <a:path extrusionOk="0" h="620702" w="219184">
                    <a:moveTo>
                      <a:pt x="219185" y="336127"/>
                    </a:moveTo>
                    <a:cubicBezTo>
                      <a:pt x="119788" y="95807"/>
                      <a:pt x="0" y="0"/>
                      <a:pt x="0" y="0"/>
                    </a:cubicBezTo>
                    <a:cubicBezTo>
                      <a:pt x="0" y="0"/>
                      <a:pt x="124207" y="170866"/>
                      <a:pt x="124672" y="620703"/>
                    </a:cubicBezTo>
                    <a:lnTo>
                      <a:pt x="219185" y="336127"/>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1" name="Google Shape;1931;p47"/>
              <p:cNvSpPr/>
              <p:nvPr/>
            </p:nvSpPr>
            <p:spPr>
              <a:xfrm>
                <a:off x="8135805" y="5266206"/>
                <a:ext cx="373396" cy="310377"/>
              </a:xfrm>
              <a:custGeom>
                <a:rect b="b" l="l" r="r" t="t"/>
                <a:pathLst>
                  <a:path extrusionOk="0" h="310377" w="373396">
                    <a:moveTo>
                      <a:pt x="347734" y="239822"/>
                    </a:moveTo>
                    <a:cubicBezTo>
                      <a:pt x="331762" y="214787"/>
                      <a:pt x="319356" y="226169"/>
                      <a:pt x="319356" y="226169"/>
                    </a:cubicBezTo>
                    <a:cubicBezTo>
                      <a:pt x="310983" y="192023"/>
                      <a:pt x="308812" y="152955"/>
                      <a:pt x="310052" y="114336"/>
                    </a:cubicBezTo>
                    <a:cubicBezTo>
                      <a:pt x="237095" y="22056"/>
                      <a:pt x="141885" y="-22734"/>
                      <a:pt x="73190" y="11427"/>
                    </a:cubicBezTo>
                    <a:cubicBezTo>
                      <a:pt x="28299" y="33772"/>
                      <a:pt x="3566" y="85540"/>
                      <a:pt x="0" y="150528"/>
                    </a:cubicBezTo>
                    <a:cubicBezTo>
                      <a:pt x="20934" y="187154"/>
                      <a:pt x="36053" y="212508"/>
                      <a:pt x="36053" y="212508"/>
                    </a:cubicBezTo>
                    <a:cubicBezTo>
                      <a:pt x="38456" y="262586"/>
                      <a:pt x="43418" y="310377"/>
                      <a:pt x="43418" y="310377"/>
                    </a:cubicBezTo>
                    <a:lnTo>
                      <a:pt x="373397" y="310377"/>
                    </a:lnTo>
                    <a:cubicBezTo>
                      <a:pt x="373397" y="310377"/>
                      <a:pt x="363782" y="264858"/>
                      <a:pt x="347734" y="23981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2" name="Google Shape;1932;p47"/>
              <p:cNvSpPr/>
              <p:nvPr/>
            </p:nvSpPr>
            <p:spPr>
              <a:xfrm>
                <a:off x="8328163" y="4497693"/>
                <a:ext cx="372256" cy="880219"/>
              </a:xfrm>
              <a:custGeom>
                <a:rect b="b" l="l" r="r" t="t"/>
                <a:pathLst>
                  <a:path extrusionOk="0" h="880219" w="372256">
                    <a:moveTo>
                      <a:pt x="285165" y="8"/>
                    </a:moveTo>
                    <a:cubicBezTo>
                      <a:pt x="269426" y="10723"/>
                      <a:pt x="83192" y="157236"/>
                      <a:pt x="71253" y="173859"/>
                    </a:cubicBezTo>
                    <a:cubicBezTo>
                      <a:pt x="-6280" y="281792"/>
                      <a:pt x="53885" y="522942"/>
                      <a:pt x="53885" y="522942"/>
                    </a:cubicBezTo>
                    <a:lnTo>
                      <a:pt x="80091" y="512529"/>
                    </a:lnTo>
                    <a:lnTo>
                      <a:pt x="13103" y="681054"/>
                    </a:lnTo>
                    <a:lnTo>
                      <a:pt x="39852" y="675231"/>
                    </a:lnTo>
                    <a:lnTo>
                      <a:pt x="0" y="745848"/>
                    </a:lnTo>
                    <a:lnTo>
                      <a:pt x="40162" y="742747"/>
                    </a:lnTo>
                    <a:lnTo>
                      <a:pt x="13491" y="759819"/>
                    </a:lnTo>
                    <a:lnTo>
                      <a:pt x="38611" y="791895"/>
                    </a:lnTo>
                    <a:lnTo>
                      <a:pt x="29850" y="793802"/>
                    </a:lnTo>
                    <a:cubicBezTo>
                      <a:pt x="58770" y="805160"/>
                      <a:pt x="90170" y="836244"/>
                      <a:pt x="117850" y="880220"/>
                    </a:cubicBezTo>
                    <a:cubicBezTo>
                      <a:pt x="121494" y="780769"/>
                      <a:pt x="147312" y="685117"/>
                      <a:pt x="147312" y="685117"/>
                    </a:cubicBezTo>
                    <a:lnTo>
                      <a:pt x="162431" y="694219"/>
                    </a:lnTo>
                    <a:cubicBezTo>
                      <a:pt x="162431" y="694219"/>
                      <a:pt x="203058" y="525787"/>
                      <a:pt x="371614" y="446122"/>
                    </a:cubicBezTo>
                    <a:cubicBezTo>
                      <a:pt x="371614" y="446122"/>
                      <a:pt x="385414" y="112399"/>
                      <a:pt x="285165" y="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3" name="Google Shape;1933;p47"/>
              <p:cNvSpPr/>
              <p:nvPr/>
            </p:nvSpPr>
            <p:spPr>
              <a:xfrm>
                <a:off x="8365999" y="4276194"/>
                <a:ext cx="796647" cy="704135"/>
              </a:xfrm>
              <a:custGeom>
                <a:rect b="b" l="l" r="r" t="t"/>
                <a:pathLst>
                  <a:path extrusionOk="0" h="704135" w="796647">
                    <a:moveTo>
                      <a:pt x="383864" y="603898"/>
                    </a:moveTo>
                    <a:cubicBezTo>
                      <a:pt x="438525" y="649417"/>
                      <a:pt x="502256" y="702535"/>
                      <a:pt x="515902" y="704047"/>
                    </a:cubicBezTo>
                    <a:cubicBezTo>
                      <a:pt x="529548" y="705567"/>
                      <a:pt x="628169" y="687354"/>
                      <a:pt x="661585" y="667630"/>
                    </a:cubicBezTo>
                    <a:cubicBezTo>
                      <a:pt x="694924" y="647906"/>
                      <a:pt x="726791" y="570512"/>
                      <a:pt x="726791" y="559898"/>
                    </a:cubicBezTo>
                    <a:cubicBezTo>
                      <a:pt x="726791" y="549284"/>
                      <a:pt x="707097" y="471883"/>
                      <a:pt x="707097" y="471883"/>
                    </a:cubicBezTo>
                    <a:lnTo>
                      <a:pt x="738964" y="420293"/>
                    </a:lnTo>
                    <a:lnTo>
                      <a:pt x="725317" y="418781"/>
                    </a:lnTo>
                    <a:cubicBezTo>
                      <a:pt x="725317" y="418781"/>
                      <a:pt x="779901" y="312562"/>
                      <a:pt x="792073" y="273105"/>
                    </a:cubicBezTo>
                    <a:lnTo>
                      <a:pt x="776877" y="273105"/>
                    </a:lnTo>
                    <a:lnTo>
                      <a:pt x="796647" y="191168"/>
                    </a:lnTo>
                    <a:lnTo>
                      <a:pt x="779901" y="195720"/>
                    </a:lnTo>
                    <a:lnTo>
                      <a:pt x="776877" y="122886"/>
                    </a:lnTo>
                    <a:lnTo>
                      <a:pt x="767805" y="130476"/>
                    </a:lnTo>
                    <a:lnTo>
                      <a:pt x="773853" y="75847"/>
                    </a:lnTo>
                    <a:lnTo>
                      <a:pt x="754160" y="78878"/>
                    </a:lnTo>
                    <a:lnTo>
                      <a:pt x="758656" y="57634"/>
                    </a:lnTo>
                    <a:cubicBezTo>
                      <a:pt x="758656" y="57634"/>
                      <a:pt x="572035" y="-47066"/>
                      <a:pt x="374793" y="25769"/>
                    </a:cubicBezTo>
                    <a:cubicBezTo>
                      <a:pt x="177472" y="98603"/>
                      <a:pt x="89473" y="210893"/>
                      <a:pt x="25741" y="332286"/>
                    </a:cubicBezTo>
                    <a:lnTo>
                      <a:pt x="37914" y="332286"/>
                    </a:lnTo>
                    <a:cubicBezTo>
                      <a:pt x="37914" y="332286"/>
                      <a:pt x="4497" y="403600"/>
                      <a:pt x="0" y="438505"/>
                    </a:cubicBezTo>
                    <a:lnTo>
                      <a:pt x="16670" y="430915"/>
                    </a:lnTo>
                    <a:cubicBezTo>
                      <a:pt x="16670" y="430915"/>
                      <a:pt x="7598" y="484025"/>
                      <a:pt x="6047" y="521962"/>
                    </a:cubicBezTo>
                    <a:lnTo>
                      <a:pt x="37914" y="517410"/>
                    </a:lnTo>
                    <a:lnTo>
                      <a:pt x="30316" y="532583"/>
                    </a:lnTo>
                    <a:lnTo>
                      <a:pt x="72803" y="534103"/>
                    </a:lnTo>
                    <a:lnTo>
                      <a:pt x="66756" y="552308"/>
                    </a:lnTo>
                    <a:lnTo>
                      <a:pt x="125913" y="558378"/>
                    </a:lnTo>
                    <a:lnTo>
                      <a:pt x="112267" y="575071"/>
                    </a:lnTo>
                    <a:cubicBezTo>
                      <a:pt x="112267" y="575071"/>
                      <a:pt x="165377" y="591764"/>
                      <a:pt x="201817" y="588725"/>
                    </a:cubicBezTo>
                    <a:lnTo>
                      <a:pt x="191196" y="606929"/>
                    </a:lnTo>
                    <a:cubicBezTo>
                      <a:pt x="266790" y="620885"/>
                      <a:pt x="336647" y="627212"/>
                      <a:pt x="383864" y="60389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4" name="Google Shape;1934;p47"/>
              <p:cNvSpPr/>
              <p:nvPr/>
            </p:nvSpPr>
            <p:spPr>
              <a:xfrm>
                <a:off x="8370961" y="4276194"/>
                <a:ext cx="772844" cy="437253"/>
              </a:xfrm>
              <a:custGeom>
                <a:rect b="b" l="l" r="r" t="t"/>
                <a:pathLst>
                  <a:path extrusionOk="0" h="437253" w="772844">
                    <a:moveTo>
                      <a:pt x="772845" y="144711"/>
                    </a:moveTo>
                    <a:lnTo>
                      <a:pt x="772147" y="127809"/>
                    </a:lnTo>
                    <a:lnTo>
                      <a:pt x="762378" y="130755"/>
                    </a:lnTo>
                    <a:cubicBezTo>
                      <a:pt x="762378" y="130755"/>
                      <a:pt x="762610" y="129964"/>
                      <a:pt x="762998" y="128546"/>
                    </a:cubicBezTo>
                    <a:lnTo>
                      <a:pt x="768891" y="75847"/>
                    </a:lnTo>
                    <a:lnTo>
                      <a:pt x="749197" y="78878"/>
                    </a:lnTo>
                    <a:lnTo>
                      <a:pt x="753694" y="57634"/>
                    </a:lnTo>
                    <a:cubicBezTo>
                      <a:pt x="753694" y="57634"/>
                      <a:pt x="567073" y="-47066"/>
                      <a:pt x="369830" y="25769"/>
                    </a:cubicBezTo>
                    <a:cubicBezTo>
                      <a:pt x="172587" y="98603"/>
                      <a:pt x="84588" y="210893"/>
                      <a:pt x="20779" y="332286"/>
                    </a:cubicBezTo>
                    <a:lnTo>
                      <a:pt x="32951" y="332286"/>
                    </a:lnTo>
                    <a:cubicBezTo>
                      <a:pt x="32951" y="332286"/>
                      <a:pt x="10622" y="380100"/>
                      <a:pt x="0" y="416595"/>
                    </a:cubicBezTo>
                    <a:cubicBezTo>
                      <a:pt x="53110" y="449197"/>
                      <a:pt x="561026" y="488584"/>
                      <a:pt x="772845" y="144711"/>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5" name="Google Shape;1935;p47"/>
              <p:cNvSpPr/>
              <p:nvPr/>
            </p:nvSpPr>
            <p:spPr>
              <a:xfrm>
                <a:off x="8816951" y="4696481"/>
                <a:ext cx="249322" cy="219490"/>
              </a:xfrm>
              <a:custGeom>
                <a:rect b="b" l="l" r="r" t="t"/>
                <a:pathLst>
                  <a:path extrusionOk="0" h="219490" w="249322">
                    <a:moveTo>
                      <a:pt x="50374" y="7379"/>
                    </a:moveTo>
                    <a:cubicBezTo>
                      <a:pt x="-9637" y="34128"/>
                      <a:pt x="-17080" y="125717"/>
                      <a:pt x="33704" y="211949"/>
                    </a:cubicBezTo>
                    <a:cubicBezTo>
                      <a:pt x="34712" y="213701"/>
                      <a:pt x="35797" y="215415"/>
                      <a:pt x="36883" y="217128"/>
                    </a:cubicBezTo>
                    <a:cubicBezTo>
                      <a:pt x="39752" y="218469"/>
                      <a:pt x="42078" y="219276"/>
                      <a:pt x="43705" y="219423"/>
                    </a:cubicBezTo>
                    <a:cubicBezTo>
                      <a:pt x="56266" y="220586"/>
                      <a:pt x="149382" y="206615"/>
                      <a:pt x="181946" y="191473"/>
                    </a:cubicBezTo>
                    <a:cubicBezTo>
                      <a:pt x="211254" y="177811"/>
                      <a:pt x="242887" y="128230"/>
                      <a:pt x="249322" y="112669"/>
                    </a:cubicBezTo>
                    <a:cubicBezTo>
                      <a:pt x="198306" y="27972"/>
                      <a:pt x="109763" y="-19113"/>
                      <a:pt x="50374" y="7379"/>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6" name="Google Shape;1936;p47"/>
              <p:cNvSpPr/>
              <p:nvPr/>
            </p:nvSpPr>
            <p:spPr>
              <a:xfrm>
                <a:off x="8464950" y="4414119"/>
                <a:ext cx="198838" cy="252530"/>
              </a:xfrm>
              <a:custGeom>
                <a:rect b="b" l="l" r="r" t="t"/>
                <a:pathLst>
                  <a:path extrusionOk="0" h="252530" w="198838">
                    <a:moveTo>
                      <a:pt x="176755" y="189724"/>
                    </a:moveTo>
                    <a:cubicBezTo>
                      <a:pt x="211257" y="129450"/>
                      <a:pt x="204589" y="52181"/>
                      <a:pt x="161946" y="17129"/>
                    </a:cubicBezTo>
                    <a:cubicBezTo>
                      <a:pt x="119226" y="-17916"/>
                      <a:pt x="56580" y="2529"/>
                      <a:pt x="22078" y="62803"/>
                    </a:cubicBezTo>
                    <a:cubicBezTo>
                      <a:pt x="-12424" y="123077"/>
                      <a:pt x="-5757" y="200346"/>
                      <a:pt x="36963" y="235399"/>
                    </a:cubicBezTo>
                    <a:cubicBezTo>
                      <a:pt x="79684" y="270451"/>
                      <a:pt x="142253" y="249998"/>
                      <a:pt x="176755" y="18972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7" name="Google Shape;1937;p47"/>
              <p:cNvSpPr/>
              <p:nvPr/>
            </p:nvSpPr>
            <p:spPr>
              <a:xfrm>
                <a:off x="8898672" y="4277555"/>
                <a:ext cx="224020" cy="172866"/>
              </a:xfrm>
              <a:custGeom>
                <a:rect b="b" l="l" r="r" t="t"/>
                <a:pathLst>
                  <a:path extrusionOk="0" h="172866" w="224020">
                    <a:moveTo>
                      <a:pt x="76268" y="154739"/>
                    </a:moveTo>
                    <a:cubicBezTo>
                      <a:pt x="134882" y="183985"/>
                      <a:pt x="198382" y="177116"/>
                      <a:pt x="218152" y="139388"/>
                    </a:cubicBezTo>
                    <a:cubicBezTo>
                      <a:pt x="237845" y="101661"/>
                      <a:pt x="206367" y="47372"/>
                      <a:pt x="147753" y="18127"/>
                    </a:cubicBezTo>
                    <a:cubicBezTo>
                      <a:pt x="89138" y="-11118"/>
                      <a:pt x="25639" y="-4249"/>
                      <a:pt x="5868" y="33479"/>
                    </a:cubicBezTo>
                    <a:cubicBezTo>
                      <a:pt x="-13825" y="71206"/>
                      <a:pt x="17653" y="125494"/>
                      <a:pt x="76268" y="154747"/>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8" name="Google Shape;1938;p47"/>
              <p:cNvSpPr/>
              <p:nvPr/>
            </p:nvSpPr>
            <p:spPr>
              <a:xfrm>
                <a:off x="8424214" y="4391930"/>
                <a:ext cx="203097" cy="189422"/>
              </a:xfrm>
              <a:custGeom>
                <a:rect b="b" l="l" r="r" t="t"/>
                <a:pathLst>
                  <a:path extrusionOk="0" h="189422" w="203097">
                    <a:moveTo>
                      <a:pt x="35677" y="27130"/>
                    </a:moveTo>
                    <a:cubicBezTo>
                      <a:pt x="10867" y="49979"/>
                      <a:pt x="-31931" y="118649"/>
                      <a:pt x="38856" y="183164"/>
                    </a:cubicBezTo>
                    <a:cubicBezTo>
                      <a:pt x="83127" y="223458"/>
                      <a:pt x="243232" y="57282"/>
                      <a:pt x="193689" y="23835"/>
                    </a:cubicBezTo>
                    <a:cubicBezTo>
                      <a:pt x="146859" y="-7690"/>
                      <a:pt x="75064" y="-9287"/>
                      <a:pt x="35677" y="2713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9" name="Google Shape;1939;p47"/>
              <p:cNvSpPr/>
              <p:nvPr/>
            </p:nvSpPr>
            <p:spPr>
              <a:xfrm>
                <a:off x="8451080" y="4410284"/>
                <a:ext cx="187678" cy="173662"/>
              </a:xfrm>
              <a:custGeom>
                <a:rect b="b" l="l" r="r" t="t"/>
                <a:pathLst>
                  <a:path extrusionOk="0" h="173662" w="187678">
                    <a:moveTo>
                      <a:pt x="28891" y="170958"/>
                    </a:moveTo>
                    <a:cubicBezTo>
                      <a:pt x="113402" y="192815"/>
                      <a:pt x="227607" y="76880"/>
                      <a:pt x="173800" y="13443"/>
                    </a:cubicBezTo>
                    <a:cubicBezTo>
                      <a:pt x="128908" y="-5025"/>
                      <a:pt x="61222" y="-7002"/>
                      <a:pt x="27960" y="23693"/>
                    </a:cubicBezTo>
                    <a:cubicBezTo>
                      <a:pt x="5011" y="44859"/>
                      <a:pt x="-21815" y="110894"/>
                      <a:pt x="28891" y="170958"/>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0" name="Google Shape;1940;p47"/>
              <p:cNvSpPr/>
              <p:nvPr/>
            </p:nvSpPr>
            <p:spPr>
              <a:xfrm>
                <a:off x="8899093" y="4213776"/>
                <a:ext cx="200315" cy="164444"/>
              </a:xfrm>
              <a:custGeom>
                <a:rect b="b" l="l" r="r" t="t"/>
                <a:pathLst>
                  <a:path extrusionOk="0" h="164444" w="200315">
                    <a:moveTo>
                      <a:pt x="136788" y="3854"/>
                    </a:moveTo>
                    <a:cubicBezTo>
                      <a:pt x="108023" y="-5326"/>
                      <a:pt x="30335" y="-5954"/>
                      <a:pt x="1184" y="94513"/>
                    </a:cubicBezTo>
                    <a:cubicBezTo>
                      <a:pt x="-17502" y="158880"/>
                      <a:pt x="191138" y="193196"/>
                      <a:pt x="199046" y="133651"/>
                    </a:cubicBezTo>
                    <a:cubicBezTo>
                      <a:pt x="206412" y="78122"/>
                      <a:pt x="181214" y="18011"/>
                      <a:pt x="136788" y="385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1" name="Google Shape;1941;p47"/>
              <p:cNvSpPr/>
              <p:nvPr/>
            </p:nvSpPr>
            <p:spPr>
              <a:xfrm>
                <a:off x="8899093" y="4245642"/>
                <a:ext cx="200315" cy="135979"/>
              </a:xfrm>
              <a:custGeom>
                <a:rect b="b" l="l" r="r" t="t"/>
                <a:pathLst>
                  <a:path extrusionOk="0" h="135979" w="200315">
                    <a:moveTo>
                      <a:pt x="136788" y="3187"/>
                    </a:moveTo>
                    <a:cubicBezTo>
                      <a:pt x="108023" y="-4404"/>
                      <a:pt x="30335" y="-4923"/>
                      <a:pt x="1184" y="78153"/>
                    </a:cubicBezTo>
                    <a:cubicBezTo>
                      <a:pt x="-17502" y="131379"/>
                      <a:pt x="191138" y="159756"/>
                      <a:pt x="199046" y="110515"/>
                    </a:cubicBezTo>
                    <a:cubicBezTo>
                      <a:pt x="206412" y="64600"/>
                      <a:pt x="181214" y="14886"/>
                      <a:pt x="136788" y="3187"/>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2" name="Google Shape;1942;p47"/>
              <p:cNvSpPr/>
              <p:nvPr/>
            </p:nvSpPr>
            <p:spPr>
              <a:xfrm>
                <a:off x="8928195" y="4270093"/>
                <a:ext cx="144508" cy="100699"/>
              </a:xfrm>
              <a:custGeom>
                <a:rect b="b" l="l" r="r" t="t"/>
                <a:pathLst>
                  <a:path extrusionOk="0" h="100699" w="144508">
                    <a:moveTo>
                      <a:pt x="98769" y="2360"/>
                    </a:moveTo>
                    <a:cubicBezTo>
                      <a:pt x="77991" y="-3261"/>
                      <a:pt x="21935" y="-3648"/>
                      <a:pt x="846" y="57874"/>
                    </a:cubicBezTo>
                    <a:cubicBezTo>
                      <a:pt x="-12567" y="97291"/>
                      <a:pt x="137923" y="118310"/>
                      <a:pt x="143583" y="81839"/>
                    </a:cubicBezTo>
                    <a:cubicBezTo>
                      <a:pt x="148933" y="47833"/>
                      <a:pt x="130713" y="11021"/>
                      <a:pt x="98769" y="2353"/>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3" name="Google Shape;1943;p47"/>
              <p:cNvSpPr/>
              <p:nvPr/>
            </p:nvSpPr>
            <p:spPr>
              <a:xfrm>
                <a:off x="8928152" y="4841436"/>
                <a:ext cx="111036" cy="72797"/>
              </a:xfrm>
              <a:custGeom>
                <a:rect b="b" l="l" r="r" t="t"/>
                <a:pathLst>
                  <a:path extrusionOk="0" h="72797" w="111036">
                    <a:moveTo>
                      <a:pt x="69815" y="64451"/>
                    </a:moveTo>
                    <a:cubicBezTo>
                      <a:pt x="47640" y="73460"/>
                      <a:pt x="-1515" y="78105"/>
                      <a:pt x="36" y="62931"/>
                    </a:cubicBezTo>
                    <a:cubicBezTo>
                      <a:pt x="1509" y="47758"/>
                      <a:pt x="81987" y="-6871"/>
                      <a:pt x="104705" y="719"/>
                    </a:cubicBezTo>
                    <a:cubicBezTo>
                      <a:pt x="127499" y="8302"/>
                      <a:pt x="82375" y="59342"/>
                      <a:pt x="69815" y="6445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44" name="Google Shape;1944;p47"/>
              <p:cNvGrpSpPr/>
              <p:nvPr/>
            </p:nvGrpSpPr>
            <p:grpSpPr>
              <a:xfrm>
                <a:off x="8681582" y="4575995"/>
                <a:ext cx="387123" cy="196435"/>
                <a:chOff x="8681582" y="4575995"/>
                <a:chExt cx="387123" cy="196435"/>
              </a:xfrm>
            </p:grpSpPr>
            <p:sp>
              <p:nvSpPr>
                <p:cNvPr id="1945" name="Google Shape;1945;p47"/>
                <p:cNvSpPr/>
                <p:nvPr/>
              </p:nvSpPr>
              <p:spPr>
                <a:xfrm>
                  <a:off x="8681582" y="4712023"/>
                  <a:ext cx="96164" cy="60407"/>
                </a:xfrm>
                <a:custGeom>
                  <a:rect b="b" l="l" r="r" t="t"/>
                  <a:pathLst>
                    <a:path extrusionOk="0" h="60407" w="96164">
                      <a:moveTo>
                        <a:pt x="10209" y="60407"/>
                      </a:moveTo>
                      <a:cubicBezTo>
                        <a:pt x="6720" y="60407"/>
                        <a:pt x="3541" y="58252"/>
                        <a:pt x="2223" y="54693"/>
                      </a:cubicBezTo>
                      <a:cubicBezTo>
                        <a:pt x="-3902" y="37070"/>
                        <a:pt x="2843" y="19594"/>
                        <a:pt x="19823" y="9089"/>
                      </a:cubicBezTo>
                      <a:cubicBezTo>
                        <a:pt x="41610" y="-4379"/>
                        <a:pt x="76732" y="-4030"/>
                        <a:pt x="94255" y="17951"/>
                      </a:cubicBezTo>
                      <a:cubicBezTo>
                        <a:pt x="97278" y="21788"/>
                        <a:pt x="96658" y="27596"/>
                        <a:pt x="92781" y="30929"/>
                      </a:cubicBezTo>
                      <a:cubicBezTo>
                        <a:pt x="88905" y="34263"/>
                        <a:pt x="83322" y="33852"/>
                        <a:pt x="80221" y="30022"/>
                      </a:cubicBezTo>
                      <a:cubicBezTo>
                        <a:pt x="68823" y="15725"/>
                        <a:pt x="43548" y="15454"/>
                        <a:pt x="28429" y="24750"/>
                      </a:cubicBezTo>
                      <a:cubicBezTo>
                        <a:pt x="18970" y="30619"/>
                        <a:pt x="15791" y="38349"/>
                        <a:pt x="19125" y="47723"/>
                      </a:cubicBezTo>
                      <a:cubicBezTo>
                        <a:pt x="20753" y="52422"/>
                        <a:pt x="18273" y="57794"/>
                        <a:pt x="13698" y="59717"/>
                      </a:cubicBezTo>
                      <a:cubicBezTo>
                        <a:pt x="12535" y="60182"/>
                        <a:pt x="11372" y="60407"/>
                        <a:pt x="10286" y="604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6" name="Google Shape;1946;p47"/>
                <p:cNvSpPr/>
                <p:nvPr/>
              </p:nvSpPr>
              <p:spPr>
                <a:xfrm>
                  <a:off x="8995581" y="4575995"/>
                  <a:ext cx="73124" cy="85718"/>
                </a:xfrm>
                <a:custGeom>
                  <a:rect b="b" l="l" r="r" t="t"/>
                  <a:pathLst>
                    <a:path extrusionOk="0" h="85718" w="73124">
                      <a:moveTo>
                        <a:pt x="9286" y="85719"/>
                      </a:moveTo>
                      <a:cubicBezTo>
                        <a:pt x="5332" y="85719"/>
                        <a:pt x="1765" y="82920"/>
                        <a:pt x="989" y="78733"/>
                      </a:cubicBezTo>
                      <a:cubicBezTo>
                        <a:pt x="-4670" y="49697"/>
                        <a:pt x="14868" y="18141"/>
                        <a:pt x="36190" y="5558"/>
                      </a:cubicBezTo>
                      <a:cubicBezTo>
                        <a:pt x="49370" y="-2211"/>
                        <a:pt x="62240" y="-1816"/>
                        <a:pt x="70614" y="6620"/>
                      </a:cubicBezTo>
                      <a:cubicBezTo>
                        <a:pt x="74025" y="10086"/>
                        <a:pt x="73948" y="15909"/>
                        <a:pt x="70459" y="19622"/>
                      </a:cubicBezTo>
                      <a:cubicBezTo>
                        <a:pt x="66892" y="23344"/>
                        <a:pt x="61232" y="23530"/>
                        <a:pt x="57821" y="20064"/>
                      </a:cubicBezTo>
                      <a:cubicBezTo>
                        <a:pt x="54255" y="16490"/>
                        <a:pt x="47975" y="19382"/>
                        <a:pt x="44486" y="21413"/>
                      </a:cubicBezTo>
                      <a:cubicBezTo>
                        <a:pt x="29134" y="30492"/>
                        <a:pt x="14636" y="54442"/>
                        <a:pt x="18512" y="74290"/>
                      </a:cubicBezTo>
                      <a:cubicBezTo>
                        <a:pt x="19443" y="79221"/>
                        <a:pt x="16342" y="84215"/>
                        <a:pt x="11456" y="85440"/>
                      </a:cubicBezTo>
                      <a:cubicBezTo>
                        <a:pt x="10759" y="85626"/>
                        <a:pt x="9984" y="85711"/>
                        <a:pt x="9286" y="857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47" name="Google Shape;1947;p47"/>
              <p:cNvSpPr/>
              <p:nvPr/>
            </p:nvSpPr>
            <p:spPr>
              <a:xfrm>
                <a:off x="9016963" y="4988692"/>
                <a:ext cx="111491" cy="97667"/>
              </a:xfrm>
              <a:custGeom>
                <a:rect b="b" l="l" r="r" t="t"/>
                <a:pathLst>
                  <a:path extrusionOk="0" h="97667" w="111491">
                    <a:moveTo>
                      <a:pt x="0" y="97668"/>
                    </a:moveTo>
                    <a:cubicBezTo>
                      <a:pt x="39386" y="15971"/>
                      <a:pt x="111492" y="0"/>
                      <a:pt x="111492" y="0"/>
                    </a:cubicBezTo>
                    <a:cubicBezTo>
                      <a:pt x="111492" y="0"/>
                      <a:pt x="90790" y="46457"/>
                      <a:pt x="80091" y="59708"/>
                    </a:cubicBezTo>
                    <a:cubicBezTo>
                      <a:pt x="69314" y="72966"/>
                      <a:pt x="0" y="97668"/>
                      <a:pt x="0" y="976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8" name="Google Shape;1948;p47"/>
              <p:cNvSpPr/>
              <p:nvPr/>
            </p:nvSpPr>
            <p:spPr>
              <a:xfrm>
                <a:off x="8920669" y="5054708"/>
                <a:ext cx="373937" cy="370135"/>
              </a:xfrm>
              <a:custGeom>
                <a:rect b="b" l="l" r="r" t="t"/>
                <a:pathLst>
                  <a:path extrusionOk="0" h="370135" w="373937">
                    <a:moveTo>
                      <a:pt x="68924" y="370136"/>
                    </a:moveTo>
                    <a:cubicBezTo>
                      <a:pt x="-49391" y="212326"/>
                      <a:pt x="5193" y="80311"/>
                      <a:pt x="79546" y="24169"/>
                    </a:cubicBezTo>
                    <a:cubicBezTo>
                      <a:pt x="153900" y="-31972"/>
                      <a:pt x="295009" y="12028"/>
                      <a:pt x="373937" y="131901"/>
                    </a:cubicBezTo>
                    <a:lnTo>
                      <a:pt x="366339" y="153145"/>
                    </a:lnTo>
                    <a:cubicBezTo>
                      <a:pt x="366339" y="153145"/>
                      <a:pt x="103193" y="178847"/>
                      <a:pt x="108388" y="229018"/>
                    </a:cubicBezTo>
                    <a:cubicBezTo>
                      <a:pt x="117537" y="317026"/>
                      <a:pt x="68924" y="370136"/>
                      <a:pt x="68924" y="37013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9" name="Google Shape;1949;p47"/>
              <p:cNvSpPr/>
              <p:nvPr/>
            </p:nvSpPr>
            <p:spPr>
              <a:xfrm>
                <a:off x="8968427" y="5054706"/>
                <a:ext cx="319589" cy="136074"/>
              </a:xfrm>
              <a:custGeom>
                <a:rect b="b" l="l" r="r" t="t"/>
                <a:pathLst>
                  <a:path extrusionOk="0" h="136074" w="319589">
                    <a:moveTo>
                      <a:pt x="0" y="54696"/>
                    </a:moveTo>
                    <a:cubicBezTo>
                      <a:pt x="775" y="99696"/>
                      <a:pt x="92419" y="136074"/>
                      <a:pt x="205384" y="136074"/>
                    </a:cubicBezTo>
                    <a:cubicBezTo>
                      <a:pt x="247639" y="136074"/>
                      <a:pt x="286871" y="130980"/>
                      <a:pt x="319590" y="122250"/>
                    </a:cubicBezTo>
                    <a:cubicBezTo>
                      <a:pt x="239576" y="9719"/>
                      <a:pt x="104126" y="-30443"/>
                      <a:pt x="31788" y="24164"/>
                    </a:cubicBezTo>
                    <a:cubicBezTo>
                      <a:pt x="20546" y="32653"/>
                      <a:pt x="9847" y="42903"/>
                      <a:pt x="0" y="54688"/>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0" name="Google Shape;1950;p47"/>
              <p:cNvSpPr/>
              <p:nvPr/>
            </p:nvSpPr>
            <p:spPr>
              <a:xfrm>
                <a:off x="9245838" y="5156519"/>
                <a:ext cx="286001" cy="177898"/>
              </a:xfrm>
              <a:custGeom>
                <a:rect b="b" l="l" r="r" t="t"/>
                <a:pathLst>
                  <a:path extrusionOk="0" h="177898" w="286001">
                    <a:moveTo>
                      <a:pt x="281289" y="8"/>
                    </a:moveTo>
                    <a:cubicBezTo>
                      <a:pt x="236708" y="29137"/>
                      <a:pt x="143435" y="32346"/>
                      <a:pt x="49621" y="22112"/>
                    </a:cubicBezTo>
                    <a:cubicBezTo>
                      <a:pt x="36518" y="20685"/>
                      <a:pt x="23415" y="24555"/>
                      <a:pt x="13103" y="32758"/>
                    </a:cubicBezTo>
                    <a:lnTo>
                      <a:pt x="0" y="43193"/>
                    </a:lnTo>
                    <a:cubicBezTo>
                      <a:pt x="73346" y="46884"/>
                      <a:pt x="117540" y="177898"/>
                      <a:pt x="117540" y="177898"/>
                    </a:cubicBezTo>
                    <a:cubicBezTo>
                      <a:pt x="151809" y="175541"/>
                      <a:pt x="163206" y="167835"/>
                      <a:pt x="188715" y="134635"/>
                    </a:cubicBezTo>
                    <a:cubicBezTo>
                      <a:pt x="214223" y="101436"/>
                      <a:pt x="232288" y="132999"/>
                      <a:pt x="265627" y="91543"/>
                    </a:cubicBezTo>
                    <a:cubicBezTo>
                      <a:pt x="299043" y="50086"/>
                      <a:pt x="281289" y="0"/>
                      <a:pt x="281289"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1" name="Google Shape;1951;p47"/>
              <p:cNvSpPr/>
              <p:nvPr/>
            </p:nvSpPr>
            <p:spPr>
              <a:xfrm>
                <a:off x="9346243" y="5156526"/>
                <a:ext cx="185606" cy="163066"/>
              </a:xfrm>
              <a:custGeom>
                <a:rect b="b" l="l" r="r" t="t"/>
                <a:pathLst>
                  <a:path extrusionOk="0" h="163066" w="185606">
                    <a:moveTo>
                      <a:pt x="0" y="81673"/>
                    </a:moveTo>
                    <a:cubicBezTo>
                      <a:pt x="0" y="113578"/>
                      <a:pt x="23958" y="142404"/>
                      <a:pt x="62647" y="163067"/>
                    </a:cubicBezTo>
                    <a:cubicBezTo>
                      <a:pt x="70477" y="156678"/>
                      <a:pt x="78308" y="147630"/>
                      <a:pt x="88310" y="134635"/>
                    </a:cubicBezTo>
                    <a:cubicBezTo>
                      <a:pt x="113818" y="101436"/>
                      <a:pt x="131883" y="132999"/>
                      <a:pt x="165300" y="91543"/>
                    </a:cubicBezTo>
                    <a:cubicBezTo>
                      <a:pt x="198639" y="50086"/>
                      <a:pt x="180884" y="0"/>
                      <a:pt x="180884" y="0"/>
                    </a:cubicBezTo>
                    <a:cubicBezTo>
                      <a:pt x="148553" y="21136"/>
                      <a:pt x="90481" y="28594"/>
                      <a:pt x="25276" y="27206"/>
                    </a:cubicBezTo>
                    <a:cubicBezTo>
                      <a:pt x="9149" y="43387"/>
                      <a:pt x="0" y="61941"/>
                      <a:pt x="0" y="81673"/>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2" name="Google Shape;1952;p47"/>
              <p:cNvSpPr/>
              <p:nvPr/>
            </p:nvSpPr>
            <p:spPr>
              <a:xfrm>
                <a:off x="8931909" y="5241999"/>
                <a:ext cx="119632" cy="84029"/>
              </a:xfrm>
              <a:custGeom>
                <a:rect b="b" l="l" r="r" t="t"/>
                <a:pathLst>
                  <a:path extrusionOk="0" h="84029" w="119632">
                    <a:moveTo>
                      <a:pt x="84045" y="11219"/>
                    </a:moveTo>
                    <a:cubicBezTo>
                      <a:pt x="94667" y="11219"/>
                      <a:pt x="104824" y="13956"/>
                      <a:pt x="114283" y="18833"/>
                    </a:cubicBezTo>
                    <a:cubicBezTo>
                      <a:pt x="115988" y="17809"/>
                      <a:pt x="117772" y="16793"/>
                      <a:pt x="119633" y="15801"/>
                    </a:cubicBezTo>
                    <a:cubicBezTo>
                      <a:pt x="107305" y="5791"/>
                      <a:pt x="93039" y="0"/>
                      <a:pt x="77842" y="0"/>
                    </a:cubicBezTo>
                    <a:cubicBezTo>
                      <a:pt x="42875" y="0"/>
                      <a:pt x="12870" y="30160"/>
                      <a:pt x="0" y="73175"/>
                    </a:cubicBezTo>
                    <a:cubicBezTo>
                      <a:pt x="1085" y="76765"/>
                      <a:pt x="2326" y="80394"/>
                      <a:pt x="3566" y="84030"/>
                    </a:cubicBezTo>
                    <a:cubicBezTo>
                      <a:pt x="17755" y="41038"/>
                      <a:pt x="48458" y="11227"/>
                      <a:pt x="84045" y="112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3" name="Google Shape;1953;p47"/>
              <p:cNvSpPr/>
              <p:nvPr/>
            </p:nvSpPr>
            <p:spPr>
              <a:xfrm>
                <a:off x="9005178" y="5065016"/>
                <a:ext cx="231124" cy="66591"/>
              </a:xfrm>
              <a:custGeom>
                <a:rect b="b" l="l" r="r" t="t"/>
                <a:pathLst>
                  <a:path extrusionOk="0" h="66591" w="231124">
                    <a:moveTo>
                      <a:pt x="0" y="21490"/>
                    </a:moveTo>
                    <a:cubicBezTo>
                      <a:pt x="33804" y="48239"/>
                      <a:pt x="103196" y="66591"/>
                      <a:pt x="183442" y="66591"/>
                    </a:cubicBezTo>
                    <a:cubicBezTo>
                      <a:pt x="199879" y="66591"/>
                      <a:pt x="215850" y="65800"/>
                      <a:pt x="231124" y="64343"/>
                    </a:cubicBezTo>
                    <a:cubicBezTo>
                      <a:pt x="154678" y="-1041"/>
                      <a:pt x="58459" y="-18935"/>
                      <a:pt x="0" y="2149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4" name="Google Shape;1954;p47"/>
              <p:cNvSpPr/>
              <p:nvPr/>
            </p:nvSpPr>
            <p:spPr>
              <a:xfrm>
                <a:off x="8954864" y="5123647"/>
                <a:ext cx="328965" cy="301196"/>
              </a:xfrm>
              <a:custGeom>
                <a:rect b="b" l="l" r="r" t="t"/>
                <a:pathLst>
                  <a:path extrusionOk="0" h="301196" w="328965">
                    <a:moveTo>
                      <a:pt x="76907" y="23002"/>
                    </a:moveTo>
                    <a:cubicBezTo>
                      <a:pt x="14493" y="69397"/>
                      <a:pt x="-33500" y="170221"/>
                      <a:pt x="29767" y="294273"/>
                    </a:cubicBezTo>
                    <a:cubicBezTo>
                      <a:pt x="31473" y="296583"/>
                      <a:pt x="33024" y="298878"/>
                      <a:pt x="34807" y="301197"/>
                    </a:cubicBezTo>
                    <a:cubicBezTo>
                      <a:pt x="34807" y="301197"/>
                      <a:pt x="83342" y="248087"/>
                      <a:pt x="74193" y="160079"/>
                    </a:cubicBezTo>
                    <a:cubicBezTo>
                      <a:pt x="69386" y="113172"/>
                      <a:pt x="299038" y="87664"/>
                      <a:pt x="328965" y="84539"/>
                    </a:cubicBezTo>
                    <a:cubicBezTo>
                      <a:pt x="250735" y="2138"/>
                      <a:pt x="139476" y="-23448"/>
                      <a:pt x="76984" y="23002"/>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5" name="Google Shape;1955;p47"/>
              <p:cNvSpPr/>
              <p:nvPr/>
            </p:nvSpPr>
            <p:spPr>
              <a:xfrm>
                <a:off x="8956515" y="5168148"/>
                <a:ext cx="360341" cy="211133"/>
              </a:xfrm>
              <a:custGeom>
                <a:rect b="b" l="l" r="r" t="t"/>
                <a:pathLst>
                  <a:path extrusionOk="0" h="211133" w="360341">
                    <a:moveTo>
                      <a:pt x="268468" y="206044"/>
                    </a:moveTo>
                    <a:cubicBezTo>
                      <a:pt x="119295" y="231048"/>
                      <a:pt x="-2819" y="159183"/>
                      <a:pt x="50" y="93993"/>
                    </a:cubicBezTo>
                    <a:cubicBezTo>
                      <a:pt x="50" y="93993"/>
                      <a:pt x="-183" y="65128"/>
                      <a:pt x="54322" y="69036"/>
                    </a:cubicBezTo>
                    <a:cubicBezTo>
                      <a:pt x="54322" y="69036"/>
                      <a:pt x="66417" y="34634"/>
                      <a:pt x="98361" y="33006"/>
                    </a:cubicBezTo>
                    <a:cubicBezTo>
                      <a:pt x="130382" y="31370"/>
                      <a:pt x="163333" y="41938"/>
                      <a:pt x="163333" y="41938"/>
                    </a:cubicBezTo>
                    <a:cubicBezTo>
                      <a:pt x="163333" y="41938"/>
                      <a:pt x="140694" y="2730"/>
                      <a:pt x="187911" y="249"/>
                    </a:cubicBezTo>
                    <a:cubicBezTo>
                      <a:pt x="235051" y="-2232"/>
                      <a:pt x="311886" y="13530"/>
                      <a:pt x="344682" y="62058"/>
                    </a:cubicBezTo>
                    <a:cubicBezTo>
                      <a:pt x="377478" y="110585"/>
                      <a:pt x="361816" y="190397"/>
                      <a:pt x="268468" y="20603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6" name="Google Shape;1956;p47"/>
              <p:cNvSpPr/>
              <p:nvPr/>
            </p:nvSpPr>
            <p:spPr>
              <a:xfrm>
                <a:off x="8956518" y="5168149"/>
                <a:ext cx="287983" cy="127673"/>
              </a:xfrm>
              <a:custGeom>
                <a:rect b="b" l="l" r="r" t="t"/>
                <a:pathLst>
                  <a:path extrusionOk="0" h="127673" w="287983">
                    <a:moveTo>
                      <a:pt x="287615" y="49396"/>
                    </a:moveTo>
                    <a:cubicBezTo>
                      <a:pt x="288933" y="38409"/>
                      <a:pt x="286685" y="26942"/>
                      <a:pt x="281335" y="15537"/>
                    </a:cubicBezTo>
                    <a:cubicBezTo>
                      <a:pt x="249469" y="3155"/>
                      <a:pt x="214114" y="-1132"/>
                      <a:pt x="187908" y="248"/>
                    </a:cubicBezTo>
                    <a:cubicBezTo>
                      <a:pt x="140691" y="2729"/>
                      <a:pt x="163330" y="41937"/>
                      <a:pt x="163330" y="41937"/>
                    </a:cubicBezTo>
                    <a:cubicBezTo>
                      <a:pt x="163330" y="41937"/>
                      <a:pt x="130379" y="31377"/>
                      <a:pt x="98358" y="33005"/>
                    </a:cubicBezTo>
                    <a:cubicBezTo>
                      <a:pt x="66414" y="34634"/>
                      <a:pt x="54319" y="69035"/>
                      <a:pt x="54319" y="69035"/>
                    </a:cubicBezTo>
                    <a:cubicBezTo>
                      <a:pt x="-186" y="65119"/>
                      <a:pt x="47" y="93993"/>
                      <a:pt x="47" y="93993"/>
                    </a:cubicBezTo>
                    <a:cubicBezTo>
                      <a:pt x="-109" y="97582"/>
                      <a:pt x="124" y="101195"/>
                      <a:pt x="745" y="104808"/>
                    </a:cubicBezTo>
                    <a:cubicBezTo>
                      <a:pt x="31525" y="119757"/>
                      <a:pt x="66492" y="126897"/>
                      <a:pt x="92775" y="127642"/>
                    </a:cubicBezTo>
                    <a:cubicBezTo>
                      <a:pt x="139993" y="128983"/>
                      <a:pt x="120610" y="88077"/>
                      <a:pt x="120610" y="88077"/>
                    </a:cubicBezTo>
                    <a:cubicBezTo>
                      <a:pt x="120610" y="88077"/>
                      <a:pt x="152631" y="101265"/>
                      <a:pt x="184574" y="102227"/>
                    </a:cubicBezTo>
                    <a:cubicBezTo>
                      <a:pt x="216595" y="103180"/>
                      <a:pt x="231481" y="69880"/>
                      <a:pt x="231481" y="69880"/>
                    </a:cubicBezTo>
                    <a:cubicBezTo>
                      <a:pt x="285522" y="78184"/>
                      <a:pt x="287537" y="49396"/>
                      <a:pt x="287537" y="49396"/>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7" name="Google Shape;1957;p47"/>
              <p:cNvSpPr/>
              <p:nvPr/>
            </p:nvSpPr>
            <p:spPr>
              <a:xfrm>
                <a:off x="7958035" y="4263126"/>
                <a:ext cx="388999" cy="1039433"/>
              </a:xfrm>
              <a:custGeom>
                <a:rect b="b" l="l" r="r" t="t"/>
                <a:pathLst>
                  <a:path extrusionOk="0" h="1039433" w="388999">
                    <a:moveTo>
                      <a:pt x="309033" y="713223"/>
                    </a:moveTo>
                    <a:cubicBezTo>
                      <a:pt x="309033" y="713223"/>
                      <a:pt x="413702" y="513801"/>
                      <a:pt x="383541" y="290965"/>
                    </a:cubicBezTo>
                    <a:lnTo>
                      <a:pt x="370981" y="313682"/>
                    </a:lnTo>
                    <a:cubicBezTo>
                      <a:pt x="370981" y="313682"/>
                      <a:pt x="355164" y="113570"/>
                      <a:pt x="327485" y="140"/>
                    </a:cubicBezTo>
                    <a:cubicBezTo>
                      <a:pt x="178623" y="-6319"/>
                      <a:pt x="53950" y="212517"/>
                      <a:pt x="22394" y="309689"/>
                    </a:cubicBezTo>
                    <a:cubicBezTo>
                      <a:pt x="-18155" y="434873"/>
                      <a:pt x="8749" y="621517"/>
                      <a:pt x="8749" y="621517"/>
                    </a:cubicBezTo>
                    <a:lnTo>
                      <a:pt x="30613" y="605584"/>
                    </a:lnTo>
                    <a:lnTo>
                      <a:pt x="18983" y="789949"/>
                    </a:lnTo>
                    <a:lnTo>
                      <a:pt x="42708" y="778567"/>
                    </a:lnTo>
                    <a:lnTo>
                      <a:pt x="26659" y="858232"/>
                    </a:lnTo>
                    <a:lnTo>
                      <a:pt x="64030" y="846850"/>
                    </a:lnTo>
                    <a:lnTo>
                      <a:pt x="43871" y="869614"/>
                    </a:lnTo>
                    <a:lnTo>
                      <a:pt x="77907" y="896929"/>
                    </a:lnTo>
                    <a:lnTo>
                      <a:pt x="54106" y="908310"/>
                    </a:lnTo>
                    <a:cubicBezTo>
                      <a:pt x="62634" y="937307"/>
                      <a:pt x="87211" y="987727"/>
                      <a:pt x="114581" y="1039433"/>
                    </a:cubicBezTo>
                    <a:cubicBezTo>
                      <a:pt x="132413" y="1022911"/>
                      <a:pt x="149315" y="1005497"/>
                      <a:pt x="164356" y="987254"/>
                    </a:cubicBezTo>
                    <a:cubicBezTo>
                      <a:pt x="272747" y="855890"/>
                      <a:pt x="305853" y="735878"/>
                      <a:pt x="334386" y="705330"/>
                    </a:cubicBezTo>
                    <a:lnTo>
                      <a:pt x="309033" y="713223"/>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8" name="Google Shape;1958;p47"/>
              <p:cNvSpPr/>
              <p:nvPr/>
            </p:nvSpPr>
            <p:spPr>
              <a:xfrm>
                <a:off x="7781790" y="4757304"/>
                <a:ext cx="51481" cy="246126"/>
              </a:xfrm>
              <a:custGeom>
                <a:rect b="b" l="l" r="r" t="t"/>
                <a:pathLst>
                  <a:path extrusionOk="0" h="246126" w="51481">
                    <a:moveTo>
                      <a:pt x="51482" y="102638"/>
                    </a:moveTo>
                    <a:cubicBezTo>
                      <a:pt x="40472" y="156120"/>
                      <a:pt x="0" y="246127"/>
                      <a:pt x="0" y="246127"/>
                    </a:cubicBezTo>
                    <a:lnTo>
                      <a:pt x="12018" y="0"/>
                    </a:lnTo>
                    <a:lnTo>
                      <a:pt x="51482" y="102638"/>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9" name="Google Shape;1959;p47"/>
              <p:cNvSpPr/>
              <p:nvPr/>
            </p:nvSpPr>
            <p:spPr>
              <a:xfrm>
                <a:off x="7656831" y="4889481"/>
                <a:ext cx="102319" cy="224161"/>
              </a:xfrm>
              <a:custGeom>
                <a:rect b="b" l="l" r="r" t="t"/>
                <a:pathLst>
                  <a:path extrusionOk="0" h="224161" w="102319">
                    <a:moveTo>
                      <a:pt x="101002" y="109957"/>
                    </a:moveTo>
                    <a:cubicBezTo>
                      <a:pt x="70880" y="155530"/>
                      <a:pt x="0" y="224162"/>
                      <a:pt x="0" y="224162"/>
                    </a:cubicBezTo>
                    <a:lnTo>
                      <a:pt x="102320" y="0"/>
                    </a:lnTo>
                    <a:lnTo>
                      <a:pt x="101002" y="109957"/>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0" name="Google Shape;1960;p47"/>
              <p:cNvSpPr/>
              <p:nvPr/>
            </p:nvSpPr>
            <p:spPr>
              <a:xfrm>
                <a:off x="8162088" y="5015154"/>
                <a:ext cx="64274" cy="244025"/>
              </a:xfrm>
              <a:custGeom>
                <a:rect b="b" l="l" r="r" t="t"/>
                <a:pathLst>
                  <a:path extrusionOk="0" h="244025" w="64274">
                    <a:moveTo>
                      <a:pt x="64275" y="105785"/>
                    </a:moveTo>
                    <a:cubicBezTo>
                      <a:pt x="48381" y="158050"/>
                      <a:pt x="0" y="244026"/>
                      <a:pt x="0" y="244026"/>
                    </a:cubicBezTo>
                    <a:lnTo>
                      <a:pt x="34270" y="0"/>
                    </a:lnTo>
                    <a:lnTo>
                      <a:pt x="64275" y="105785"/>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1" name="Google Shape;1961;p47"/>
              <p:cNvSpPr/>
              <p:nvPr/>
            </p:nvSpPr>
            <p:spPr>
              <a:xfrm>
                <a:off x="8368247" y="5237129"/>
                <a:ext cx="47837" cy="200639"/>
              </a:xfrm>
              <a:custGeom>
                <a:rect b="b" l="l" r="r" t="t"/>
                <a:pathLst>
                  <a:path extrusionOk="0" h="200639" w="47837">
                    <a:moveTo>
                      <a:pt x="47838" y="85457"/>
                    </a:moveTo>
                    <a:cubicBezTo>
                      <a:pt x="36673" y="128712"/>
                      <a:pt x="0" y="200639"/>
                      <a:pt x="0" y="200639"/>
                    </a:cubicBezTo>
                    <a:lnTo>
                      <a:pt x="19693" y="0"/>
                    </a:lnTo>
                    <a:lnTo>
                      <a:pt x="47838" y="85457"/>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2" name="Google Shape;1962;p47"/>
              <p:cNvSpPr/>
              <p:nvPr/>
            </p:nvSpPr>
            <p:spPr>
              <a:xfrm>
                <a:off x="8211864" y="5189772"/>
                <a:ext cx="70039" cy="189102"/>
              </a:xfrm>
              <a:custGeom>
                <a:rect b="b" l="l" r="r" t="t"/>
                <a:pathLst>
                  <a:path extrusionOk="0" h="189102" w="70039">
                    <a:moveTo>
                      <a:pt x="62646" y="64592"/>
                    </a:moveTo>
                    <a:cubicBezTo>
                      <a:pt x="71485" y="108398"/>
                      <a:pt x="69935" y="189102"/>
                      <a:pt x="69935" y="189102"/>
                    </a:cubicBezTo>
                    <a:lnTo>
                      <a:pt x="0" y="0"/>
                    </a:lnTo>
                    <a:lnTo>
                      <a:pt x="62646" y="64592"/>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3" name="Google Shape;1963;p47"/>
              <p:cNvSpPr/>
              <p:nvPr/>
            </p:nvSpPr>
            <p:spPr>
              <a:xfrm>
                <a:off x="8953233" y="5192207"/>
                <a:ext cx="52487" cy="74427"/>
              </a:xfrm>
              <a:custGeom>
                <a:rect b="b" l="l" r="r" t="t"/>
                <a:pathLst>
                  <a:path extrusionOk="0" h="74427" w="52487">
                    <a:moveTo>
                      <a:pt x="9457" y="70679"/>
                    </a:moveTo>
                    <a:cubicBezTo>
                      <a:pt x="-10314" y="27757"/>
                      <a:pt x="7053" y="0"/>
                      <a:pt x="7053" y="0"/>
                    </a:cubicBezTo>
                    <a:cubicBezTo>
                      <a:pt x="27909" y="12940"/>
                      <a:pt x="43648" y="29517"/>
                      <a:pt x="52487" y="50962"/>
                    </a:cubicBezTo>
                    <a:cubicBezTo>
                      <a:pt x="52487" y="50962"/>
                      <a:pt x="36593" y="85635"/>
                      <a:pt x="9457" y="7068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4" name="Google Shape;1964;p47"/>
              <p:cNvSpPr/>
              <p:nvPr/>
            </p:nvSpPr>
            <p:spPr>
              <a:xfrm>
                <a:off x="9024704" y="5159395"/>
                <a:ext cx="56919" cy="77141"/>
              </a:xfrm>
              <a:custGeom>
                <a:rect b="b" l="l" r="r" t="t"/>
                <a:pathLst>
                  <a:path extrusionOk="0" h="77141" w="56919">
                    <a:moveTo>
                      <a:pt x="8617" y="73423"/>
                    </a:moveTo>
                    <a:cubicBezTo>
                      <a:pt x="-11386" y="31013"/>
                      <a:pt x="9703" y="0"/>
                      <a:pt x="9703" y="0"/>
                    </a:cubicBezTo>
                    <a:cubicBezTo>
                      <a:pt x="29319" y="15344"/>
                      <a:pt x="45756" y="32339"/>
                      <a:pt x="56920" y="52009"/>
                    </a:cubicBezTo>
                    <a:cubicBezTo>
                      <a:pt x="56920" y="52009"/>
                      <a:pt x="46764" y="88690"/>
                      <a:pt x="8617" y="734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5" name="Google Shape;1965;p47"/>
              <p:cNvSpPr/>
              <p:nvPr/>
            </p:nvSpPr>
            <p:spPr>
              <a:xfrm>
                <a:off x="9116921" y="5127677"/>
                <a:ext cx="58285" cy="75668"/>
              </a:xfrm>
              <a:custGeom>
                <a:rect b="b" l="l" r="r" t="t"/>
                <a:pathLst>
                  <a:path extrusionOk="0" h="75668" w="58285">
                    <a:moveTo>
                      <a:pt x="11843" y="73268"/>
                    </a:moveTo>
                    <a:cubicBezTo>
                      <a:pt x="-11571" y="32641"/>
                      <a:pt x="6959" y="0"/>
                      <a:pt x="6959" y="0"/>
                    </a:cubicBezTo>
                    <a:cubicBezTo>
                      <a:pt x="27815" y="13684"/>
                      <a:pt x="45493" y="29269"/>
                      <a:pt x="58286" y="47954"/>
                    </a:cubicBezTo>
                    <a:cubicBezTo>
                      <a:pt x="58286" y="47954"/>
                      <a:pt x="51152" y="85340"/>
                      <a:pt x="11843" y="732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6" name="Google Shape;1966;p47"/>
              <p:cNvSpPr/>
              <p:nvPr/>
            </p:nvSpPr>
            <p:spPr>
              <a:xfrm>
                <a:off x="8928213" y="4270085"/>
                <a:ext cx="144472" cy="73031"/>
              </a:xfrm>
              <a:custGeom>
                <a:rect b="b" l="l" r="r" t="t"/>
                <a:pathLst>
                  <a:path extrusionOk="0" h="73031" w="144472">
                    <a:moveTo>
                      <a:pt x="99837" y="19433"/>
                    </a:moveTo>
                    <a:cubicBezTo>
                      <a:pt x="123717" y="25907"/>
                      <a:pt x="139921" y="48066"/>
                      <a:pt x="144418" y="73031"/>
                    </a:cubicBezTo>
                    <a:cubicBezTo>
                      <a:pt x="145581" y="41716"/>
                      <a:pt x="127981" y="10284"/>
                      <a:pt x="98751" y="2360"/>
                    </a:cubicBezTo>
                    <a:cubicBezTo>
                      <a:pt x="77972" y="-3261"/>
                      <a:pt x="21916" y="-3648"/>
                      <a:pt x="827" y="57874"/>
                    </a:cubicBezTo>
                    <a:cubicBezTo>
                      <a:pt x="-879" y="62937"/>
                      <a:pt x="129" y="67681"/>
                      <a:pt x="3153" y="72054"/>
                    </a:cubicBezTo>
                    <a:cubicBezTo>
                      <a:pt x="24940" y="13579"/>
                      <a:pt x="79446" y="13905"/>
                      <a:pt x="99837" y="19433"/>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7" name="Google Shape;1967;p47"/>
              <p:cNvSpPr/>
              <p:nvPr/>
            </p:nvSpPr>
            <p:spPr>
              <a:xfrm>
                <a:off x="8471006" y="4431144"/>
                <a:ext cx="126894" cy="128421"/>
              </a:xfrm>
              <a:custGeom>
                <a:rect b="b" l="l" r="r" t="t"/>
                <a:pathLst>
                  <a:path extrusionOk="0" h="128421" w="126894">
                    <a:moveTo>
                      <a:pt x="33466" y="10237"/>
                    </a:moveTo>
                    <a:cubicBezTo>
                      <a:pt x="15943" y="22705"/>
                      <a:pt x="-19955" y="65782"/>
                      <a:pt x="14237" y="121086"/>
                    </a:cubicBezTo>
                    <a:cubicBezTo>
                      <a:pt x="36179" y="156518"/>
                      <a:pt x="147904" y="53562"/>
                      <a:pt x="123404" y="26015"/>
                    </a:cubicBezTo>
                    <a:cubicBezTo>
                      <a:pt x="100453" y="329"/>
                      <a:pt x="60447" y="-8991"/>
                      <a:pt x="33466" y="10237"/>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8" name="Google Shape;1968;p47"/>
              <p:cNvSpPr/>
              <p:nvPr/>
            </p:nvSpPr>
            <p:spPr>
              <a:xfrm>
                <a:off x="8471006" y="4431164"/>
                <a:ext cx="117045" cy="128291"/>
              </a:xfrm>
              <a:custGeom>
                <a:rect b="b" l="l" r="r" t="t"/>
                <a:pathLst>
                  <a:path extrusionOk="0" h="128291" w="117045">
                    <a:moveTo>
                      <a:pt x="47344" y="20172"/>
                    </a:moveTo>
                    <a:cubicBezTo>
                      <a:pt x="67502" y="5821"/>
                      <a:pt x="94949" y="7395"/>
                      <a:pt x="117046" y="19792"/>
                    </a:cubicBezTo>
                    <a:cubicBezTo>
                      <a:pt x="93631" y="-1033"/>
                      <a:pt x="58121" y="-7352"/>
                      <a:pt x="33466" y="10217"/>
                    </a:cubicBezTo>
                    <a:cubicBezTo>
                      <a:pt x="15943" y="22684"/>
                      <a:pt x="-19955" y="65761"/>
                      <a:pt x="14237" y="121066"/>
                    </a:cubicBezTo>
                    <a:cubicBezTo>
                      <a:pt x="17029" y="125616"/>
                      <a:pt x="21370" y="127850"/>
                      <a:pt x="26642" y="128291"/>
                    </a:cubicBezTo>
                    <a:cubicBezTo>
                      <a:pt x="-4680" y="74321"/>
                      <a:pt x="30131" y="32438"/>
                      <a:pt x="47344" y="20172"/>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9" name="Google Shape;1969;p47"/>
              <p:cNvSpPr/>
              <p:nvPr/>
            </p:nvSpPr>
            <p:spPr>
              <a:xfrm>
                <a:off x="7496399" y="4245039"/>
                <a:ext cx="379825" cy="444338"/>
              </a:xfrm>
              <a:custGeom>
                <a:rect b="b" l="l" r="r" t="t"/>
                <a:pathLst>
                  <a:path extrusionOk="0" h="444338" w="379825">
                    <a:moveTo>
                      <a:pt x="374864" y="84417"/>
                    </a:moveTo>
                    <a:cubicBezTo>
                      <a:pt x="363544" y="59831"/>
                      <a:pt x="351992" y="38874"/>
                      <a:pt x="340284" y="21127"/>
                    </a:cubicBezTo>
                    <a:cubicBezTo>
                      <a:pt x="268644" y="-11445"/>
                      <a:pt x="119262" y="-32030"/>
                      <a:pt x="33472" y="161624"/>
                    </a:cubicBezTo>
                    <a:cubicBezTo>
                      <a:pt x="-2131" y="241994"/>
                      <a:pt x="-3674" y="354013"/>
                      <a:pt x="3289" y="444338"/>
                    </a:cubicBezTo>
                    <a:cubicBezTo>
                      <a:pt x="98506" y="371690"/>
                      <a:pt x="251223" y="254810"/>
                      <a:pt x="251223" y="254810"/>
                    </a:cubicBezTo>
                    <a:lnTo>
                      <a:pt x="262442" y="267044"/>
                    </a:lnTo>
                    <a:lnTo>
                      <a:pt x="313148" y="188217"/>
                    </a:lnTo>
                    <a:lnTo>
                      <a:pt x="314621" y="183697"/>
                    </a:lnTo>
                    <a:lnTo>
                      <a:pt x="315396" y="184790"/>
                    </a:lnTo>
                    <a:lnTo>
                      <a:pt x="348425" y="133433"/>
                    </a:lnTo>
                    <a:lnTo>
                      <a:pt x="357032" y="151087"/>
                    </a:lnTo>
                    <a:cubicBezTo>
                      <a:pt x="363931" y="135301"/>
                      <a:pt x="371763" y="116763"/>
                      <a:pt x="379826" y="96380"/>
                    </a:cubicBezTo>
                    <a:cubicBezTo>
                      <a:pt x="378198" y="92371"/>
                      <a:pt x="376647" y="88254"/>
                      <a:pt x="374864" y="84417"/>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0" name="Google Shape;1970;p47"/>
              <p:cNvSpPr/>
              <p:nvPr/>
            </p:nvSpPr>
            <p:spPr>
              <a:xfrm>
                <a:off x="8387892" y="5518568"/>
                <a:ext cx="54321" cy="58014"/>
              </a:xfrm>
              <a:custGeom>
                <a:rect b="b" l="l" r="r" t="t"/>
                <a:pathLst>
                  <a:path extrusionOk="0" h="58014" w="54321">
                    <a:moveTo>
                      <a:pt x="54321" y="58014"/>
                    </a:moveTo>
                    <a:cubicBezTo>
                      <a:pt x="45251" y="22667"/>
                      <a:pt x="27030" y="-3128"/>
                      <a:pt x="13384" y="307"/>
                    </a:cubicBezTo>
                    <a:cubicBezTo>
                      <a:pt x="1367" y="3331"/>
                      <a:pt x="-2975" y="27986"/>
                      <a:pt x="2065" y="58014"/>
                    </a:cubicBezTo>
                    <a:lnTo>
                      <a:pt x="54321" y="5801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1" name="Google Shape;1971;p47"/>
              <p:cNvSpPr/>
              <p:nvPr/>
            </p:nvSpPr>
            <p:spPr>
              <a:xfrm>
                <a:off x="8464691" y="5518568"/>
                <a:ext cx="54357" cy="58014"/>
              </a:xfrm>
              <a:custGeom>
                <a:rect b="b" l="l" r="r" t="t"/>
                <a:pathLst>
                  <a:path extrusionOk="0" h="58014" w="54357">
                    <a:moveTo>
                      <a:pt x="54357" y="58014"/>
                    </a:moveTo>
                    <a:cubicBezTo>
                      <a:pt x="45286" y="22667"/>
                      <a:pt x="26988" y="-3128"/>
                      <a:pt x="13342" y="307"/>
                    </a:cubicBezTo>
                    <a:cubicBezTo>
                      <a:pt x="1402" y="3331"/>
                      <a:pt x="-3017" y="27986"/>
                      <a:pt x="2100" y="58014"/>
                    </a:cubicBezTo>
                    <a:lnTo>
                      <a:pt x="54357" y="5801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2" name="Google Shape;1972;p47"/>
              <p:cNvSpPr/>
              <p:nvPr/>
            </p:nvSpPr>
            <p:spPr>
              <a:xfrm>
                <a:off x="8307998" y="5518568"/>
                <a:ext cx="54279" cy="58014"/>
              </a:xfrm>
              <a:custGeom>
                <a:rect b="b" l="l" r="r" t="t"/>
                <a:pathLst>
                  <a:path extrusionOk="0" h="58014" w="54279">
                    <a:moveTo>
                      <a:pt x="54280" y="58014"/>
                    </a:moveTo>
                    <a:cubicBezTo>
                      <a:pt x="45208" y="22667"/>
                      <a:pt x="26988" y="-3128"/>
                      <a:pt x="13343" y="307"/>
                    </a:cubicBezTo>
                    <a:cubicBezTo>
                      <a:pt x="1402" y="3331"/>
                      <a:pt x="-3017" y="27986"/>
                      <a:pt x="2100" y="58014"/>
                    </a:cubicBezTo>
                    <a:lnTo>
                      <a:pt x="54280" y="5801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3" name="Google Shape;1973;p47"/>
              <p:cNvSpPr/>
              <p:nvPr/>
            </p:nvSpPr>
            <p:spPr>
              <a:xfrm>
                <a:off x="7720183" y="5527103"/>
                <a:ext cx="45931" cy="49479"/>
              </a:xfrm>
              <a:custGeom>
                <a:rect b="b" l="l" r="r" t="t"/>
                <a:pathLst>
                  <a:path extrusionOk="0" h="49479" w="45931">
                    <a:moveTo>
                      <a:pt x="0" y="49480"/>
                    </a:moveTo>
                    <a:cubicBezTo>
                      <a:pt x="8761" y="19327"/>
                      <a:pt x="24779" y="-2669"/>
                      <a:pt x="35944" y="262"/>
                    </a:cubicBezTo>
                    <a:cubicBezTo>
                      <a:pt x="45791" y="2843"/>
                      <a:pt x="48582" y="23870"/>
                      <a:pt x="43310" y="49480"/>
                    </a:cubicBezTo>
                    <a:lnTo>
                      <a:pt x="0" y="494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4" name="Google Shape;1974;p47"/>
              <p:cNvSpPr/>
              <p:nvPr/>
            </p:nvSpPr>
            <p:spPr>
              <a:xfrm>
                <a:off x="7656560" y="5527103"/>
                <a:ext cx="45906" cy="49479"/>
              </a:xfrm>
              <a:custGeom>
                <a:rect b="b" l="l" r="r" t="t"/>
                <a:pathLst>
                  <a:path extrusionOk="0" h="49479" w="45906">
                    <a:moveTo>
                      <a:pt x="8" y="49480"/>
                    </a:moveTo>
                    <a:cubicBezTo>
                      <a:pt x="8769" y="19327"/>
                      <a:pt x="24787" y="-2669"/>
                      <a:pt x="35944" y="262"/>
                    </a:cubicBezTo>
                    <a:cubicBezTo>
                      <a:pt x="45767" y="2843"/>
                      <a:pt x="48559" y="23870"/>
                      <a:pt x="43278" y="49480"/>
                    </a:cubicBezTo>
                    <a:lnTo>
                      <a:pt x="0" y="494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5" name="Google Shape;1975;p47"/>
              <p:cNvSpPr/>
              <p:nvPr/>
            </p:nvSpPr>
            <p:spPr>
              <a:xfrm>
                <a:off x="7786365" y="5527103"/>
                <a:ext cx="45884" cy="49479"/>
              </a:xfrm>
              <a:custGeom>
                <a:rect b="b" l="l" r="r" t="t"/>
                <a:pathLst>
                  <a:path extrusionOk="0" h="49479" w="45884">
                    <a:moveTo>
                      <a:pt x="0" y="49480"/>
                    </a:moveTo>
                    <a:cubicBezTo>
                      <a:pt x="8761" y="19327"/>
                      <a:pt x="24810" y="-2669"/>
                      <a:pt x="35897" y="262"/>
                    </a:cubicBezTo>
                    <a:cubicBezTo>
                      <a:pt x="45744" y="2843"/>
                      <a:pt x="48535" y="23870"/>
                      <a:pt x="43263" y="49480"/>
                    </a:cubicBezTo>
                    <a:lnTo>
                      <a:pt x="0" y="494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6" name="Google Shape;1976;p47"/>
              <p:cNvSpPr/>
              <p:nvPr/>
            </p:nvSpPr>
            <p:spPr>
              <a:xfrm>
                <a:off x="7737535" y="3701061"/>
                <a:ext cx="1230969" cy="442938"/>
              </a:xfrm>
              <a:custGeom>
                <a:rect b="b" l="l" r="r" t="t"/>
                <a:pathLst>
                  <a:path extrusionOk="0" h="442938" w="1230969">
                    <a:moveTo>
                      <a:pt x="1230970" y="231396"/>
                    </a:moveTo>
                    <a:cubicBezTo>
                      <a:pt x="1180496" y="183497"/>
                      <a:pt x="1116454" y="131464"/>
                      <a:pt x="1048768" y="98629"/>
                    </a:cubicBezTo>
                    <a:cubicBezTo>
                      <a:pt x="895486" y="24276"/>
                      <a:pt x="771047" y="20484"/>
                      <a:pt x="734683" y="0"/>
                    </a:cubicBezTo>
                    <a:lnTo>
                      <a:pt x="748330" y="22764"/>
                    </a:lnTo>
                    <a:cubicBezTo>
                      <a:pt x="748330" y="22764"/>
                      <a:pt x="529765" y="-31866"/>
                      <a:pt x="320427" y="50078"/>
                    </a:cubicBezTo>
                    <a:lnTo>
                      <a:pt x="345393" y="56909"/>
                    </a:lnTo>
                    <a:cubicBezTo>
                      <a:pt x="345393" y="56909"/>
                      <a:pt x="130627" y="93993"/>
                      <a:pt x="0" y="233226"/>
                    </a:cubicBezTo>
                    <a:cubicBezTo>
                      <a:pt x="186140" y="403829"/>
                      <a:pt x="444479" y="399526"/>
                      <a:pt x="444479" y="399526"/>
                    </a:cubicBezTo>
                    <a:lnTo>
                      <a:pt x="408969" y="421405"/>
                    </a:lnTo>
                    <a:cubicBezTo>
                      <a:pt x="706539" y="503970"/>
                      <a:pt x="1016282" y="322489"/>
                      <a:pt x="1016282" y="322489"/>
                    </a:cubicBezTo>
                    <a:lnTo>
                      <a:pt x="997054" y="370784"/>
                    </a:lnTo>
                    <a:cubicBezTo>
                      <a:pt x="1030393" y="337189"/>
                      <a:pt x="1116067" y="303695"/>
                      <a:pt x="1230970" y="23140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77" name="Google Shape;1977;p47"/>
          <p:cNvGrpSpPr/>
          <p:nvPr/>
        </p:nvGrpSpPr>
        <p:grpSpPr>
          <a:xfrm>
            <a:off x="5540748" y="3857562"/>
            <a:ext cx="1170549" cy="746706"/>
            <a:chOff x="2438128" y="4752612"/>
            <a:chExt cx="1170549" cy="746706"/>
          </a:xfrm>
        </p:grpSpPr>
        <p:sp>
          <p:nvSpPr>
            <p:cNvPr id="1978" name="Google Shape;1978;p47"/>
            <p:cNvSpPr/>
            <p:nvPr/>
          </p:nvSpPr>
          <p:spPr>
            <a:xfrm>
              <a:off x="2438128" y="5461784"/>
              <a:ext cx="1170549" cy="37534"/>
            </a:xfrm>
            <a:custGeom>
              <a:rect b="b" l="l" r="r" t="t"/>
              <a:pathLst>
                <a:path extrusionOk="0" h="37534" w="1170549">
                  <a:moveTo>
                    <a:pt x="1170549" y="13410"/>
                  </a:moveTo>
                  <a:cubicBezTo>
                    <a:pt x="1170976" y="3478"/>
                    <a:pt x="909287" y="-2174"/>
                    <a:pt x="586054" y="787"/>
                  </a:cubicBezTo>
                  <a:cubicBezTo>
                    <a:pt x="262813" y="3749"/>
                    <a:pt x="435" y="14193"/>
                    <a:pt x="1" y="24125"/>
                  </a:cubicBezTo>
                  <a:cubicBezTo>
                    <a:pt x="-426" y="34057"/>
                    <a:pt x="261262" y="39709"/>
                    <a:pt x="584496" y="36747"/>
                  </a:cubicBezTo>
                  <a:cubicBezTo>
                    <a:pt x="907737" y="33793"/>
                    <a:pt x="1170123" y="23342"/>
                    <a:pt x="1170549" y="134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79" name="Google Shape;1979;p47"/>
            <p:cNvGrpSpPr/>
            <p:nvPr/>
          </p:nvGrpSpPr>
          <p:grpSpPr>
            <a:xfrm>
              <a:off x="2760817" y="4752612"/>
              <a:ext cx="548165" cy="729272"/>
              <a:chOff x="2760817" y="4752612"/>
              <a:chExt cx="548165" cy="729272"/>
            </a:xfrm>
          </p:grpSpPr>
          <p:sp>
            <p:nvSpPr>
              <p:cNvPr id="1980" name="Google Shape;1980;p47"/>
              <p:cNvSpPr/>
              <p:nvPr/>
            </p:nvSpPr>
            <p:spPr>
              <a:xfrm>
                <a:off x="3068129" y="4752612"/>
                <a:ext cx="94494" cy="384065"/>
              </a:xfrm>
              <a:custGeom>
                <a:rect b="b" l="l" r="r" t="t"/>
                <a:pathLst>
                  <a:path extrusionOk="0" h="384065" w="94494">
                    <a:moveTo>
                      <a:pt x="53356" y="1117"/>
                    </a:moveTo>
                    <a:cubicBezTo>
                      <a:pt x="1603" y="-21368"/>
                      <a:pt x="-32062" y="302153"/>
                      <a:pt x="46928" y="384066"/>
                    </a:cubicBezTo>
                    <a:lnTo>
                      <a:pt x="94494" y="334631"/>
                    </a:lnTo>
                    <a:cubicBezTo>
                      <a:pt x="89687" y="245639"/>
                      <a:pt x="105109" y="23601"/>
                      <a:pt x="53356" y="111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1" name="Google Shape;1981;p47"/>
              <p:cNvSpPr/>
              <p:nvPr/>
            </p:nvSpPr>
            <p:spPr>
              <a:xfrm>
                <a:off x="3068137" y="4752613"/>
                <a:ext cx="88090" cy="338406"/>
              </a:xfrm>
              <a:custGeom>
                <a:rect b="b" l="l" r="r" t="t"/>
                <a:pathLst>
                  <a:path extrusionOk="0" h="338406" w="88090">
                    <a:moveTo>
                      <a:pt x="53348" y="1116"/>
                    </a:moveTo>
                    <a:cubicBezTo>
                      <a:pt x="73088" y="9692"/>
                      <a:pt x="83051" y="47310"/>
                      <a:pt x="88091" y="95497"/>
                    </a:cubicBezTo>
                    <a:cubicBezTo>
                      <a:pt x="81934" y="217053"/>
                      <a:pt x="54263" y="314984"/>
                      <a:pt x="20614" y="338407"/>
                    </a:cubicBezTo>
                    <a:cubicBezTo>
                      <a:pt x="-22518" y="220146"/>
                      <a:pt x="8666" y="-18290"/>
                      <a:pt x="53348" y="1116"/>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2" name="Google Shape;1982;p47"/>
              <p:cNvSpPr/>
              <p:nvPr/>
            </p:nvSpPr>
            <p:spPr>
              <a:xfrm>
                <a:off x="3211714" y="4753436"/>
                <a:ext cx="82951" cy="379288"/>
              </a:xfrm>
              <a:custGeom>
                <a:rect b="b" l="l" r="r" t="t"/>
                <a:pathLst>
                  <a:path extrusionOk="0" h="379288" w="82951">
                    <a:moveTo>
                      <a:pt x="33304" y="1991"/>
                    </a:moveTo>
                    <a:cubicBezTo>
                      <a:pt x="79219" y="-27875"/>
                      <a:pt x="112658" y="286698"/>
                      <a:pt x="43081" y="379288"/>
                    </a:cubicBezTo>
                    <a:lnTo>
                      <a:pt x="143" y="337498"/>
                    </a:lnTo>
                    <a:cubicBezTo>
                      <a:pt x="3493" y="248886"/>
                      <a:pt x="-12603" y="31849"/>
                      <a:pt x="33312" y="19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3" name="Google Shape;1983;p47"/>
              <p:cNvSpPr/>
              <p:nvPr/>
            </p:nvSpPr>
            <p:spPr>
              <a:xfrm>
                <a:off x="3211709" y="4753437"/>
                <a:ext cx="82943" cy="332209"/>
              </a:xfrm>
              <a:custGeom>
                <a:rect b="b" l="l" r="r" t="t"/>
                <a:pathLst>
                  <a:path extrusionOk="0" h="332209" w="82943">
                    <a:moveTo>
                      <a:pt x="33308" y="1990"/>
                    </a:moveTo>
                    <a:cubicBezTo>
                      <a:pt x="73152" y="-23921"/>
                      <a:pt x="103591" y="209522"/>
                      <a:pt x="65468" y="332210"/>
                    </a:cubicBezTo>
                    <a:cubicBezTo>
                      <a:pt x="38844" y="316308"/>
                      <a:pt x="14654" y="266307"/>
                      <a:pt x="0" y="199164"/>
                    </a:cubicBezTo>
                    <a:cubicBezTo>
                      <a:pt x="171" y="111660"/>
                      <a:pt x="4730" y="20575"/>
                      <a:pt x="33300" y="199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4" name="Google Shape;1984;p47"/>
              <p:cNvSpPr/>
              <p:nvPr/>
            </p:nvSpPr>
            <p:spPr>
              <a:xfrm>
                <a:off x="2760817" y="5236873"/>
                <a:ext cx="116704" cy="114104"/>
              </a:xfrm>
              <a:custGeom>
                <a:rect b="b" l="l" r="r" t="t"/>
                <a:pathLst>
                  <a:path extrusionOk="0" h="114104" w="116704">
                    <a:moveTo>
                      <a:pt x="116347" y="76098"/>
                    </a:moveTo>
                    <a:cubicBezTo>
                      <a:pt x="121728" y="6117"/>
                      <a:pt x="65145" y="-9932"/>
                      <a:pt x="28627" y="5241"/>
                    </a:cubicBezTo>
                    <a:cubicBezTo>
                      <a:pt x="4483" y="15274"/>
                      <a:pt x="-13202" y="58103"/>
                      <a:pt x="12958" y="92403"/>
                    </a:cubicBezTo>
                    <a:cubicBezTo>
                      <a:pt x="42141" y="130666"/>
                      <a:pt x="107633" y="106685"/>
                      <a:pt x="107633" y="106685"/>
                    </a:cubicBezTo>
                    <a:lnTo>
                      <a:pt x="116347" y="7609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5" name="Google Shape;1985;p47"/>
              <p:cNvSpPr/>
              <p:nvPr/>
            </p:nvSpPr>
            <p:spPr>
              <a:xfrm>
                <a:off x="3217524" y="5253023"/>
                <a:ext cx="85030" cy="228861"/>
              </a:xfrm>
              <a:custGeom>
                <a:rect b="b" l="l" r="r" t="t"/>
                <a:pathLst>
                  <a:path extrusionOk="0" h="228861" w="85030">
                    <a:moveTo>
                      <a:pt x="31083" y="10095"/>
                    </a:moveTo>
                    <a:cubicBezTo>
                      <a:pt x="109336" y="129162"/>
                      <a:pt x="79409" y="228861"/>
                      <a:pt x="79409" y="228861"/>
                    </a:cubicBezTo>
                    <a:lnTo>
                      <a:pt x="9629" y="227365"/>
                    </a:lnTo>
                    <a:lnTo>
                      <a:pt x="0" y="160408"/>
                    </a:lnTo>
                    <a:lnTo>
                      <a:pt x="23857" y="157740"/>
                    </a:lnTo>
                    <a:cubicBezTo>
                      <a:pt x="23857" y="157740"/>
                      <a:pt x="-6528" y="-47132"/>
                      <a:pt x="31083" y="100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6" name="Google Shape;1986;p47"/>
              <p:cNvSpPr/>
              <p:nvPr/>
            </p:nvSpPr>
            <p:spPr>
              <a:xfrm>
                <a:off x="3229788" y="5253027"/>
                <a:ext cx="56530" cy="139415"/>
              </a:xfrm>
              <a:custGeom>
                <a:rect b="b" l="l" r="r" t="t"/>
                <a:pathLst>
                  <a:path extrusionOk="0" h="139415" w="56530">
                    <a:moveTo>
                      <a:pt x="18819" y="10091"/>
                    </a:moveTo>
                    <a:cubicBezTo>
                      <a:pt x="36249" y="36615"/>
                      <a:pt x="48305" y="62170"/>
                      <a:pt x="56531" y="85887"/>
                    </a:cubicBezTo>
                    <a:cubicBezTo>
                      <a:pt x="46250" y="115722"/>
                      <a:pt x="28844" y="136361"/>
                      <a:pt x="9066" y="139416"/>
                    </a:cubicBezTo>
                    <a:cubicBezTo>
                      <a:pt x="2630" y="90484"/>
                      <a:pt x="-11783" y="-36475"/>
                      <a:pt x="18819" y="10091"/>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7" name="Google Shape;1987;p47"/>
              <p:cNvSpPr/>
              <p:nvPr/>
            </p:nvSpPr>
            <p:spPr>
              <a:xfrm>
                <a:off x="2825526" y="5194526"/>
                <a:ext cx="437706" cy="285923"/>
              </a:xfrm>
              <a:custGeom>
                <a:rect b="b" l="l" r="r" t="t"/>
                <a:pathLst>
                  <a:path extrusionOk="0" h="285923" w="437706">
                    <a:moveTo>
                      <a:pt x="432021" y="285923"/>
                    </a:moveTo>
                    <a:lnTo>
                      <a:pt x="23316" y="277170"/>
                    </a:lnTo>
                    <a:cubicBezTo>
                      <a:pt x="23316" y="277170"/>
                      <a:pt x="-91766" y="2178"/>
                      <a:pt x="189414" y="14"/>
                    </a:cubicBezTo>
                    <a:cubicBezTo>
                      <a:pt x="496746" y="-2343"/>
                      <a:pt x="432021" y="285916"/>
                      <a:pt x="432021" y="28591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8" name="Google Shape;1988;p47"/>
              <p:cNvSpPr/>
              <p:nvPr/>
            </p:nvSpPr>
            <p:spPr>
              <a:xfrm>
                <a:off x="2834591" y="5194526"/>
                <a:ext cx="307540" cy="126479"/>
              </a:xfrm>
              <a:custGeom>
                <a:rect b="b" l="l" r="r" t="t"/>
                <a:pathLst>
                  <a:path extrusionOk="0" h="126479" w="307540">
                    <a:moveTo>
                      <a:pt x="180356" y="14"/>
                    </a:moveTo>
                    <a:cubicBezTo>
                      <a:pt x="232908" y="-389"/>
                      <a:pt x="274566" y="7713"/>
                      <a:pt x="307541" y="21405"/>
                    </a:cubicBezTo>
                    <a:cubicBezTo>
                      <a:pt x="297423" y="82369"/>
                      <a:pt x="214416" y="128548"/>
                      <a:pt x="114570" y="126408"/>
                    </a:cubicBezTo>
                    <a:cubicBezTo>
                      <a:pt x="71353" y="125485"/>
                      <a:pt x="31695" y="115646"/>
                      <a:pt x="0" y="99822"/>
                    </a:cubicBezTo>
                    <a:cubicBezTo>
                      <a:pt x="18042" y="46138"/>
                      <a:pt x="66965" y="890"/>
                      <a:pt x="180364" y="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9" name="Google Shape;1989;p47"/>
              <p:cNvSpPr/>
              <p:nvPr/>
            </p:nvSpPr>
            <p:spPr>
              <a:xfrm>
                <a:off x="2872264" y="5194527"/>
                <a:ext cx="228992" cy="53737"/>
              </a:xfrm>
              <a:custGeom>
                <a:rect b="b" l="l" r="r" t="t"/>
                <a:pathLst>
                  <a:path extrusionOk="0" h="53737" w="228992">
                    <a:moveTo>
                      <a:pt x="228992" y="8519"/>
                    </a:moveTo>
                    <a:cubicBezTo>
                      <a:pt x="193475" y="37160"/>
                      <a:pt x="137256" y="55016"/>
                      <a:pt x="74323" y="53666"/>
                    </a:cubicBezTo>
                    <a:cubicBezTo>
                      <a:pt x="47876" y="53100"/>
                      <a:pt x="22771" y="49185"/>
                      <a:pt x="0" y="42610"/>
                    </a:cubicBezTo>
                    <a:cubicBezTo>
                      <a:pt x="28834" y="17428"/>
                      <a:pt x="73873" y="549"/>
                      <a:pt x="142683" y="14"/>
                    </a:cubicBezTo>
                    <a:cubicBezTo>
                      <a:pt x="175526" y="-234"/>
                      <a:pt x="204120" y="2828"/>
                      <a:pt x="228992" y="8512"/>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0" name="Google Shape;1990;p47"/>
              <p:cNvSpPr/>
              <p:nvPr/>
            </p:nvSpPr>
            <p:spPr>
              <a:xfrm>
                <a:off x="3072849" y="5261876"/>
                <a:ext cx="194112" cy="177039"/>
              </a:xfrm>
              <a:custGeom>
                <a:rect b="b" l="l" r="r" t="t"/>
                <a:pathLst>
                  <a:path extrusionOk="0" h="177039" w="194112">
                    <a:moveTo>
                      <a:pt x="135767" y="7010"/>
                    </a:moveTo>
                    <a:cubicBezTo>
                      <a:pt x="196312" y="30836"/>
                      <a:pt x="194103" y="135281"/>
                      <a:pt x="194103" y="135281"/>
                    </a:cubicBezTo>
                    <a:cubicBezTo>
                      <a:pt x="172161" y="158959"/>
                      <a:pt x="111213" y="177039"/>
                      <a:pt x="111213" y="177039"/>
                    </a:cubicBezTo>
                    <a:cubicBezTo>
                      <a:pt x="71524" y="163572"/>
                      <a:pt x="31067" y="143638"/>
                      <a:pt x="0" y="121751"/>
                    </a:cubicBezTo>
                    <a:cubicBezTo>
                      <a:pt x="7327" y="19765"/>
                      <a:pt x="75230" y="-16815"/>
                      <a:pt x="135767" y="70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1" name="Google Shape;1991;p47"/>
              <p:cNvSpPr/>
              <p:nvPr/>
            </p:nvSpPr>
            <p:spPr>
              <a:xfrm>
                <a:off x="3100078" y="5342582"/>
                <a:ext cx="166884" cy="96341"/>
              </a:xfrm>
              <a:custGeom>
                <a:rect b="b" l="l" r="r" t="t"/>
                <a:pathLst>
                  <a:path extrusionOk="0" h="96341" w="166884">
                    <a:moveTo>
                      <a:pt x="0" y="58366"/>
                    </a:moveTo>
                    <a:cubicBezTo>
                      <a:pt x="16266" y="23182"/>
                      <a:pt x="51707" y="-846"/>
                      <a:pt x="92295" y="23"/>
                    </a:cubicBezTo>
                    <a:cubicBezTo>
                      <a:pt x="121998" y="659"/>
                      <a:pt x="148351" y="14514"/>
                      <a:pt x="166129" y="35944"/>
                    </a:cubicBezTo>
                    <a:cubicBezTo>
                      <a:pt x="167036" y="47209"/>
                      <a:pt x="166873" y="54583"/>
                      <a:pt x="166873" y="54583"/>
                    </a:cubicBezTo>
                    <a:cubicBezTo>
                      <a:pt x="144939" y="78261"/>
                      <a:pt x="83984" y="96342"/>
                      <a:pt x="83984" y="96342"/>
                    </a:cubicBezTo>
                    <a:cubicBezTo>
                      <a:pt x="55087" y="86534"/>
                      <a:pt x="25795" y="73291"/>
                      <a:pt x="0" y="5837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92" name="Google Shape;1992;p47"/>
              <p:cNvGrpSpPr/>
              <p:nvPr/>
            </p:nvGrpSpPr>
            <p:grpSpPr>
              <a:xfrm>
                <a:off x="3124537" y="5324904"/>
                <a:ext cx="122243" cy="88674"/>
                <a:chOff x="3124537" y="5324904"/>
                <a:chExt cx="122243" cy="88674"/>
              </a:xfrm>
            </p:grpSpPr>
            <p:sp>
              <p:nvSpPr>
                <p:cNvPr id="1993" name="Google Shape;1993;p47"/>
                <p:cNvSpPr/>
                <p:nvPr/>
              </p:nvSpPr>
              <p:spPr>
                <a:xfrm>
                  <a:off x="3162218" y="5332084"/>
                  <a:ext cx="8543" cy="55614"/>
                </a:xfrm>
                <a:custGeom>
                  <a:rect b="b" l="l" r="r" t="t"/>
                  <a:pathLst>
                    <a:path extrusionOk="0" h="55614" w="8543">
                      <a:moveTo>
                        <a:pt x="1073" y="55614"/>
                      </a:moveTo>
                      <a:cubicBezTo>
                        <a:pt x="10462" y="29757"/>
                        <a:pt x="8338" y="0"/>
                        <a:pt x="8338" y="0"/>
                      </a:cubicBezTo>
                      <a:cubicBezTo>
                        <a:pt x="1453" y="19251"/>
                        <a:pt x="-1866" y="37937"/>
                        <a:pt x="1073" y="5561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4" name="Google Shape;1994;p47"/>
                <p:cNvSpPr/>
                <p:nvPr/>
              </p:nvSpPr>
              <p:spPr>
                <a:xfrm>
                  <a:off x="3124537" y="5335836"/>
                  <a:ext cx="8543" cy="55622"/>
                </a:xfrm>
                <a:custGeom>
                  <a:rect b="b" l="l" r="r" t="t"/>
                  <a:pathLst>
                    <a:path extrusionOk="0" h="55622" w="8543">
                      <a:moveTo>
                        <a:pt x="1073" y="55622"/>
                      </a:moveTo>
                      <a:cubicBezTo>
                        <a:pt x="10462" y="29765"/>
                        <a:pt x="8338" y="0"/>
                        <a:pt x="8338" y="0"/>
                      </a:cubicBezTo>
                      <a:cubicBezTo>
                        <a:pt x="1453" y="19251"/>
                        <a:pt x="-1866" y="37937"/>
                        <a:pt x="1073" y="556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5" name="Google Shape;1995;p47"/>
                <p:cNvSpPr/>
                <p:nvPr/>
              </p:nvSpPr>
              <p:spPr>
                <a:xfrm>
                  <a:off x="3240562" y="5328889"/>
                  <a:ext cx="6218" cy="43720"/>
                </a:xfrm>
                <a:custGeom>
                  <a:rect b="b" l="l" r="r" t="t"/>
                  <a:pathLst>
                    <a:path extrusionOk="0" h="43720" w="6218">
                      <a:moveTo>
                        <a:pt x="3479" y="43721"/>
                      </a:moveTo>
                      <a:cubicBezTo>
                        <a:pt x="9518" y="22515"/>
                        <a:pt x="3688" y="0"/>
                        <a:pt x="3688" y="0"/>
                      </a:cubicBezTo>
                      <a:cubicBezTo>
                        <a:pt x="-708" y="15770"/>
                        <a:pt x="-1646" y="30587"/>
                        <a:pt x="3479" y="4372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47"/>
                <p:cNvSpPr/>
                <p:nvPr/>
              </p:nvSpPr>
              <p:spPr>
                <a:xfrm>
                  <a:off x="3211265" y="5376409"/>
                  <a:ext cx="6270" cy="37169"/>
                </a:xfrm>
                <a:custGeom>
                  <a:rect b="b" l="l" r="r" t="t"/>
                  <a:pathLst>
                    <a:path extrusionOk="0" h="37169" w="6270">
                      <a:moveTo>
                        <a:pt x="3089" y="37169"/>
                      </a:moveTo>
                      <a:cubicBezTo>
                        <a:pt x="9547" y="19027"/>
                        <a:pt x="4174" y="0"/>
                        <a:pt x="4174" y="0"/>
                      </a:cubicBezTo>
                      <a:cubicBezTo>
                        <a:pt x="-525" y="13491"/>
                        <a:pt x="-1757" y="26098"/>
                        <a:pt x="3089" y="3716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7" name="Google Shape;1997;p47"/>
                <p:cNvSpPr/>
                <p:nvPr/>
              </p:nvSpPr>
              <p:spPr>
                <a:xfrm>
                  <a:off x="3197084" y="5324904"/>
                  <a:ext cx="6266" cy="37169"/>
                </a:xfrm>
                <a:custGeom>
                  <a:rect b="b" l="l" r="r" t="t"/>
                  <a:pathLst>
                    <a:path extrusionOk="0" h="37169" w="6266">
                      <a:moveTo>
                        <a:pt x="3089" y="37169"/>
                      </a:moveTo>
                      <a:cubicBezTo>
                        <a:pt x="9539" y="19027"/>
                        <a:pt x="4174" y="0"/>
                        <a:pt x="4174" y="0"/>
                      </a:cubicBezTo>
                      <a:cubicBezTo>
                        <a:pt x="-525" y="13491"/>
                        <a:pt x="-1757" y="26106"/>
                        <a:pt x="3089" y="3716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98" name="Google Shape;1998;p47"/>
              <p:cNvSpPr/>
              <p:nvPr/>
            </p:nvSpPr>
            <p:spPr>
              <a:xfrm>
                <a:off x="3235915" y="5294162"/>
                <a:ext cx="29219" cy="125595"/>
              </a:xfrm>
              <a:custGeom>
                <a:rect b="b" l="l" r="r" t="t"/>
                <a:pathLst>
                  <a:path extrusionOk="0" h="125595" w="29219">
                    <a:moveTo>
                      <a:pt x="28710" y="125595"/>
                    </a:moveTo>
                    <a:cubicBezTo>
                      <a:pt x="32440" y="46357"/>
                      <a:pt x="14460" y="892"/>
                      <a:pt x="14460" y="892"/>
                    </a:cubicBezTo>
                    <a:lnTo>
                      <a:pt x="0" y="0"/>
                    </a:lnTo>
                    <a:cubicBezTo>
                      <a:pt x="16917" y="22717"/>
                      <a:pt x="21655" y="77114"/>
                      <a:pt x="28710" y="125595"/>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9" name="Google Shape;1999;p47"/>
              <p:cNvSpPr/>
              <p:nvPr/>
            </p:nvSpPr>
            <p:spPr>
              <a:xfrm>
                <a:off x="3203964" y="5413600"/>
                <a:ext cx="86184" cy="68005"/>
              </a:xfrm>
              <a:custGeom>
                <a:rect b="b" l="l" r="r" t="t"/>
                <a:pathLst>
                  <a:path extrusionOk="0" h="68005" w="86184">
                    <a:moveTo>
                      <a:pt x="0" y="66299"/>
                    </a:moveTo>
                    <a:lnTo>
                      <a:pt x="79486" y="68005"/>
                    </a:lnTo>
                    <a:cubicBezTo>
                      <a:pt x="79486" y="68005"/>
                      <a:pt x="103297" y="6553"/>
                      <a:pt x="61134" y="536"/>
                    </a:cubicBezTo>
                    <a:cubicBezTo>
                      <a:pt x="8714" y="-6945"/>
                      <a:pt x="0" y="66307"/>
                      <a:pt x="0" y="6630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0" name="Google Shape;2000;p47"/>
              <p:cNvSpPr/>
              <p:nvPr/>
            </p:nvSpPr>
            <p:spPr>
              <a:xfrm>
                <a:off x="3067088" y="5294806"/>
                <a:ext cx="65600" cy="140434"/>
              </a:xfrm>
              <a:custGeom>
                <a:rect b="b" l="l" r="r" t="t"/>
                <a:pathLst>
                  <a:path extrusionOk="0" h="140434" w="65600">
                    <a:moveTo>
                      <a:pt x="0" y="140435"/>
                    </a:moveTo>
                    <a:cubicBezTo>
                      <a:pt x="53870" y="65468"/>
                      <a:pt x="65600" y="7435"/>
                      <a:pt x="65600" y="7435"/>
                    </a:cubicBezTo>
                    <a:lnTo>
                      <a:pt x="38611" y="0"/>
                    </a:lnTo>
                    <a:lnTo>
                      <a:pt x="0" y="140435"/>
                    </a:ln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1" name="Google Shape;2001;p47"/>
              <p:cNvSpPr/>
              <p:nvPr/>
            </p:nvSpPr>
            <p:spPr>
              <a:xfrm>
                <a:off x="3005713" y="5269859"/>
                <a:ext cx="110294" cy="207722"/>
              </a:xfrm>
              <a:custGeom>
                <a:rect b="b" l="l" r="r" t="t"/>
                <a:pathLst>
                  <a:path extrusionOk="0" h="207722" w="110294">
                    <a:moveTo>
                      <a:pt x="81394" y="1284"/>
                    </a:moveTo>
                    <a:cubicBezTo>
                      <a:pt x="27253" y="14752"/>
                      <a:pt x="0" y="205792"/>
                      <a:pt x="0" y="205792"/>
                    </a:cubicBezTo>
                    <a:lnTo>
                      <a:pt x="90070" y="207723"/>
                    </a:lnTo>
                    <a:lnTo>
                      <a:pt x="95861" y="142363"/>
                    </a:lnTo>
                    <a:lnTo>
                      <a:pt x="73718" y="146728"/>
                    </a:lnTo>
                    <a:cubicBezTo>
                      <a:pt x="73718" y="146728"/>
                      <a:pt x="150630" y="-15943"/>
                      <a:pt x="81394" y="127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2" name="Google Shape;2002;p47"/>
              <p:cNvSpPr/>
              <p:nvPr/>
            </p:nvSpPr>
            <p:spPr>
              <a:xfrm>
                <a:off x="3005705" y="5356096"/>
                <a:ext cx="95861" cy="121485"/>
              </a:xfrm>
              <a:custGeom>
                <a:rect b="b" l="l" r="r" t="t"/>
                <a:pathLst>
                  <a:path extrusionOk="0" h="121485" w="95861">
                    <a:moveTo>
                      <a:pt x="8203" y="73748"/>
                    </a:moveTo>
                    <a:cubicBezTo>
                      <a:pt x="24244" y="27275"/>
                      <a:pt x="47194" y="-2815"/>
                      <a:pt x="68043" y="209"/>
                    </a:cubicBezTo>
                    <a:cubicBezTo>
                      <a:pt x="77036" y="1511"/>
                      <a:pt x="84596" y="8861"/>
                      <a:pt x="90434" y="20701"/>
                    </a:cubicBezTo>
                    <a:cubicBezTo>
                      <a:pt x="81843" y="43309"/>
                      <a:pt x="73718" y="60490"/>
                      <a:pt x="73718" y="60490"/>
                    </a:cubicBezTo>
                    <a:lnTo>
                      <a:pt x="95861" y="56125"/>
                    </a:lnTo>
                    <a:lnTo>
                      <a:pt x="90070" y="121485"/>
                    </a:lnTo>
                    <a:lnTo>
                      <a:pt x="0" y="119555"/>
                    </a:lnTo>
                    <a:cubicBezTo>
                      <a:pt x="0" y="119555"/>
                      <a:pt x="2737" y="100373"/>
                      <a:pt x="8195" y="73748"/>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3" name="Google Shape;2003;p47"/>
              <p:cNvSpPr/>
              <p:nvPr/>
            </p:nvSpPr>
            <p:spPr>
              <a:xfrm>
                <a:off x="3065677" y="5410622"/>
                <a:ext cx="109160" cy="68649"/>
              </a:xfrm>
              <a:custGeom>
                <a:rect b="b" l="l" r="r" t="t"/>
                <a:pathLst>
                  <a:path extrusionOk="0" h="68649" w="109160">
                    <a:moveTo>
                      <a:pt x="108701" y="68642"/>
                    </a:moveTo>
                    <a:lnTo>
                      <a:pt x="1426" y="66347"/>
                    </a:lnTo>
                    <a:cubicBezTo>
                      <a:pt x="1426" y="66347"/>
                      <a:pt x="-12397" y="4088"/>
                      <a:pt x="46023" y="227"/>
                    </a:cubicBezTo>
                    <a:cubicBezTo>
                      <a:pt x="118648" y="-4580"/>
                      <a:pt x="108701" y="68649"/>
                      <a:pt x="108701" y="6864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4" name="Google Shape;2004;p47"/>
              <p:cNvSpPr/>
              <p:nvPr/>
            </p:nvSpPr>
            <p:spPr>
              <a:xfrm>
                <a:off x="2858814" y="5215829"/>
                <a:ext cx="155636" cy="220509"/>
              </a:xfrm>
              <a:custGeom>
                <a:rect b="b" l="l" r="r" t="t"/>
                <a:pathLst>
                  <a:path extrusionOk="0" h="220509" w="155636">
                    <a:moveTo>
                      <a:pt x="851" y="107082"/>
                    </a:moveTo>
                    <a:cubicBezTo>
                      <a:pt x="7147" y="42187"/>
                      <a:pt x="41470" y="2390"/>
                      <a:pt x="84013" y="102"/>
                    </a:cubicBezTo>
                    <a:cubicBezTo>
                      <a:pt x="126547" y="-2185"/>
                      <a:pt x="161196" y="33907"/>
                      <a:pt x="154893" y="98794"/>
                    </a:cubicBezTo>
                    <a:cubicBezTo>
                      <a:pt x="148597" y="163689"/>
                      <a:pt x="109001" y="218147"/>
                      <a:pt x="66467" y="220435"/>
                    </a:cubicBezTo>
                    <a:cubicBezTo>
                      <a:pt x="23933" y="222722"/>
                      <a:pt x="-5452" y="171977"/>
                      <a:pt x="851" y="107082"/>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5" name="Google Shape;2005;p47"/>
              <p:cNvSpPr/>
              <p:nvPr/>
            </p:nvSpPr>
            <p:spPr>
              <a:xfrm>
                <a:off x="2785358" y="5213901"/>
                <a:ext cx="218376" cy="259570"/>
              </a:xfrm>
              <a:custGeom>
                <a:rect b="b" l="l" r="r" t="t"/>
                <a:pathLst>
                  <a:path extrusionOk="0" h="259570" w="218376">
                    <a:moveTo>
                      <a:pt x="28338" y="257044"/>
                    </a:moveTo>
                    <a:lnTo>
                      <a:pt x="146141" y="259571"/>
                    </a:lnTo>
                    <a:cubicBezTo>
                      <a:pt x="146141" y="259571"/>
                      <a:pt x="150157" y="229465"/>
                      <a:pt x="169083" y="220813"/>
                    </a:cubicBezTo>
                    <a:cubicBezTo>
                      <a:pt x="188008" y="212160"/>
                      <a:pt x="252942" y="74664"/>
                      <a:pt x="194544" y="23143"/>
                    </a:cubicBezTo>
                    <a:cubicBezTo>
                      <a:pt x="102498" y="-58057"/>
                      <a:pt x="-67368" y="87457"/>
                      <a:pt x="28346" y="2570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6" name="Google Shape;2006;p47"/>
              <p:cNvSpPr/>
              <p:nvPr/>
            </p:nvSpPr>
            <p:spPr>
              <a:xfrm>
                <a:off x="2801940" y="5213900"/>
                <a:ext cx="201788" cy="193445"/>
              </a:xfrm>
              <a:custGeom>
                <a:rect b="b" l="l" r="r" t="t"/>
                <a:pathLst>
                  <a:path extrusionOk="0" h="193445" w="201788">
                    <a:moveTo>
                      <a:pt x="110" y="82650"/>
                    </a:moveTo>
                    <a:cubicBezTo>
                      <a:pt x="35938" y="8770"/>
                      <a:pt x="121557" y="-26616"/>
                      <a:pt x="177962" y="23137"/>
                    </a:cubicBezTo>
                    <a:cubicBezTo>
                      <a:pt x="198764" y="41489"/>
                      <a:pt x="203912" y="70757"/>
                      <a:pt x="201067" y="101220"/>
                    </a:cubicBezTo>
                    <a:cubicBezTo>
                      <a:pt x="166976" y="169875"/>
                      <a:pt x="102872" y="208377"/>
                      <a:pt x="53212" y="187994"/>
                    </a:cubicBezTo>
                    <a:cubicBezTo>
                      <a:pt x="17392" y="173294"/>
                      <a:pt x="-1634" y="131752"/>
                      <a:pt x="110" y="82643"/>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7" name="Google Shape;2007;p47"/>
              <p:cNvSpPr/>
              <p:nvPr/>
            </p:nvSpPr>
            <p:spPr>
              <a:xfrm>
                <a:off x="2818860" y="5213910"/>
                <a:ext cx="173797" cy="89499"/>
              </a:xfrm>
              <a:custGeom>
                <a:rect b="b" l="l" r="r" t="t"/>
                <a:pathLst>
                  <a:path extrusionOk="0" h="89499" w="173797">
                    <a:moveTo>
                      <a:pt x="161035" y="23134"/>
                    </a:moveTo>
                    <a:cubicBezTo>
                      <a:pt x="166222" y="27709"/>
                      <a:pt x="170440" y="32973"/>
                      <a:pt x="173797" y="38757"/>
                    </a:cubicBezTo>
                    <a:cubicBezTo>
                      <a:pt x="158074" y="69352"/>
                      <a:pt x="121315" y="90378"/>
                      <a:pt x="78928" y="89471"/>
                    </a:cubicBezTo>
                    <a:cubicBezTo>
                      <a:pt x="46574" y="88781"/>
                      <a:pt x="18073" y="75453"/>
                      <a:pt x="0" y="55295"/>
                    </a:cubicBezTo>
                    <a:cubicBezTo>
                      <a:pt x="41340" y="867"/>
                      <a:pt x="112151" y="-19997"/>
                      <a:pt x="161043" y="2313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8" name="Google Shape;2008;p47"/>
              <p:cNvSpPr/>
              <p:nvPr/>
            </p:nvSpPr>
            <p:spPr>
              <a:xfrm>
                <a:off x="2837072" y="5431112"/>
                <a:ext cx="144272" cy="43391"/>
              </a:xfrm>
              <a:custGeom>
                <a:rect b="b" l="l" r="r" t="t"/>
                <a:pathLst>
                  <a:path extrusionOk="0" h="43391" w="144272">
                    <a:moveTo>
                      <a:pt x="0" y="40329"/>
                    </a:moveTo>
                    <a:lnTo>
                      <a:pt x="142931" y="43391"/>
                    </a:lnTo>
                    <a:cubicBezTo>
                      <a:pt x="142931" y="43391"/>
                      <a:pt x="150281" y="22248"/>
                      <a:pt x="130573" y="7137"/>
                    </a:cubicBezTo>
                    <a:cubicBezTo>
                      <a:pt x="110864" y="-7974"/>
                      <a:pt x="52831" y="4005"/>
                      <a:pt x="33835" y="14611"/>
                    </a:cubicBezTo>
                    <a:cubicBezTo>
                      <a:pt x="14840" y="25225"/>
                      <a:pt x="0" y="40329"/>
                      <a:pt x="0" y="4032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9" name="Google Shape;2009;p47"/>
              <p:cNvSpPr/>
              <p:nvPr/>
            </p:nvSpPr>
            <p:spPr>
              <a:xfrm>
                <a:off x="3036840" y="5195099"/>
                <a:ext cx="235422" cy="126948"/>
              </a:xfrm>
              <a:custGeom>
                <a:rect b="b" l="l" r="r" t="t"/>
                <a:pathLst>
                  <a:path extrusionOk="0" h="126948" w="235422">
                    <a:moveTo>
                      <a:pt x="153897" y="126898"/>
                    </a:moveTo>
                    <a:cubicBezTo>
                      <a:pt x="71829" y="125138"/>
                      <a:pt x="-21086" y="73780"/>
                      <a:pt x="4244" y="0"/>
                    </a:cubicBezTo>
                    <a:cubicBezTo>
                      <a:pt x="106362" y="5086"/>
                      <a:pt x="162627" y="45093"/>
                      <a:pt x="192966" y="93629"/>
                    </a:cubicBezTo>
                    <a:cubicBezTo>
                      <a:pt x="192718" y="63523"/>
                      <a:pt x="196998" y="45543"/>
                      <a:pt x="211775" y="68027"/>
                    </a:cubicBezTo>
                    <a:cubicBezTo>
                      <a:pt x="221133" y="82262"/>
                      <a:pt x="228926" y="96218"/>
                      <a:pt x="235423" y="109763"/>
                    </a:cubicBezTo>
                    <a:cubicBezTo>
                      <a:pt x="211093" y="121269"/>
                      <a:pt x="183305" y="127534"/>
                      <a:pt x="153897" y="126905"/>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0" name="Google Shape;2010;p47"/>
              <p:cNvSpPr/>
              <p:nvPr/>
            </p:nvSpPr>
            <p:spPr>
              <a:xfrm>
                <a:off x="3080140" y="4790146"/>
                <a:ext cx="58406" cy="331444"/>
              </a:xfrm>
              <a:custGeom>
                <a:rect b="b" l="l" r="r" t="t"/>
                <a:pathLst>
                  <a:path extrusionOk="0" h="331444" w="58406">
                    <a:moveTo>
                      <a:pt x="54084" y="316202"/>
                    </a:moveTo>
                    <a:cubicBezTo>
                      <a:pt x="60915" y="199856"/>
                      <a:pt x="61969" y="1892"/>
                      <a:pt x="39709" y="24"/>
                    </a:cubicBezTo>
                    <a:cubicBezTo>
                      <a:pt x="17458" y="-1837"/>
                      <a:pt x="-1817" y="105918"/>
                      <a:pt x="137" y="182233"/>
                    </a:cubicBezTo>
                    <a:cubicBezTo>
                      <a:pt x="2091" y="258548"/>
                      <a:pt x="38888" y="331445"/>
                      <a:pt x="38888" y="331445"/>
                    </a:cubicBezTo>
                    <a:lnTo>
                      <a:pt x="54076" y="31619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1" name="Google Shape;2011;p47"/>
              <p:cNvSpPr/>
              <p:nvPr/>
            </p:nvSpPr>
            <p:spPr>
              <a:xfrm>
                <a:off x="3091753" y="4822351"/>
                <a:ext cx="38587" cy="279770"/>
              </a:xfrm>
              <a:custGeom>
                <a:rect b="b" l="l" r="r" t="t"/>
                <a:pathLst>
                  <a:path extrusionOk="0" h="279770" w="38587">
                    <a:moveTo>
                      <a:pt x="35089" y="266838"/>
                    </a:moveTo>
                    <a:cubicBezTo>
                      <a:pt x="40074" y="168605"/>
                      <a:pt x="41571" y="1498"/>
                      <a:pt x="26894" y="18"/>
                    </a:cubicBezTo>
                    <a:cubicBezTo>
                      <a:pt x="12217" y="-1463"/>
                      <a:pt x="-933" y="89568"/>
                      <a:pt x="52" y="153974"/>
                    </a:cubicBezTo>
                    <a:cubicBezTo>
                      <a:pt x="1029" y="218380"/>
                      <a:pt x="25010" y="279771"/>
                      <a:pt x="25010" y="279771"/>
                    </a:cubicBezTo>
                    <a:lnTo>
                      <a:pt x="35097" y="2668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2" name="Google Shape;2012;p47"/>
              <p:cNvSpPr/>
              <p:nvPr/>
            </p:nvSpPr>
            <p:spPr>
              <a:xfrm>
                <a:off x="3225464" y="4798451"/>
                <a:ext cx="59615" cy="343126"/>
              </a:xfrm>
              <a:custGeom>
                <a:rect b="b" l="l" r="r" t="t"/>
                <a:pathLst>
                  <a:path extrusionOk="0" h="343126" w="59615">
                    <a:moveTo>
                      <a:pt x="883" y="326682"/>
                    </a:moveTo>
                    <a:cubicBezTo>
                      <a:pt x="-2342" y="205948"/>
                      <a:pt x="2729" y="960"/>
                      <a:pt x="25012" y="6"/>
                    </a:cubicBezTo>
                    <a:cubicBezTo>
                      <a:pt x="47302" y="-955"/>
                      <a:pt x="63220" y="111436"/>
                      <a:pt x="58909" y="190349"/>
                    </a:cubicBezTo>
                    <a:cubicBezTo>
                      <a:pt x="54598" y="269262"/>
                      <a:pt x="15591" y="343127"/>
                      <a:pt x="15591" y="343127"/>
                    </a:cubicBezTo>
                    <a:lnTo>
                      <a:pt x="883" y="32668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3" name="Google Shape;2013;p47"/>
              <p:cNvSpPr/>
              <p:nvPr/>
            </p:nvSpPr>
            <p:spPr>
              <a:xfrm>
                <a:off x="3230129" y="4831807"/>
                <a:ext cx="44810" cy="278696"/>
              </a:xfrm>
              <a:custGeom>
                <a:rect b="b" l="l" r="r" t="t"/>
                <a:pathLst>
                  <a:path extrusionOk="0" h="278696" w="44810">
                    <a:moveTo>
                      <a:pt x="568" y="265361"/>
                    </a:moveTo>
                    <a:cubicBezTo>
                      <a:pt x="-1680" y="167305"/>
                      <a:pt x="2398" y="812"/>
                      <a:pt x="19106" y="5"/>
                    </a:cubicBezTo>
                    <a:cubicBezTo>
                      <a:pt x="35814" y="-801"/>
                      <a:pt x="47583" y="90455"/>
                      <a:pt x="44242" y="154551"/>
                    </a:cubicBezTo>
                    <a:cubicBezTo>
                      <a:pt x="40900" y="218655"/>
                      <a:pt x="11562" y="278696"/>
                      <a:pt x="11562" y="278696"/>
                    </a:cubicBezTo>
                    <a:lnTo>
                      <a:pt x="568" y="26536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4" name="Google Shape;2014;p47"/>
              <p:cNvSpPr/>
              <p:nvPr/>
            </p:nvSpPr>
            <p:spPr>
              <a:xfrm>
                <a:off x="3042588" y="5081158"/>
                <a:ext cx="266394" cy="226493"/>
              </a:xfrm>
              <a:custGeom>
                <a:rect b="b" l="l" r="r" t="t"/>
                <a:pathLst>
                  <a:path extrusionOk="0" h="226493" w="266394">
                    <a:moveTo>
                      <a:pt x="266394" y="151482"/>
                    </a:moveTo>
                    <a:cubicBezTo>
                      <a:pt x="259975" y="189745"/>
                      <a:pt x="206694" y="227689"/>
                      <a:pt x="149157" y="226464"/>
                    </a:cubicBezTo>
                    <a:cubicBezTo>
                      <a:pt x="91628" y="225232"/>
                      <a:pt x="7063" y="197591"/>
                      <a:pt x="0" y="138922"/>
                    </a:cubicBezTo>
                    <a:cubicBezTo>
                      <a:pt x="5009" y="101668"/>
                      <a:pt x="47217" y="81649"/>
                      <a:pt x="47217" y="81649"/>
                    </a:cubicBezTo>
                    <a:cubicBezTo>
                      <a:pt x="47217" y="81649"/>
                      <a:pt x="82572" y="-6056"/>
                      <a:pt x="124672" y="333"/>
                    </a:cubicBezTo>
                    <a:cubicBezTo>
                      <a:pt x="201724" y="12025"/>
                      <a:pt x="211912" y="33059"/>
                      <a:pt x="227915" y="96489"/>
                    </a:cubicBezTo>
                    <a:cubicBezTo>
                      <a:pt x="227915" y="96489"/>
                      <a:pt x="255989" y="117663"/>
                      <a:pt x="266387" y="15149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5" name="Google Shape;2015;p47"/>
              <p:cNvSpPr/>
              <p:nvPr/>
            </p:nvSpPr>
            <p:spPr>
              <a:xfrm>
                <a:off x="3044650" y="5081150"/>
                <a:ext cx="264331" cy="205303"/>
              </a:xfrm>
              <a:custGeom>
                <a:rect b="b" l="l" r="r" t="t"/>
                <a:pathLst>
                  <a:path extrusionOk="0" h="205303" w="264331">
                    <a:moveTo>
                      <a:pt x="8" y="129781"/>
                    </a:moveTo>
                    <a:cubicBezTo>
                      <a:pt x="9870" y="98412"/>
                      <a:pt x="45163" y="81649"/>
                      <a:pt x="45163" y="81649"/>
                    </a:cubicBezTo>
                    <a:cubicBezTo>
                      <a:pt x="45163" y="81649"/>
                      <a:pt x="80518" y="-6056"/>
                      <a:pt x="122618" y="333"/>
                    </a:cubicBezTo>
                    <a:cubicBezTo>
                      <a:pt x="199670" y="12025"/>
                      <a:pt x="209858" y="33059"/>
                      <a:pt x="225860" y="96489"/>
                    </a:cubicBezTo>
                    <a:cubicBezTo>
                      <a:pt x="225860" y="96489"/>
                      <a:pt x="253935" y="117663"/>
                      <a:pt x="264332" y="151490"/>
                    </a:cubicBezTo>
                    <a:cubicBezTo>
                      <a:pt x="263789" y="154731"/>
                      <a:pt x="262882" y="157972"/>
                      <a:pt x="261688" y="161182"/>
                    </a:cubicBezTo>
                    <a:cubicBezTo>
                      <a:pt x="235660" y="188590"/>
                      <a:pt x="189366" y="206112"/>
                      <a:pt x="150343" y="205275"/>
                    </a:cubicBezTo>
                    <a:cubicBezTo>
                      <a:pt x="90155" y="203988"/>
                      <a:pt x="25090" y="170362"/>
                      <a:pt x="0" y="129774"/>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6" name="Google Shape;2016;p47"/>
              <p:cNvSpPr/>
              <p:nvPr/>
            </p:nvSpPr>
            <p:spPr>
              <a:xfrm>
                <a:off x="3223590" y="5098718"/>
                <a:ext cx="49230" cy="106380"/>
              </a:xfrm>
              <a:custGeom>
                <a:rect b="b" l="l" r="r" t="t"/>
                <a:pathLst>
                  <a:path extrusionOk="0" h="106380" w="49230">
                    <a:moveTo>
                      <a:pt x="46920" y="78920"/>
                    </a:moveTo>
                    <a:cubicBezTo>
                      <a:pt x="46920" y="78920"/>
                      <a:pt x="47781" y="79572"/>
                      <a:pt x="49231" y="80805"/>
                    </a:cubicBezTo>
                    <a:cubicBezTo>
                      <a:pt x="40733" y="97707"/>
                      <a:pt x="30956" y="107522"/>
                      <a:pt x="21885" y="106274"/>
                    </a:cubicBezTo>
                    <a:cubicBezTo>
                      <a:pt x="3610" y="103754"/>
                      <a:pt x="-4895" y="57328"/>
                      <a:pt x="2881" y="2582"/>
                    </a:cubicBezTo>
                    <a:cubicBezTo>
                      <a:pt x="3006" y="1713"/>
                      <a:pt x="3145" y="861"/>
                      <a:pt x="3269" y="0"/>
                    </a:cubicBezTo>
                    <a:cubicBezTo>
                      <a:pt x="28583" y="14491"/>
                      <a:pt x="36538" y="37782"/>
                      <a:pt x="46920" y="78920"/>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7" name="Google Shape;2017;p47"/>
              <p:cNvSpPr/>
              <p:nvPr/>
            </p:nvSpPr>
            <p:spPr>
              <a:xfrm>
                <a:off x="3089883" y="5083793"/>
                <a:ext cx="64554" cy="113842"/>
              </a:xfrm>
              <a:custGeom>
                <a:rect b="b" l="l" r="r" t="t"/>
                <a:pathLst>
                  <a:path extrusionOk="0" h="113842" w="64554">
                    <a:moveTo>
                      <a:pt x="36177" y="113717"/>
                    </a:moveTo>
                    <a:cubicBezTo>
                      <a:pt x="23368" y="115314"/>
                      <a:pt x="10056" y="101459"/>
                      <a:pt x="0" y="78835"/>
                    </a:cubicBezTo>
                    <a:cubicBezTo>
                      <a:pt x="1279" y="75703"/>
                      <a:pt x="27067" y="13553"/>
                      <a:pt x="60413" y="0"/>
                    </a:cubicBezTo>
                    <a:cubicBezTo>
                      <a:pt x="61290" y="4590"/>
                      <a:pt x="62049" y="9312"/>
                      <a:pt x="62670" y="14127"/>
                    </a:cubicBezTo>
                    <a:cubicBezTo>
                      <a:pt x="69399" y="66461"/>
                      <a:pt x="57537" y="111050"/>
                      <a:pt x="36177" y="113717"/>
                    </a:cubicBezTo>
                    <a:close/>
                  </a:path>
                </a:pathLst>
              </a:custGeom>
              <a:solidFill>
                <a:srgbClr val="333333">
                  <a:alpha val="158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8" name="Google Shape;2018;p47"/>
              <p:cNvSpPr/>
              <p:nvPr/>
            </p:nvSpPr>
            <p:spPr>
              <a:xfrm>
                <a:off x="3109770" y="5145943"/>
                <a:ext cx="13520" cy="40340"/>
              </a:xfrm>
              <a:custGeom>
                <a:rect b="b" l="l" r="r" t="t"/>
                <a:pathLst>
                  <a:path extrusionOk="0" h="40340" w="13520">
                    <a:moveTo>
                      <a:pt x="550" y="20043"/>
                    </a:moveTo>
                    <a:cubicBezTo>
                      <a:pt x="2023" y="8901"/>
                      <a:pt x="5993" y="-69"/>
                      <a:pt x="9427" y="0"/>
                    </a:cubicBezTo>
                    <a:cubicBezTo>
                      <a:pt x="12854" y="70"/>
                      <a:pt x="14444" y="9165"/>
                      <a:pt x="12971" y="20306"/>
                    </a:cubicBezTo>
                    <a:cubicBezTo>
                      <a:pt x="11497" y="31448"/>
                      <a:pt x="7528" y="40418"/>
                      <a:pt x="4093" y="40340"/>
                    </a:cubicBezTo>
                    <a:cubicBezTo>
                      <a:pt x="666" y="40271"/>
                      <a:pt x="-923" y="31176"/>
                      <a:pt x="550" y="200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9" name="Google Shape;2019;p47"/>
              <p:cNvSpPr/>
              <p:nvPr/>
            </p:nvSpPr>
            <p:spPr>
              <a:xfrm>
                <a:off x="3244245" y="5148005"/>
                <a:ext cx="12019" cy="40418"/>
              </a:xfrm>
              <a:custGeom>
                <a:rect b="b" l="l" r="r" t="t"/>
                <a:pathLst>
                  <a:path extrusionOk="0" h="40418" w="12019">
                    <a:moveTo>
                      <a:pt x="11410" y="20329"/>
                    </a:moveTo>
                    <a:cubicBezTo>
                      <a:pt x="9945" y="9165"/>
                      <a:pt x="6347" y="70"/>
                      <a:pt x="3362" y="0"/>
                    </a:cubicBezTo>
                    <a:cubicBezTo>
                      <a:pt x="385" y="-62"/>
                      <a:pt x="-848" y="8932"/>
                      <a:pt x="618" y="20097"/>
                    </a:cubicBezTo>
                    <a:cubicBezTo>
                      <a:pt x="2083" y="31254"/>
                      <a:pt x="5680" y="40356"/>
                      <a:pt x="8657" y="40418"/>
                    </a:cubicBezTo>
                    <a:cubicBezTo>
                      <a:pt x="11635" y="40480"/>
                      <a:pt x="12868" y="31486"/>
                      <a:pt x="11402" y="2032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20" name="Google Shape;2020;p47"/>
              <p:cNvGrpSpPr/>
              <p:nvPr/>
            </p:nvGrpSpPr>
            <p:grpSpPr>
              <a:xfrm>
                <a:off x="3163327" y="5218055"/>
                <a:ext cx="57864" cy="54444"/>
                <a:chOff x="3163327" y="5218055"/>
                <a:chExt cx="57864" cy="54444"/>
              </a:xfrm>
            </p:grpSpPr>
            <p:sp>
              <p:nvSpPr>
                <p:cNvPr id="2021" name="Google Shape;2021;p47"/>
                <p:cNvSpPr/>
                <p:nvPr/>
              </p:nvSpPr>
              <p:spPr>
                <a:xfrm>
                  <a:off x="3163327" y="5251015"/>
                  <a:ext cx="57864" cy="21484"/>
                </a:xfrm>
                <a:custGeom>
                  <a:rect b="b" l="l" r="r" t="t"/>
                  <a:pathLst>
                    <a:path extrusionOk="0" h="21484" w="57864">
                      <a:moveTo>
                        <a:pt x="55996" y="21484"/>
                      </a:moveTo>
                      <a:cubicBezTo>
                        <a:pt x="56337" y="21484"/>
                        <a:pt x="56679" y="21399"/>
                        <a:pt x="56981" y="21244"/>
                      </a:cubicBezTo>
                      <a:cubicBezTo>
                        <a:pt x="57927" y="20756"/>
                        <a:pt x="58144" y="19693"/>
                        <a:pt x="57485" y="18864"/>
                      </a:cubicBezTo>
                      <a:cubicBezTo>
                        <a:pt x="47111" y="5862"/>
                        <a:pt x="38792" y="-434"/>
                        <a:pt x="32007" y="23"/>
                      </a:cubicBezTo>
                      <a:cubicBezTo>
                        <a:pt x="27356" y="334"/>
                        <a:pt x="7887" y="11188"/>
                        <a:pt x="1126" y="15018"/>
                      </a:cubicBezTo>
                      <a:cubicBezTo>
                        <a:pt x="-277" y="15817"/>
                        <a:pt x="-385" y="17213"/>
                        <a:pt x="894" y="18135"/>
                      </a:cubicBezTo>
                      <a:cubicBezTo>
                        <a:pt x="2173" y="19050"/>
                        <a:pt x="4305" y="19120"/>
                        <a:pt x="5654" y="18305"/>
                      </a:cubicBezTo>
                      <a:cubicBezTo>
                        <a:pt x="17858" y="11010"/>
                        <a:pt x="30899" y="3931"/>
                        <a:pt x="33326" y="3629"/>
                      </a:cubicBezTo>
                      <a:cubicBezTo>
                        <a:pt x="34899" y="3497"/>
                        <a:pt x="40947" y="4365"/>
                        <a:pt x="54011" y="20600"/>
                      </a:cubicBezTo>
                      <a:cubicBezTo>
                        <a:pt x="54476" y="21182"/>
                        <a:pt x="55252" y="21492"/>
                        <a:pt x="55996" y="2147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2" name="Google Shape;2022;p47"/>
                <p:cNvSpPr/>
                <p:nvPr/>
              </p:nvSpPr>
              <p:spPr>
                <a:xfrm>
                  <a:off x="3195588" y="5218055"/>
                  <a:ext cx="5660" cy="35061"/>
                </a:xfrm>
                <a:custGeom>
                  <a:rect b="b" l="l" r="r" t="t"/>
                  <a:pathLst>
                    <a:path extrusionOk="0" h="35061" w="5660">
                      <a:moveTo>
                        <a:pt x="2165" y="35054"/>
                      </a:moveTo>
                      <a:cubicBezTo>
                        <a:pt x="3344" y="35147"/>
                        <a:pt x="4391" y="34387"/>
                        <a:pt x="4538" y="33286"/>
                      </a:cubicBezTo>
                      <a:cubicBezTo>
                        <a:pt x="4623" y="32666"/>
                        <a:pt x="6569" y="17966"/>
                        <a:pt x="5135" y="2010"/>
                      </a:cubicBezTo>
                      <a:cubicBezTo>
                        <a:pt x="5034" y="847"/>
                        <a:pt x="3933" y="-45"/>
                        <a:pt x="2677" y="2"/>
                      </a:cubicBezTo>
                      <a:cubicBezTo>
                        <a:pt x="1421" y="56"/>
                        <a:pt x="491" y="1048"/>
                        <a:pt x="599" y="2211"/>
                      </a:cubicBezTo>
                      <a:cubicBezTo>
                        <a:pt x="1987" y="17733"/>
                        <a:pt x="41" y="32472"/>
                        <a:pt x="18" y="32620"/>
                      </a:cubicBezTo>
                      <a:cubicBezTo>
                        <a:pt x="-137" y="33767"/>
                        <a:pt x="746" y="34852"/>
                        <a:pt x="1995" y="35031"/>
                      </a:cubicBezTo>
                      <a:cubicBezTo>
                        <a:pt x="2049" y="35039"/>
                        <a:pt x="2103" y="35046"/>
                        <a:pt x="2158" y="350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23" name="Google Shape;2023;p47"/>
              <p:cNvSpPr/>
              <p:nvPr/>
            </p:nvSpPr>
            <p:spPr>
              <a:xfrm>
                <a:off x="3168819" y="5206102"/>
                <a:ext cx="64530" cy="32205"/>
              </a:xfrm>
              <a:custGeom>
                <a:rect b="b" l="l" r="r" t="t"/>
                <a:pathLst>
                  <a:path extrusionOk="0" h="32205" w="64530">
                    <a:moveTo>
                      <a:pt x="30276" y="32206"/>
                    </a:moveTo>
                    <a:cubicBezTo>
                      <a:pt x="60762" y="24057"/>
                      <a:pt x="64530" y="12660"/>
                      <a:pt x="64530" y="12660"/>
                    </a:cubicBezTo>
                    <a:cubicBezTo>
                      <a:pt x="64530" y="12660"/>
                      <a:pt x="45969" y="929"/>
                      <a:pt x="33905" y="53"/>
                    </a:cubicBezTo>
                    <a:cubicBezTo>
                      <a:pt x="21841" y="-815"/>
                      <a:pt x="0" y="9271"/>
                      <a:pt x="0" y="9271"/>
                    </a:cubicBezTo>
                    <a:cubicBezTo>
                      <a:pt x="7017" y="18777"/>
                      <a:pt x="16406" y="26848"/>
                      <a:pt x="30269" y="3219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4" name="Google Shape;2024;p47"/>
              <p:cNvSpPr/>
              <p:nvPr/>
            </p:nvSpPr>
            <p:spPr>
              <a:xfrm>
                <a:off x="3168826" y="5213211"/>
                <a:ext cx="64158" cy="26012"/>
              </a:xfrm>
              <a:custGeom>
                <a:rect b="b" l="l" r="r" t="t"/>
                <a:pathLst>
                  <a:path extrusionOk="0" h="26012" w="64158">
                    <a:moveTo>
                      <a:pt x="5055" y="8"/>
                    </a:moveTo>
                    <a:cubicBezTo>
                      <a:pt x="11894" y="8606"/>
                      <a:pt x="20856" y="15902"/>
                      <a:pt x="33688" y="20848"/>
                    </a:cubicBezTo>
                    <a:cubicBezTo>
                      <a:pt x="51280" y="16142"/>
                      <a:pt x="59948" y="10374"/>
                      <a:pt x="64158" y="6319"/>
                    </a:cubicBezTo>
                    <a:cubicBezTo>
                      <a:pt x="62724" y="8986"/>
                      <a:pt x="56072" y="19112"/>
                      <a:pt x="30253" y="26012"/>
                    </a:cubicBezTo>
                    <a:cubicBezTo>
                      <a:pt x="16390" y="20662"/>
                      <a:pt x="7024" y="11669"/>
                      <a:pt x="0" y="2155"/>
                    </a:cubicBezTo>
                    <a:cubicBezTo>
                      <a:pt x="0" y="2155"/>
                      <a:pt x="1985" y="1240"/>
                      <a:pt x="505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25" name="Google Shape;2025;p47"/>
              <p:cNvGrpSpPr/>
              <p:nvPr/>
            </p:nvGrpSpPr>
            <p:grpSpPr>
              <a:xfrm>
                <a:off x="3183085" y="5218498"/>
                <a:ext cx="39762" cy="18065"/>
                <a:chOff x="3183085" y="5218498"/>
                <a:chExt cx="39762" cy="18065"/>
              </a:xfrm>
            </p:grpSpPr>
            <p:sp>
              <p:nvSpPr>
                <p:cNvPr id="2026" name="Google Shape;2026;p47"/>
                <p:cNvSpPr/>
                <p:nvPr/>
              </p:nvSpPr>
              <p:spPr>
                <a:xfrm>
                  <a:off x="3183085" y="5218498"/>
                  <a:ext cx="12551" cy="18065"/>
                </a:xfrm>
                <a:custGeom>
                  <a:rect b="b" l="l" r="r" t="t"/>
                  <a:pathLst>
                    <a:path extrusionOk="0" h="18065" w="12551">
                      <a:moveTo>
                        <a:pt x="6497" y="1"/>
                      </a:moveTo>
                      <a:cubicBezTo>
                        <a:pt x="9994" y="78"/>
                        <a:pt x="12708" y="5924"/>
                        <a:pt x="12545" y="13057"/>
                      </a:cubicBezTo>
                      <a:cubicBezTo>
                        <a:pt x="12506" y="14841"/>
                        <a:pt x="12289" y="16531"/>
                        <a:pt x="11940" y="18066"/>
                      </a:cubicBezTo>
                      <a:cubicBezTo>
                        <a:pt x="7482" y="16042"/>
                        <a:pt x="3536" y="13701"/>
                        <a:pt x="0" y="11119"/>
                      </a:cubicBezTo>
                      <a:cubicBezTo>
                        <a:pt x="543" y="4784"/>
                        <a:pt x="3280" y="-69"/>
                        <a:pt x="6505" y="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7" name="Google Shape;2027;p47"/>
                <p:cNvSpPr/>
                <p:nvPr/>
              </p:nvSpPr>
              <p:spPr>
                <a:xfrm>
                  <a:off x="3207957" y="5219568"/>
                  <a:ext cx="14890" cy="16018"/>
                </a:xfrm>
                <a:custGeom>
                  <a:rect b="b" l="l" r="r" t="t"/>
                  <a:pathLst>
                    <a:path extrusionOk="0" h="16018" w="14890">
                      <a:moveTo>
                        <a:pt x="13235" y="8"/>
                      </a:moveTo>
                      <a:cubicBezTo>
                        <a:pt x="15894" y="-140"/>
                        <a:pt x="15282" y="4745"/>
                        <a:pt x="11893" y="10955"/>
                      </a:cubicBezTo>
                      <a:cubicBezTo>
                        <a:pt x="8714" y="12638"/>
                        <a:pt x="4799" y="14359"/>
                        <a:pt x="0" y="16018"/>
                      </a:cubicBezTo>
                      <a:cubicBezTo>
                        <a:pt x="504" y="14700"/>
                        <a:pt x="1179" y="13258"/>
                        <a:pt x="2023" y="11723"/>
                      </a:cubicBezTo>
                      <a:cubicBezTo>
                        <a:pt x="5520" y="5404"/>
                        <a:pt x="10545" y="155"/>
                        <a:pt x="13235"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28" name="Google Shape;2028;p47"/>
              <p:cNvSpPr/>
              <p:nvPr/>
            </p:nvSpPr>
            <p:spPr>
              <a:xfrm>
                <a:off x="2893408" y="5431113"/>
                <a:ext cx="87929" cy="43390"/>
              </a:xfrm>
              <a:custGeom>
                <a:rect b="b" l="l" r="r" t="t"/>
                <a:pathLst>
                  <a:path extrusionOk="0" h="43390" w="87929">
                    <a:moveTo>
                      <a:pt x="46" y="26690"/>
                    </a:moveTo>
                    <a:cubicBezTo>
                      <a:pt x="209" y="19456"/>
                      <a:pt x="868" y="12439"/>
                      <a:pt x="1961" y="5740"/>
                    </a:cubicBezTo>
                    <a:cubicBezTo>
                      <a:pt x="26903" y="-664"/>
                      <a:pt x="60234" y="-3595"/>
                      <a:pt x="74229" y="7136"/>
                    </a:cubicBezTo>
                    <a:cubicBezTo>
                      <a:pt x="93938" y="22247"/>
                      <a:pt x="86588" y="43390"/>
                      <a:pt x="86588" y="43390"/>
                    </a:cubicBezTo>
                    <a:lnTo>
                      <a:pt x="441" y="41545"/>
                    </a:lnTo>
                    <a:cubicBezTo>
                      <a:pt x="77" y="36715"/>
                      <a:pt x="-78" y="31753"/>
                      <a:pt x="38" y="2669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29" name="Google Shape;2029;p47"/>
              <p:cNvGrpSpPr/>
              <p:nvPr/>
            </p:nvGrpSpPr>
            <p:grpSpPr>
              <a:xfrm>
                <a:off x="3225496" y="5448537"/>
                <a:ext cx="39785" cy="32610"/>
                <a:chOff x="3225496" y="5448537"/>
                <a:chExt cx="39785" cy="32610"/>
              </a:xfrm>
            </p:grpSpPr>
            <p:sp>
              <p:nvSpPr>
                <p:cNvPr id="2030" name="Google Shape;2030;p47"/>
                <p:cNvSpPr/>
                <p:nvPr/>
              </p:nvSpPr>
              <p:spPr>
                <a:xfrm>
                  <a:off x="3254973" y="5448537"/>
                  <a:ext cx="10308" cy="32610"/>
                </a:xfrm>
                <a:custGeom>
                  <a:rect b="b" l="l" r="r" t="t"/>
                  <a:pathLst>
                    <a:path extrusionOk="0" h="32610" w="10308">
                      <a:moveTo>
                        <a:pt x="8521" y="1"/>
                      </a:moveTo>
                      <a:cubicBezTo>
                        <a:pt x="10715" y="-100"/>
                        <a:pt x="10916" y="10344"/>
                        <a:pt x="8978" y="23323"/>
                      </a:cubicBezTo>
                      <a:cubicBezTo>
                        <a:pt x="8482" y="26618"/>
                        <a:pt x="7901" y="29758"/>
                        <a:pt x="7265" y="32611"/>
                      </a:cubicBezTo>
                      <a:lnTo>
                        <a:pt x="0" y="32456"/>
                      </a:lnTo>
                      <a:cubicBezTo>
                        <a:pt x="217" y="29750"/>
                        <a:pt x="558" y="26788"/>
                        <a:pt x="1023" y="23687"/>
                      </a:cubicBezTo>
                      <a:cubicBezTo>
                        <a:pt x="2969" y="10708"/>
                        <a:pt x="6326" y="109"/>
                        <a:pt x="8513" y="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1" name="Google Shape;2031;p47"/>
                <p:cNvSpPr/>
                <p:nvPr/>
              </p:nvSpPr>
              <p:spPr>
                <a:xfrm>
                  <a:off x="3225496" y="5449298"/>
                  <a:ext cx="8238" cy="31213"/>
                </a:xfrm>
                <a:custGeom>
                  <a:rect b="b" l="l" r="r" t="t"/>
                  <a:pathLst>
                    <a:path extrusionOk="0" h="31213" w="8238">
                      <a:moveTo>
                        <a:pt x="138" y="24011"/>
                      </a:moveTo>
                      <a:cubicBezTo>
                        <a:pt x="712" y="11071"/>
                        <a:pt x="2960" y="325"/>
                        <a:pt x="5162" y="7"/>
                      </a:cubicBezTo>
                      <a:cubicBezTo>
                        <a:pt x="7364" y="-303"/>
                        <a:pt x="8682" y="9931"/>
                        <a:pt x="8101" y="22871"/>
                      </a:cubicBezTo>
                      <a:cubicBezTo>
                        <a:pt x="7969" y="25794"/>
                        <a:pt x="7752" y="28609"/>
                        <a:pt x="7473" y="31214"/>
                      </a:cubicBezTo>
                      <a:lnTo>
                        <a:pt x="6" y="31051"/>
                      </a:lnTo>
                      <a:cubicBezTo>
                        <a:pt x="-17" y="28834"/>
                        <a:pt x="22" y="26477"/>
                        <a:pt x="138" y="240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32" name="Google Shape;2032;p47"/>
              <p:cNvGrpSpPr/>
              <p:nvPr/>
            </p:nvGrpSpPr>
            <p:grpSpPr>
              <a:xfrm>
                <a:off x="3097012" y="5447305"/>
                <a:ext cx="47317" cy="31299"/>
                <a:chOff x="3097012" y="5447305"/>
                <a:chExt cx="47317" cy="31299"/>
              </a:xfrm>
            </p:grpSpPr>
            <p:sp>
              <p:nvSpPr>
                <p:cNvPr id="2033" name="Google Shape;2033;p47"/>
                <p:cNvSpPr/>
                <p:nvPr/>
              </p:nvSpPr>
              <p:spPr>
                <a:xfrm>
                  <a:off x="3136368" y="5447305"/>
                  <a:ext cx="7961" cy="31299"/>
                </a:xfrm>
                <a:custGeom>
                  <a:rect b="b" l="l" r="r" t="t"/>
                  <a:pathLst>
                    <a:path extrusionOk="0" h="31299" w="7961">
                      <a:moveTo>
                        <a:pt x="4562" y="8"/>
                      </a:moveTo>
                      <a:cubicBezTo>
                        <a:pt x="6740" y="-93"/>
                        <a:pt x="8237" y="10475"/>
                        <a:pt x="7919" y="23609"/>
                      </a:cubicBezTo>
                      <a:cubicBezTo>
                        <a:pt x="7849" y="26299"/>
                        <a:pt x="7710" y="28881"/>
                        <a:pt x="7516" y="31300"/>
                      </a:cubicBezTo>
                      <a:lnTo>
                        <a:pt x="50" y="31137"/>
                      </a:lnTo>
                      <a:cubicBezTo>
                        <a:pt x="-13" y="28873"/>
                        <a:pt x="-20" y="26470"/>
                        <a:pt x="50" y="23965"/>
                      </a:cubicBezTo>
                      <a:cubicBezTo>
                        <a:pt x="375" y="10831"/>
                        <a:pt x="2399" y="101"/>
                        <a:pt x="4577"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4" name="Google Shape;2034;p47"/>
                <p:cNvSpPr/>
                <p:nvPr/>
              </p:nvSpPr>
              <p:spPr>
                <a:xfrm>
                  <a:off x="3097012" y="5447903"/>
                  <a:ext cx="8602" cy="29888"/>
                </a:xfrm>
                <a:custGeom>
                  <a:rect b="b" l="l" r="r" t="t"/>
                  <a:pathLst>
                    <a:path extrusionOk="0" h="29888" w="8602">
                      <a:moveTo>
                        <a:pt x="2454" y="7"/>
                      </a:moveTo>
                      <a:cubicBezTo>
                        <a:pt x="4609" y="-311"/>
                        <a:pt x="7199" y="10047"/>
                        <a:pt x="8230" y="23150"/>
                      </a:cubicBezTo>
                      <a:cubicBezTo>
                        <a:pt x="8416" y="25484"/>
                        <a:pt x="8532" y="27741"/>
                        <a:pt x="8602" y="29888"/>
                      </a:cubicBezTo>
                      <a:lnTo>
                        <a:pt x="965" y="29725"/>
                      </a:lnTo>
                      <a:cubicBezTo>
                        <a:pt x="756" y="27989"/>
                        <a:pt x="578" y="26182"/>
                        <a:pt x="430" y="24306"/>
                      </a:cubicBezTo>
                      <a:cubicBezTo>
                        <a:pt x="-609" y="11203"/>
                        <a:pt x="299" y="325"/>
                        <a:pt x="2454" y="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35" name="Google Shape;2035;p47"/>
              <p:cNvGrpSpPr/>
              <p:nvPr/>
            </p:nvGrpSpPr>
            <p:grpSpPr>
              <a:xfrm>
                <a:off x="2932844" y="5449685"/>
                <a:ext cx="31894" cy="25082"/>
                <a:chOff x="2932844" y="5449685"/>
                <a:chExt cx="31894" cy="25082"/>
              </a:xfrm>
            </p:grpSpPr>
            <p:sp>
              <p:nvSpPr>
                <p:cNvPr id="2036" name="Google Shape;2036;p47"/>
                <p:cNvSpPr/>
                <p:nvPr/>
              </p:nvSpPr>
              <p:spPr>
                <a:xfrm>
                  <a:off x="2959339" y="5449685"/>
                  <a:ext cx="5399" cy="25082"/>
                </a:xfrm>
                <a:custGeom>
                  <a:rect b="b" l="l" r="r" t="t"/>
                  <a:pathLst>
                    <a:path extrusionOk="0" h="25082" w="5399">
                      <a:moveTo>
                        <a:pt x="3165" y="1"/>
                      </a:moveTo>
                      <a:cubicBezTo>
                        <a:pt x="4630" y="-85"/>
                        <a:pt x="5615" y="8382"/>
                        <a:pt x="5359" y="18911"/>
                      </a:cubicBezTo>
                      <a:cubicBezTo>
                        <a:pt x="5305" y="21074"/>
                        <a:pt x="5204" y="23144"/>
                        <a:pt x="5064" y="25082"/>
                      </a:cubicBezTo>
                      <a:lnTo>
                        <a:pt x="25" y="24974"/>
                      </a:lnTo>
                      <a:cubicBezTo>
                        <a:pt x="-14" y="23159"/>
                        <a:pt x="-6" y="21229"/>
                        <a:pt x="40" y="19229"/>
                      </a:cubicBezTo>
                      <a:cubicBezTo>
                        <a:pt x="296" y="8700"/>
                        <a:pt x="1692" y="86"/>
                        <a:pt x="3157" y="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7" name="Google Shape;2037;p47"/>
                <p:cNvSpPr/>
                <p:nvPr/>
              </p:nvSpPr>
              <p:spPr>
                <a:xfrm>
                  <a:off x="2932844" y="5450276"/>
                  <a:ext cx="5756" cy="23940"/>
                </a:xfrm>
                <a:custGeom>
                  <a:rect b="b" l="l" r="r" t="t"/>
                  <a:pathLst>
                    <a:path extrusionOk="0" h="23940" w="5756">
                      <a:moveTo>
                        <a:pt x="1694" y="6"/>
                      </a:moveTo>
                      <a:cubicBezTo>
                        <a:pt x="3152" y="-257"/>
                        <a:pt x="4865" y="8046"/>
                        <a:pt x="5525" y="18544"/>
                      </a:cubicBezTo>
                      <a:cubicBezTo>
                        <a:pt x="5641" y="20413"/>
                        <a:pt x="5718" y="22227"/>
                        <a:pt x="5757" y="23941"/>
                      </a:cubicBezTo>
                      <a:lnTo>
                        <a:pt x="609" y="23832"/>
                      </a:lnTo>
                      <a:cubicBezTo>
                        <a:pt x="477" y="22436"/>
                        <a:pt x="361" y="20986"/>
                        <a:pt x="260" y="19490"/>
                      </a:cubicBezTo>
                      <a:cubicBezTo>
                        <a:pt x="-399" y="8992"/>
                        <a:pt x="237" y="270"/>
                        <a:pt x="1694" y="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038" name="Google Shape;2038;p47"/>
          <p:cNvGrpSpPr/>
          <p:nvPr/>
        </p:nvGrpSpPr>
        <p:grpSpPr>
          <a:xfrm>
            <a:off x="720007" y="3774864"/>
            <a:ext cx="2396489" cy="829139"/>
            <a:chOff x="597683" y="1672219"/>
            <a:chExt cx="9609017" cy="3324535"/>
          </a:xfrm>
        </p:grpSpPr>
        <p:sp>
          <p:nvSpPr>
            <p:cNvPr id="2039" name="Google Shape;2039;p47"/>
            <p:cNvSpPr/>
            <p:nvPr/>
          </p:nvSpPr>
          <p:spPr>
            <a:xfrm>
              <a:off x="6461395" y="1864942"/>
              <a:ext cx="3192264" cy="2872295"/>
            </a:xfrm>
            <a:custGeom>
              <a:rect b="b" l="l" r="r" t="t"/>
              <a:pathLst>
                <a:path extrusionOk="0" h="2872295" w="3192264">
                  <a:moveTo>
                    <a:pt x="2622400" y="2093566"/>
                  </a:moveTo>
                  <a:lnTo>
                    <a:pt x="2260478" y="1867931"/>
                  </a:lnTo>
                  <a:lnTo>
                    <a:pt x="2107351" y="1745414"/>
                  </a:lnTo>
                  <a:lnTo>
                    <a:pt x="1788460" y="1401813"/>
                  </a:lnTo>
                  <a:lnTo>
                    <a:pt x="1397075" y="1206531"/>
                  </a:lnTo>
                  <a:lnTo>
                    <a:pt x="965599" y="741351"/>
                  </a:lnTo>
                  <a:lnTo>
                    <a:pt x="590969" y="505078"/>
                  </a:lnTo>
                  <a:lnTo>
                    <a:pt x="0" y="0"/>
                  </a:lnTo>
                  <a:lnTo>
                    <a:pt x="1347532" y="2441238"/>
                  </a:lnTo>
                  <a:lnTo>
                    <a:pt x="3192265" y="2872296"/>
                  </a:lnTo>
                  <a:lnTo>
                    <a:pt x="2622400" y="209356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0" name="Google Shape;2040;p47"/>
            <p:cNvSpPr/>
            <p:nvPr/>
          </p:nvSpPr>
          <p:spPr>
            <a:xfrm>
              <a:off x="6985422" y="2594338"/>
              <a:ext cx="1028733" cy="1118733"/>
            </a:xfrm>
            <a:custGeom>
              <a:rect b="b" l="l" r="r" t="t"/>
              <a:pathLst>
                <a:path extrusionOk="0" h="1118733" w="1028733">
                  <a:moveTo>
                    <a:pt x="1028733" y="1065228"/>
                  </a:moveTo>
                  <a:lnTo>
                    <a:pt x="709222" y="699205"/>
                  </a:lnTo>
                  <a:lnTo>
                    <a:pt x="0" y="0"/>
                  </a:lnTo>
                  <a:lnTo>
                    <a:pt x="807843" y="1118733"/>
                  </a:lnTo>
                  <a:lnTo>
                    <a:pt x="1028733" y="106522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1" name="Google Shape;2041;p47"/>
            <p:cNvSpPr/>
            <p:nvPr/>
          </p:nvSpPr>
          <p:spPr>
            <a:xfrm>
              <a:off x="6455696" y="1851017"/>
              <a:ext cx="1406108" cy="1218021"/>
            </a:xfrm>
            <a:custGeom>
              <a:rect b="b" l="l" r="r" t="t"/>
              <a:pathLst>
                <a:path extrusionOk="0" h="1218021" w="1406108">
                  <a:moveTo>
                    <a:pt x="1406108" y="1218022"/>
                  </a:moveTo>
                  <a:lnTo>
                    <a:pt x="986013" y="740103"/>
                  </a:lnTo>
                  <a:lnTo>
                    <a:pt x="0" y="0"/>
                  </a:lnTo>
                  <a:lnTo>
                    <a:pt x="789817" y="1118315"/>
                  </a:lnTo>
                  <a:lnTo>
                    <a:pt x="1406108" y="121802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2" name="Google Shape;2042;p47"/>
            <p:cNvSpPr/>
            <p:nvPr/>
          </p:nvSpPr>
          <p:spPr>
            <a:xfrm>
              <a:off x="7340886" y="3110457"/>
              <a:ext cx="1660802" cy="1015064"/>
            </a:xfrm>
            <a:custGeom>
              <a:rect b="b" l="l" r="r" t="t"/>
              <a:pathLst>
                <a:path extrusionOk="0" h="1015064" w="1660802">
                  <a:moveTo>
                    <a:pt x="1660803" y="1015065"/>
                  </a:moveTo>
                  <a:lnTo>
                    <a:pt x="1139551" y="599940"/>
                  </a:lnTo>
                  <a:lnTo>
                    <a:pt x="0" y="0"/>
                  </a:lnTo>
                  <a:lnTo>
                    <a:pt x="268201" y="435725"/>
                  </a:lnTo>
                  <a:lnTo>
                    <a:pt x="872296" y="579688"/>
                  </a:lnTo>
                  <a:lnTo>
                    <a:pt x="1660803" y="10150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3" name="Google Shape;2043;p47"/>
            <p:cNvSpPr/>
            <p:nvPr/>
          </p:nvSpPr>
          <p:spPr>
            <a:xfrm>
              <a:off x="7465567" y="2926154"/>
              <a:ext cx="1618228" cy="1032354"/>
            </a:xfrm>
            <a:custGeom>
              <a:rect b="b" l="l" r="r" t="t"/>
              <a:pathLst>
                <a:path extrusionOk="0" h="1032354" w="1618228">
                  <a:moveTo>
                    <a:pt x="1618229" y="1032354"/>
                  </a:moveTo>
                  <a:lnTo>
                    <a:pt x="1179007" y="696305"/>
                  </a:lnTo>
                  <a:lnTo>
                    <a:pt x="726449" y="182364"/>
                  </a:lnTo>
                  <a:lnTo>
                    <a:pt x="0" y="0"/>
                  </a:lnTo>
                  <a:lnTo>
                    <a:pt x="999829" y="678356"/>
                  </a:lnTo>
                  <a:lnTo>
                    <a:pt x="1618229" y="10323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4" name="Google Shape;2044;p47"/>
            <p:cNvSpPr/>
            <p:nvPr/>
          </p:nvSpPr>
          <p:spPr>
            <a:xfrm>
              <a:off x="6400284" y="1808351"/>
              <a:ext cx="1016025" cy="873931"/>
            </a:xfrm>
            <a:custGeom>
              <a:rect b="b" l="l" r="r" t="t"/>
              <a:pathLst>
                <a:path extrusionOk="0" h="873931" w="1016025">
                  <a:moveTo>
                    <a:pt x="1016026" y="873932"/>
                  </a:moveTo>
                  <a:lnTo>
                    <a:pt x="806518" y="635589"/>
                  </a:lnTo>
                  <a:lnTo>
                    <a:pt x="0" y="0"/>
                  </a:lnTo>
                  <a:lnTo>
                    <a:pt x="261944" y="409527"/>
                  </a:lnTo>
                  <a:lnTo>
                    <a:pt x="692249" y="626401"/>
                  </a:lnTo>
                  <a:lnTo>
                    <a:pt x="1016026" y="8739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5" name="Google Shape;2045;p47"/>
            <p:cNvSpPr/>
            <p:nvPr/>
          </p:nvSpPr>
          <p:spPr>
            <a:xfrm>
              <a:off x="597683" y="1690486"/>
              <a:ext cx="9609017" cy="3306268"/>
            </a:xfrm>
            <a:custGeom>
              <a:rect b="b" l="l" r="r" t="t"/>
              <a:pathLst>
                <a:path extrusionOk="0" h="3306268" w="9609017">
                  <a:moveTo>
                    <a:pt x="9609018" y="3306269"/>
                  </a:moveTo>
                  <a:lnTo>
                    <a:pt x="0" y="3119850"/>
                  </a:lnTo>
                  <a:lnTo>
                    <a:pt x="549900" y="2965351"/>
                  </a:lnTo>
                  <a:lnTo>
                    <a:pt x="987734" y="2878475"/>
                  </a:lnTo>
                  <a:lnTo>
                    <a:pt x="1564600" y="2827133"/>
                  </a:lnTo>
                  <a:lnTo>
                    <a:pt x="3665586" y="2015987"/>
                  </a:lnTo>
                  <a:lnTo>
                    <a:pt x="4407945" y="1718851"/>
                  </a:lnTo>
                  <a:lnTo>
                    <a:pt x="4778117" y="1237412"/>
                  </a:lnTo>
                  <a:lnTo>
                    <a:pt x="5218517" y="725015"/>
                  </a:lnTo>
                  <a:lnTo>
                    <a:pt x="5775558" y="0"/>
                  </a:lnTo>
                  <a:lnTo>
                    <a:pt x="6327823" y="685218"/>
                  </a:lnTo>
                  <a:lnTo>
                    <a:pt x="6895198" y="1467343"/>
                  </a:lnTo>
                  <a:lnTo>
                    <a:pt x="7280946" y="1910768"/>
                  </a:lnTo>
                  <a:lnTo>
                    <a:pt x="7559366" y="2651297"/>
                  </a:lnTo>
                  <a:lnTo>
                    <a:pt x="8568840" y="2878568"/>
                  </a:lnTo>
                  <a:lnTo>
                    <a:pt x="8941694" y="3039976"/>
                  </a:lnTo>
                  <a:lnTo>
                    <a:pt x="9248103" y="3097722"/>
                  </a:lnTo>
                  <a:lnTo>
                    <a:pt x="9609018" y="330626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6" name="Google Shape;2046;p47"/>
            <p:cNvSpPr/>
            <p:nvPr/>
          </p:nvSpPr>
          <p:spPr>
            <a:xfrm>
              <a:off x="3415093" y="1672227"/>
              <a:ext cx="3848748" cy="2537037"/>
            </a:xfrm>
            <a:custGeom>
              <a:rect b="b" l="l" r="r" t="t"/>
              <a:pathLst>
                <a:path extrusionOk="0" h="2537037" w="3848748">
                  <a:moveTo>
                    <a:pt x="2765401" y="2306541"/>
                  </a:moveTo>
                  <a:cubicBezTo>
                    <a:pt x="2765401" y="2306541"/>
                    <a:pt x="3801074" y="1745561"/>
                    <a:pt x="3848749" y="1279489"/>
                  </a:cubicBezTo>
                  <a:lnTo>
                    <a:pt x="3490416" y="726000"/>
                  </a:lnTo>
                  <a:lnTo>
                    <a:pt x="3310773" y="598854"/>
                  </a:lnTo>
                  <a:lnTo>
                    <a:pt x="2967885" y="0"/>
                  </a:lnTo>
                  <a:lnTo>
                    <a:pt x="2817635" y="83976"/>
                  </a:lnTo>
                  <a:lnTo>
                    <a:pt x="2368931" y="728675"/>
                  </a:lnTo>
                  <a:lnTo>
                    <a:pt x="1936035" y="1251640"/>
                  </a:lnTo>
                  <a:lnTo>
                    <a:pt x="1681783" y="1563220"/>
                  </a:lnTo>
                  <a:lnTo>
                    <a:pt x="1525740" y="1816759"/>
                  </a:lnTo>
                  <a:lnTo>
                    <a:pt x="0" y="2537037"/>
                  </a:lnTo>
                  <a:lnTo>
                    <a:pt x="2718479" y="2274271"/>
                  </a:lnTo>
                  <a:lnTo>
                    <a:pt x="2765401" y="230654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7" name="Google Shape;2047;p47"/>
            <p:cNvSpPr/>
            <p:nvPr/>
          </p:nvSpPr>
          <p:spPr>
            <a:xfrm>
              <a:off x="7086618" y="2738735"/>
              <a:ext cx="251989" cy="667873"/>
            </a:xfrm>
            <a:custGeom>
              <a:rect b="b" l="l" r="r" t="t"/>
              <a:pathLst>
                <a:path extrusionOk="0" h="667873" w="251989">
                  <a:moveTo>
                    <a:pt x="0" y="0"/>
                  </a:moveTo>
                  <a:cubicBezTo>
                    <a:pt x="0" y="0"/>
                    <a:pt x="66399" y="359596"/>
                    <a:pt x="251989" y="667874"/>
                  </a:cubicBezTo>
                  <a:lnTo>
                    <a:pt x="251702" y="310239"/>
                  </a:lnTo>
                  <a:lnTo>
                    <a:pt x="0"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48" name="Google Shape;2048;p47"/>
            <p:cNvGrpSpPr/>
            <p:nvPr/>
          </p:nvGrpSpPr>
          <p:grpSpPr>
            <a:xfrm>
              <a:off x="7286683" y="3022793"/>
              <a:ext cx="352772" cy="936568"/>
              <a:chOff x="7286683" y="3022793"/>
              <a:chExt cx="352772" cy="936568"/>
            </a:xfrm>
          </p:grpSpPr>
          <p:sp>
            <p:nvSpPr>
              <p:cNvPr id="2049" name="Google Shape;2049;p47"/>
              <p:cNvSpPr/>
              <p:nvPr/>
            </p:nvSpPr>
            <p:spPr>
              <a:xfrm>
                <a:off x="7286683" y="3022793"/>
                <a:ext cx="8404" cy="24032"/>
              </a:xfrm>
              <a:custGeom>
                <a:rect b="b" l="l" r="r" t="t"/>
                <a:pathLst>
                  <a:path extrusionOk="0" h="24032" w="8404">
                    <a:moveTo>
                      <a:pt x="8405" y="24033"/>
                    </a:moveTo>
                    <a:cubicBezTo>
                      <a:pt x="4528" y="10651"/>
                      <a:pt x="1675" y="1944"/>
                      <a:pt x="380" y="269"/>
                    </a:cubicBezTo>
                    <a:cubicBezTo>
                      <a:pt x="-1163" y="-1731"/>
                      <a:pt x="2086" y="7549"/>
                      <a:pt x="8405" y="24033"/>
                    </a:cubicBezTo>
                    <a:close/>
                  </a:path>
                </a:pathLst>
              </a:custGeom>
              <a:solidFill>
                <a:srgbClr val="4F4D5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0" name="Google Shape;2050;p47"/>
              <p:cNvSpPr/>
              <p:nvPr/>
            </p:nvSpPr>
            <p:spPr>
              <a:xfrm>
                <a:off x="7295087" y="3046826"/>
                <a:ext cx="344368" cy="912535"/>
              </a:xfrm>
              <a:custGeom>
                <a:rect b="b" l="l" r="r" t="t"/>
                <a:pathLst>
                  <a:path extrusionOk="0" h="912535" w="344368">
                    <a:moveTo>
                      <a:pt x="121510" y="543224"/>
                    </a:moveTo>
                    <a:lnTo>
                      <a:pt x="137326" y="337872"/>
                    </a:lnTo>
                    <a:cubicBezTo>
                      <a:pt x="137326" y="337872"/>
                      <a:pt x="30943" y="80642"/>
                      <a:pt x="0" y="0"/>
                    </a:cubicBezTo>
                    <a:cubicBezTo>
                      <a:pt x="23206" y="80176"/>
                      <a:pt x="84302" y="334328"/>
                      <a:pt x="84302" y="334328"/>
                    </a:cubicBezTo>
                    <a:lnTo>
                      <a:pt x="63383" y="562670"/>
                    </a:lnTo>
                    <a:lnTo>
                      <a:pt x="25633" y="739196"/>
                    </a:lnTo>
                    <a:lnTo>
                      <a:pt x="99715" y="912535"/>
                    </a:lnTo>
                    <a:lnTo>
                      <a:pt x="344369" y="763339"/>
                    </a:lnTo>
                    <a:lnTo>
                      <a:pt x="121501" y="54320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51" name="Google Shape;2051;p47"/>
            <p:cNvSpPr/>
            <p:nvPr/>
          </p:nvSpPr>
          <p:spPr>
            <a:xfrm>
              <a:off x="5914961" y="2603463"/>
              <a:ext cx="421808" cy="503093"/>
            </a:xfrm>
            <a:custGeom>
              <a:rect b="b" l="l" r="r" t="t"/>
              <a:pathLst>
                <a:path extrusionOk="0" h="503093" w="421808">
                  <a:moveTo>
                    <a:pt x="58909" y="473515"/>
                  </a:moveTo>
                  <a:lnTo>
                    <a:pt x="240599" y="353735"/>
                  </a:lnTo>
                  <a:lnTo>
                    <a:pt x="341981" y="171502"/>
                  </a:lnTo>
                  <a:lnTo>
                    <a:pt x="421808" y="0"/>
                  </a:lnTo>
                  <a:lnTo>
                    <a:pt x="129557" y="291399"/>
                  </a:lnTo>
                  <a:lnTo>
                    <a:pt x="0" y="503094"/>
                  </a:lnTo>
                  <a:lnTo>
                    <a:pt x="58909" y="47351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2" name="Google Shape;2052;p47"/>
            <p:cNvSpPr/>
            <p:nvPr/>
          </p:nvSpPr>
          <p:spPr>
            <a:xfrm>
              <a:off x="5826659" y="2291100"/>
              <a:ext cx="220278" cy="408744"/>
            </a:xfrm>
            <a:custGeom>
              <a:rect b="b" l="l" r="r" t="t"/>
              <a:pathLst>
                <a:path extrusionOk="0" h="408744" w="220278">
                  <a:moveTo>
                    <a:pt x="37975" y="381197"/>
                  </a:moveTo>
                  <a:lnTo>
                    <a:pt x="150049" y="275497"/>
                  </a:lnTo>
                  <a:lnTo>
                    <a:pt x="192118" y="132744"/>
                  </a:lnTo>
                  <a:lnTo>
                    <a:pt x="220278" y="0"/>
                  </a:lnTo>
                  <a:lnTo>
                    <a:pt x="57521" y="241692"/>
                  </a:lnTo>
                  <a:lnTo>
                    <a:pt x="0" y="408744"/>
                  </a:lnTo>
                  <a:lnTo>
                    <a:pt x="37975" y="38119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3" name="Google Shape;2053;p47"/>
            <p:cNvSpPr/>
            <p:nvPr/>
          </p:nvSpPr>
          <p:spPr>
            <a:xfrm>
              <a:off x="6545053" y="3270383"/>
              <a:ext cx="439920" cy="548992"/>
            </a:xfrm>
            <a:custGeom>
              <a:rect b="b" l="l" r="r" t="t"/>
              <a:pathLst>
                <a:path extrusionOk="0" h="548992" w="439920">
                  <a:moveTo>
                    <a:pt x="220232" y="468816"/>
                  </a:moveTo>
                  <a:lnTo>
                    <a:pt x="429143" y="311720"/>
                  </a:lnTo>
                  <a:lnTo>
                    <a:pt x="439920" y="143838"/>
                  </a:lnTo>
                  <a:lnTo>
                    <a:pt x="418653" y="0"/>
                  </a:lnTo>
                  <a:lnTo>
                    <a:pt x="329630" y="292003"/>
                  </a:lnTo>
                  <a:lnTo>
                    <a:pt x="209493" y="428624"/>
                  </a:lnTo>
                  <a:lnTo>
                    <a:pt x="0" y="548993"/>
                  </a:lnTo>
                  <a:lnTo>
                    <a:pt x="220232" y="46881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4" name="Google Shape;2054;p47"/>
            <p:cNvSpPr/>
            <p:nvPr/>
          </p:nvSpPr>
          <p:spPr>
            <a:xfrm>
              <a:off x="5481507" y="3014634"/>
              <a:ext cx="1311905" cy="982268"/>
            </a:xfrm>
            <a:custGeom>
              <a:rect b="b" l="l" r="r" t="t"/>
              <a:pathLst>
                <a:path extrusionOk="0" h="982268" w="1311905">
                  <a:moveTo>
                    <a:pt x="1311906" y="0"/>
                  </a:moveTo>
                  <a:lnTo>
                    <a:pt x="1215595" y="342167"/>
                  </a:lnTo>
                  <a:lnTo>
                    <a:pt x="954519" y="618113"/>
                  </a:lnTo>
                  <a:lnTo>
                    <a:pt x="638318" y="744840"/>
                  </a:lnTo>
                  <a:lnTo>
                    <a:pt x="0" y="815565"/>
                  </a:lnTo>
                  <a:lnTo>
                    <a:pt x="9622" y="820411"/>
                  </a:lnTo>
                  <a:lnTo>
                    <a:pt x="311859" y="961482"/>
                  </a:lnTo>
                  <a:lnTo>
                    <a:pt x="809890" y="982268"/>
                  </a:lnTo>
                  <a:lnTo>
                    <a:pt x="915373" y="866830"/>
                  </a:lnTo>
                  <a:lnTo>
                    <a:pt x="1129270" y="684566"/>
                  </a:lnTo>
                  <a:lnTo>
                    <a:pt x="1293972" y="362480"/>
                  </a:lnTo>
                  <a:lnTo>
                    <a:pt x="1311906"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5" name="Google Shape;2055;p47"/>
            <p:cNvSpPr/>
            <p:nvPr/>
          </p:nvSpPr>
          <p:spPr>
            <a:xfrm>
              <a:off x="4633037" y="3863934"/>
              <a:ext cx="1292615" cy="782707"/>
            </a:xfrm>
            <a:custGeom>
              <a:rect b="b" l="l" r="r" t="t"/>
              <a:pathLst>
                <a:path extrusionOk="0" h="782707" w="1292615">
                  <a:moveTo>
                    <a:pt x="243103" y="558165"/>
                  </a:moveTo>
                  <a:lnTo>
                    <a:pt x="849594" y="332150"/>
                  </a:lnTo>
                  <a:lnTo>
                    <a:pt x="1145746" y="138985"/>
                  </a:lnTo>
                  <a:lnTo>
                    <a:pt x="1292616" y="0"/>
                  </a:lnTo>
                  <a:lnTo>
                    <a:pt x="1151212" y="165276"/>
                  </a:lnTo>
                  <a:lnTo>
                    <a:pt x="833685" y="453736"/>
                  </a:lnTo>
                  <a:lnTo>
                    <a:pt x="400301" y="782707"/>
                  </a:lnTo>
                  <a:lnTo>
                    <a:pt x="0" y="733923"/>
                  </a:lnTo>
                  <a:lnTo>
                    <a:pt x="243103" y="5581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6" name="Google Shape;2056;p47"/>
            <p:cNvSpPr/>
            <p:nvPr/>
          </p:nvSpPr>
          <p:spPr>
            <a:xfrm>
              <a:off x="4360502" y="2883938"/>
              <a:ext cx="1195823" cy="1387352"/>
            </a:xfrm>
            <a:custGeom>
              <a:rect b="b" l="l" r="r" t="t"/>
              <a:pathLst>
                <a:path extrusionOk="0" h="1387352" w="1195823">
                  <a:moveTo>
                    <a:pt x="0" y="1126572"/>
                  </a:moveTo>
                  <a:lnTo>
                    <a:pt x="675689" y="639613"/>
                  </a:lnTo>
                  <a:lnTo>
                    <a:pt x="1195824" y="0"/>
                  </a:lnTo>
                  <a:lnTo>
                    <a:pt x="830382" y="671851"/>
                  </a:lnTo>
                  <a:lnTo>
                    <a:pt x="298532" y="1387353"/>
                  </a:lnTo>
                  <a:lnTo>
                    <a:pt x="0" y="112657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7" name="Google Shape;2057;p47"/>
            <p:cNvSpPr/>
            <p:nvPr/>
          </p:nvSpPr>
          <p:spPr>
            <a:xfrm>
              <a:off x="3056047" y="3437094"/>
              <a:ext cx="1905091" cy="1103661"/>
            </a:xfrm>
            <a:custGeom>
              <a:rect b="b" l="l" r="r" t="t"/>
              <a:pathLst>
                <a:path extrusionOk="0" h="1103661" w="1905091">
                  <a:moveTo>
                    <a:pt x="1839841" y="64352"/>
                  </a:moveTo>
                  <a:lnTo>
                    <a:pt x="1217270" y="599296"/>
                  </a:lnTo>
                  <a:cubicBezTo>
                    <a:pt x="1217270" y="599296"/>
                    <a:pt x="44132" y="1104359"/>
                    <a:pt x="0" y="1103661"/>
                  </a:cubicBezTo>
                  <a:lnTo>
                    <a:pt x="1388919" y="717929"/>
                  </a:lnTo>
                  <a:lnTo>
                    <a:pt x="1823916" y="185559"/>
                  </a:lnTo>
                  <a:lnTo>
                    <a:pt x="1905092" y="0"/>
                  </a:lnTo>
                  <a:lnTo>
                    <a:pt x="1839833" y="6435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8" name="Google Shape;2058;p47"/>
            <p:cNvSpPr/>
            <p:nvPr/>
          </p:nvSpPr>
          <p:spPr>
            <a:xfrm>
              <a:off x="7095573" y="3015999"/>
              <a:ext cx="174913" cy="384848"/>
            </a:xfrm>
            <a:custGeom>
              <a:rect b="b" l="l" r="r" t="t"/>
              <a:pathLst>
                <a:path extrusionOk="0" h="384848" w="174913">
                  <a:moveTo>
                    <a:pt x="0" y="384848"/>
                  </a:moveTo>
                  <a:lnTo>
                    <a:pt x="174913" y="150336"/>
                  </a:lnTo>
                  <a:lnTo>
                    <a:pt x="66507" y="0"/>
                  </a:lnTo>
                  <a:lnTo>
                    <a:pt x="69709" y="210160"/>
                  </a:lnTo>
                  <a:lnTo>
                    <a:pt x="0" y="3848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9" name="Google Shape;2059;p47"/>
            <p:cNvSpPr/>
            <p:nvPr/>
          </p:nvSpPr>
          <p:spPr>
            <a:xfrm>
              <a:off x="5983965" y="3524644"/>
              <a:ext cx="717851" cy="517320"/>
            </a:xfrm>
            <a:custGeom>
              <a:rect b="b" l="l" r="r" t="t"/>
              <a:pathLst>
                <a:path extrusionOk="0" h="517320" w="717851">
                  <a:moveTo>
                    <a:pt x="0" y="517321"/>
                  </a:moveTo>
                  <a:lnTo>
                    <a:pt x="639745" y="296616"/>
                  </a:lnTo>
                  <a:lnTo>
                    <a:pt x="717851" y="0"/>
                  </a:lnTo>
                  <a:lnTo>
                    <a:pt x="391408" y="307859"/>
                  </a:lnTo>
                  <a:lnTo>
                    <a:pt x="0" y="51732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0" name="Google Shape;2060;p47"/>
            <p:cNvSpPr/>
            <p:nvPr/>
          </p:nvSpPr>
          <p:spPr>
            <a:xfrm>
              <a:off x="6909169" y="2480357"/>
              <a:ext cx="148382" cy="343298"/>
            </a:xfrm>
            <a:custGeom>
              <a:rect b="b" l="l" r="r" t="t"/>
              <a:pathLst>
                <a:path extrusionOk="0" h="343298" w="148382">
                  <a:moveTo>
                    <a:pt x="101801" y="343299"/>
                  </a:moveTo>
                  <a:lnTo>
                    <a:pt x="25075" y="106910"/>
                  </a:lnTo>
                  <a:lnTo>
                    <a:pt x="0" y="0"/>
                  </a:lnTo>
                  <a:lnTo>
                    <a:pt x="148383" y="152716"/>
                  </a:lnTo>
                  <a:lnTo>
                    <a:pt x="101801" y="34329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1" name="Google Shape;2061;p47"/>
            <p:cNvSpPr/>
            <p:nvPr/>
          </p:nvSpPr>
          <p:spPr>
            <a:xfrm>
              <a:off x="5297569" y="3294101"/>
              <a:ext cx="694552" cy="428158"/>
            </a:xfrm>
            <a:custGeom>
              <a:rect b="b" l="l" r="r" t="t"/>
              <a:pathLst>
                <a:path extrusionOk="0" h="428158" w="694552">
                  <a:moveTo>
                    <a:pt x="319318" y="428158"/>
                  </a:moveTo>
                  <a:lnTo>
                    <a:pt x="572578" y="253741"/>
                  </a:lnTo>
                  <a:lnTo>
                    <a:pt x="694552" y="0"/>
                  </a:lnTo>
                  <a:lnTo>
                    <a:pt x="407542" y="190971"/>
                  </a:lnTo>
                  <a:lnTo>
                    <a:pt x="0" y="195390"/>
                  </a:lnTo>
                  <a:lnTo>
                    <a:pt x="98831" y="306897"/>
                  </a:lnTo>
                  <a:lnTo>
                    <a:pt x="319318" y="42815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2" name="Google Shape;2062;p47"/>
            <p:cNvSpPr/>
            <p:nvPr/>
          </p:nvSpPr>
          <p:spPr>
            <a:xfrm>
              <a:off x="4865193" y="3493825"/>
              <a:ext cx="888291" cy="670307"/>
            </a:xfrm>
            <a:custGeom>
              <a:rect b="b" l="l" r="r" t="t"/>
              <a:pathLst>
                <a:path extrusionOk="0" h="670307" w="888291">
                  <a:moveTo>
                    <a:pt x="0" y="670308"/>
                  </a:moveTo>
                  <a:lnTo>
                    <a:pt x="484742" y="357324"/>
                  </a:lnTo>
                  <a:lnTo>
                    <a:pt x="888291" y="0"/>
                  </a:lnTo>
                  <a:lnTo>
                    <a:pt x="733614" y="376870"/>
                  </a:lnTo>
                  <a:lnTo>
                    <a:pt x="0" y="6703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63" name="Google Shape;2063;p47"/>
            <p:cNvGrpSpPr/>
            <p:nvPr/>
          </p:nvGrpSpPr>
          <p:grpSpPr>
            <a:xfrm>
              <a:off x="5859959" y="2726260"/>
              <a:ext cx="312440" cy="887918"/>
              <a:chOff x="5859959" y="2726260"/>
              <a:chExt cx="312440" cy="887918"/>
            </a:xfrm>
          </p:grpSpPr>
          <p:sp>
            <p:nvSpPr>
              <p:cNvPr id="2064" name="Google Shape;2064;p47"/>
              <p:cNvSpPr/>
              <p:nvPr/>
            </p:nvSpPr>
            <p:spPr>
              <a:xfrm>
                <a:off x="5868286" y="3259482"/>
                <a:ext cx="133658" cy="354696"/>
              </a:xfrm>
              <a:custGeom>
                <a:rect b="b" l="l" r="r" t="t"/>
                <a:pathLst>
                  <a:path extrusionOk="0" h="354696" w="133658">
                    <a:moveTo>
                      <a:pt x="0" y="354696"/>
                    </a:moveTo>
                    <a:lnTo>
                      <a:pt x="133659" y="104188"/>
                    </a:lnTo>
                    <a:lnTo>
                      <a:pt x="74393" y="0"/>
                    </a:lnTo>
                    <a:lnTo>
                      <a:pt x="0" y="35469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5" name="Google Shape;2065;p47"/>
              <p:cNvSpPr/>
              <p:nvPr/>
            </p:nvSpPr>
            <p:spPr>
              <a:xfrm>
                <a:off x="5859959" y="2726260"/>
                <a:ext cx="312440" cy="533222"/>
              </a:xfrm>
              <a:custGeom>
                <a:rect b="b" l="l" r="r" t="t"/>
                <a:pathLst>
                  <a:path extrusionOk="0" h="533222" w="312440">
                    <a:moveTo>
                      <a:pt x="146831" y="231032"/>
                    </a:moveTo>
                    <a:lnTo>
                      <a:pt x="312441" y="0"/>
                    </a:lnTo>
                    <a:lnTo>
                      <a:pt x="104607" y="186481"/>
                    </a:lnTo>
                    <a:lnTo>
                      <a:pt x="0" y="387795"/>
                    </a:lnTo>
                    <a:lnTo>
                      <a:pt x="82719" y="533223"/>
                    </a:lnTo>
                    <a:lnTo>
                      <a:pt x="101064" y="445774"/>
                    </a:lnTo>
                    <a:lnTo>
                      <a:pt x="146831" y="2310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66" name="Google Shape;2066;p47"/>
            <p:cNvSpPr/>
            <p:nvPr/>
          </p:nvSpPr>
          <p:spPr>
            <a:xfrm>
              <a:off x="6976878" y="2760351"/>
              <a:ext cx="57397" cy="258005"/>
            </a:xfrm>
            <a:custGeom>
              <a:rect b="b" l="l" r="r" t="t"/>
              <a:pathLst>
                <a:path extrusionOk="0" h="258005" w="57397">
                  <a:moveTo>
                    <a:pt x="57398" y="258005"/>
                  </a:moveTo>
                  <a:lnTo>
                    <a:pt x="0" y="181550"/>
                  </a:lnTo>
                  <a:lnTo>
                    <a:pt x="13545" y="0"/>
                  </a:lnTo>
                  <a:lnTo>
                    <a:pt x="56390" y="76532"/>
                  </a:lnTo>
                  <a:lnTo>
                    <a:pt x="57398" y="2580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7" name="Google Shape;2067;p47"/>
            <p:cNvSpPr/>
            <p:nvPr/>
          </p:nvSpPr>
          <p:spPr>
            <a:xfrm>
              <a:off x="5774232" y="1672219"/>
              <a:ext cx="1088550" cy="841988"/>
            </a:xfrm>
            <a:custGeom>
              <a:rect b="b" l="l" r="r" t="t"/>
              <a:pathLst>
                <a:path extrusionOk="0" h="841988" w="1088550">
                  <a:moveTo>
                    <a:pt x="684845" y="485463"/>
                  </a:moveTo>
                  <a:lnTo>
                    <a:pt x="877274" y="700507"/>
                  </a:lnTo>
                  <a:lnTo>
                    <a:pt x="956652" y="841988"/>
                  </a:lnTo>
                  <a:lnTo>
                    <a:pt x="1088550" y="695762"/>
                  </a:lnTo>
                  <a:lnTo>
                    <a:pt x="961970" y="581851"/>
                  </a:lnTo>
                  <a:lnTo>
                    <a:pt x="608739" y="0"/>
                  </a:lnTo>
                  <a:lnTo>
                    <a:pt x="458489" y="83976"/>
                  </a:lnTo>
                  <a:lnTo>
                    <a:pt x="9784" y="728667"/>
                  </a:lnTo>
                  <a:lnTo>
                    <a:pt x="0" y="740491"/>
                  </a:lnTo>
                  <a:lnTo>
                    <a:pt x="344749" y="505474"/>
                  </a:lnTo>
                  <a:lnTo>
                    <a:pt x="415799" y="696778"/>
                  </a:lnTo>
                  <a:lnTo>
                    <a:pt x="560297" y="462195"/>
                  </a:lnTo>
                  <a:lnTo>
                    <a:pt x="684845" y="48546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8" name="Google Shape;2068;p47"/>
          <p:cNvGrpSpPr/>
          <p:nvPr/>
        </p:nvGrpSpPr>
        <p:grpSpPr>
          <a:xfrm>
            <a:off x="3374409" y="3577587"/>
            <a:ext cx="990050" cy="1026677"/>
            <a:chOff x="4060071" y="3710485"/>
            <a:chExt cx="1386625" cy="1437923"/>
          </a:xfrm>
        </p:grpSpPr>
        <p:sp>
          <p:nvSpPr>
            <p:cNvPr id="2069" name="Google Shape;2069;p47"/>
            <p:cNvSpPr/>
            <p:nvPr/>
          </p:nvSpPr>
          <p:spPr>
            <a:xfrm>
              <a:off x="4060071" y="5103951"/>
              <a:ext cx="1386625" cy="44457"/>
            </a:xfrm>
            <a:custGeom>
              <a:rect b="b" l="l" r="r" t="t"/>
              <a:pathLst>
                <a:path extrusionOk="0" h="44457" w="1386625">
                  <a:moveTo>
                    <a:pt x="1386625" y="15887"/>
                  </a:moveTo>
                  <a:cubicBezTo>
                    <a:pt x="1387136" y="4125"/>
                    <a:pt x="1077138" y="-2574"/>
                    <a:pt x="694235" y="931"/>
                  </a:cubicBezTo>
                  <a:cubicBezTo>
                    <a:pt x="311333" y="4435"/>
                    <a:pt x="512" y="16809"/>
                    <a:pt x="1" y="28571"/>
                  </a:cubicBezTo>
                  <a:cubicBezTo>
                    <a:pt x="-511" y="40333"/>
                    <a:pt x="309487" y="47031"/>
                    <a:pt x="692390" y="43527"/>
                  </a:cubicBezTo>
                  <a:cubicBezTo>
                    <a:pt x="1075293" y="40023"/>
                    <a:pt x="1386113" y="27648"/>
                    <a:pt x="1386625" y="1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70" name="Google Shape;2070;p47"/>
            <p:cNvGrpSpPr/>
            <p:nvPr/>
          </p:nvGrpSpPr>
          <p:grpSpPr>
            <a:xfrm>
              <a:off x="4214760" y="3710485"/>
              <a:ext cx="941203" cy="1415486"/>
              <a:chOff x="4214760" y="3710485"/>
              <a:chExt cx="941203" cy="1415486"/>
            </a:xfrm>
          </p:grpSpPr>
          <p:sp>
            <p:nvSpPr>
              <p:cNvPr id="2071" name="Google Shape;2071;p47"/>
              <p:cNvSpPr/>
              <p:nvPr/>
            </p:nvSpPr>
            <p:spPr>
              <a:xfrm>
                <a:off x="4414008" y="4817094"/>
                <a:ext cx="741955" cy="300079"/>
              </a:xfrm>
              <a:custGeom>
                <a:rect b="b" l="l" r="r" t="t"/>
                <a:pathLst>
                  <a:path extrusionOk="0" h="300079" w="741955">
                    <a:moveTo>
                      <a:pt x="741956" y="267001"/>
                    </a:moveTo>
                    <a:cubicBezTo>
                      <a:pt x="589015" y="59005"/>
                      <a:pt x="474957" y="-8053"/>
                      <a:pt x="315534" y="755"/>
                    </a:cubicBezTo>
                    <a:cubicBezTo>
                      <a:pt x="156120" y="9562"/>
                      <a:pt x="0" y="245463"/>
                      <a:pt x="0" y="245463"/>
                    </a:cubicBezTo>
                    <a:cubicBezTo>
                      <a:pt x="0" y="245463"/>
                      <a:pt x="337003" y="324717"/>
                      <a:pt x="448588" y="292285"/>
                    </a:cubicBezTo>
                    <a:cubicBezTo>
                      <a:pt x="580052" y="254069"/>
                      <a:pt x="730342" y="281260"/>
                      <a:pt x="741956" y="2670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2" name="Google Shape;2072;p47"/>
              <p:cNvSpPr/>
              <p:nvPr/>
            </p:nvSpPr>
            <p:spPr>
              <a:xfrm>
                <a:off x="4761074" y="4817570"/>
                <a:ext cx="394889" cy="271100"/>
              </a:xfrm>
              <a:custGeom>
                <a:rect b="b" l="l" r="r" t="t"/>
                <a:pathLst>
                  <a:path extrusionOk="0" h="271100" w="394889">
                    <a:moveTo>
                      <a:pt x="394890" y="266526"/>
                    </a:moveTo>
                    <a:cubicBezTo>
                      <a:pt x="392091" y="269961"/>
                      <a:pt x="381182" y="270984"/>
                      <a:pt x="364489" y="271100"/>
                    </a:cubicBezTo>
                    <a:cubicBezTo>
                      <a:pt x="329902" y="268650"/>
                      <a:pt x="293213" y="262533"/>
                      <a:pt x="255788" y="252369"/>
                    </a:cubicBezTo>
                    <a:cubicBezTo>
                      <a:pt x="94567" y="208578"/>
                      <a:pt x="-18793" y="107096"/>
                      <a:pt x="2590" y="25702"/>
                    </a:cubicBezTo>
                    <a:cubicBezTo>
                      <a:pt x="5017" y="16452"/>
                      <a:pt x="9157" y="7901"/>
                      <a:pt x="14693" y="0"/>
                    </a:cubicBezTo>
                    <a:cubicBezTo>
                      <a:pt x="150910" y="6218"/>
                      <a:pt x="257138" y="79184"/>
                      <a:pt x="394890" y="26652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3" name="Google Shape;2073;p47"/>
              <p:cNvSpPr/>
              <p:nvPr/>
            </p:nvSpPr>
            <p:spPr>
              <a:xfrm>
                <a:off x="4820914" y="4831262"/>
                <a:ext cx="207438" cy="113856"/>
              </a:xfrm>
              <a:custGeom>
                <a:rect b="b" l="l" r="r" t="t"/>
                <a:pathLst>
                  <a:path extrusionOk="0" h="113856" w="207438">
                    <a:moveTo>
                      <a:pt x="207439" y="113857"/>
                    </a:moveTo>
                    <a:cubicBezTo>
                      <a:pt x="200631" y="111639"/>
                      <a:pt x="193762" y="109321"/>
                      <a:pt x="186846" y="106871"/>
                    </a:cubicBezTo>
                    <a:cubicBezTo>
                      <a:pt x="96908" y="75036"/>
                      <a:pt x="25004" y="32758"/>
                      <a:pt x="0" y="0"/>
                    </a:cubicBezTo>
                    <a:cubicBezTo>
                      <a:pt x="72679" y="12584"/>
                      <a:pt x="138256" y="47776"/>
                      <a:pt x="207439" y="11385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4" name="Google Shape;2074;p47"/>
              <p:cNvSpPr/>
              <p:nvPr/>
            </p:nvSpPr>
            <p:spPr>
              <a:xfrm>
                <a:off x="4886390" y="4881053"/>
                <a:ext cx="132774" cy="93357"/>
              </a:xfrm>
              <a:custGeom>
                <a:rect b="b" l="l" r="r" t="t"/>
                <a:pathLst>
                  <a:path extrusionOk="0" h="93357" w="132774">
                    <a:moveTo>
                      <a:pt x="132767" y="93349"/>
                    </a:moveTo>
                    <a:cubicBezTo>
                      <a:pt x="128293" y="91318"/>
                      <a:pt x="123796" y="89217"/>
                      <a:pt x="119268" y="87022"/>
                    </a:cubicBezTo>
                    <a:cubicBezTo>
                      <a:pt x="60405" y="58483"/>
                      <a:pt x="14591" y="24205"/>
                      <a:pt x="0" y="0"/>
                    </a:cubicBezTo>
                    <a:cubicBezTo>
                      <a:pt x="48535" y="14119"/>
                      <a:pt x="90573" y="43093"/>
                      <a:pt x="132775" y="9335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75" name="Google Shape;2075;p47"/>
              <p:cNvGrpSpPr/>
              <p:nvPr/>
            </p:nvGrpSpPr>
            <p:grpSpPr>
              <a:xfrm>
                <a:off x="4751778" y="4933403"/>
                <a:ext cx="245266" cy="106731"/>
                <a:chOff x="4751778" y="4933403"/>
                <a:chExt cx="245266" cy="106731"/>
              </a:xfrm>
            </p:grpSpPr>
            <p:sp>
              <p:nvSpPr>
                <p:cNvPr id="2076" name="Google Shape;2076;p47"/>
                <p:cNvSpPr/>
                <p:nvPr/>
              </p:nvSpPr>
              <p:spPr>
                <a:xfrm>
                  <a:off x="4838087" y="4997234"/>
                  <a:ext cx="158957" cy="42900"/>
                </a:xfrm>
                <a:custGeom>
                  <a:rect b="b" l="l" r="r" t="t"/>
                  <a:pathLst>
                    <a:path extrusionOk="0" h="42900" w="158957">
                      <a:moveTo>
                        <a:pt x="158957" y="23370"/>
                      </a:moveTo>
                      <a:cubicBezTo>
                        <a:pt x="158957" y="23370"/>
                        <a:pt x="117067" y="19750"/>
                        <a:pt x="34200" y="42901"/>
                      </a:cubicBezTo>
                      <a:lnTo>
                        <a:pt x="0" y="4708"/>
                      </a:lnTo>
                      <a:cubicBezTo>
                        <a:pt x="86325" y="-12597"/>
                        <a:pt x="158957" y="23370"/>
                        <a:pt x="158957" y="2337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7" name="Google Shape;2077;p47"/>
                <p:cNvSpPr/>
                <p:nvPr/>
              </p:nvSpPr>
              <p:spPr>
                <a:xfrm>
                  <a:off x="4797360" y="4981273"/>
                  <a:ext cx="109235" cy="31066"/>
                </a:xfrm>
                <a:custGeom>
                  <a:rect b="b" l="l" r="r" t="t"/>
                  <a:pathLst>
                    <a:path extrusionOk="0" h="31066" w="109235">
                      <a:moveTo>
                        <a:pt x="109236" y="9109"/>
                      </a:moveTo>
                      <a:cubicBezTo>
                        <a:pt x="109236" y="9109"/>
                        <a:pt x="80533" y="9567"/>
                        <a:pt x="25803" y="31066"/>
                      </a:cubicBezTo>
                      <a:lnTo>
                        <a:pt x="0" y="7504"/>
                      </a:lnTo>
                      <a:cubicBezTo>
                        <a:pt x="57475" y="-10266"/>
                        <a:pt x="109236" y="9101"/>
                        <a:pt x="109236" y="91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8" name="Google Shape;2078;p47"/>
                <p:cNvSpPr/>
                <p:nvPr/>
              </p:nvSpPr>
              <p:spPr>
                <a:xfrm>
                  <a:off x="4751778" y="4933403"/>
                  <a:ext cx="103947" cy="34191"/>
                </a:xfrm>
                <a:custGeom>
                  <a:rect b="b" l="l" r="r" t="t"/>
                  <a:pathLst>
                    <a:path extrusionOk="0" h="34191" w="103947">
                      <a:moveTo>
                        <a:pt x="103948" y="34192"/>
                      </a:moveTo>
                      <a:cubicBezTo>
                        <a:pt x="103948" y="34192"/>
                        <a:pt x="76385" y="26051"/>
                        <a:pt x="17856" y="30238"/>
                      </a:cubicBezTo>
                      <a:lnTo>
                        <a:pt x="0" y="0"/>
                      </a:lnTo>
                      <a:cubicBezTo>
                        <a:pt x="60072" y="201"/>
                        <a:pt x="103948" y="34192"/>
                        <a:pt x="103948" y="341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79" name="Google Shape;2079;p47"/>
              <p:cNvSpPr/>
              <p:nvPr/>
            </p:nvSpPr>
            <p:spPr>
              <a:xfrm>
                <a:off x="4934143" y="5049202"/>
                <a:ext cx="108731" cy="29489"/>
              </a:xfrm>
              <a:custGeom>
                <a:rect b="b" l="l" r="r" t="t"/>
                <a:pathLst>
                  <a:path extrusionOk="0" h="29489" w="108731">
                    <a:moveTo>
                      <a:pt x="108724" y="14634"/>
                    </a:moveTo>
                    <a:cubicBezTo>
                      <a:pt x="108724" y="14634"/>
                      <a:pt x="80083" y="12680"/>
                      <a:pt x="23795" y="29489"/>
                    </a:cubicBezTo>
                    <a:lnTo>
                      <a:pt x="0" y="3834"/>
                    </a:lnTo>
                    <a:cubicBezTo>
                      <a:pt x="58723" y="-9037"/>
                      <a:pt x="108732" y="14626"/>
                      <a:pt x="108732" y="1462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80" name="Google Shape;2080;p47"/>
              <p:cNvGrpSpPr/>
              <p:nvPr/>
            </p:nvGrpSpPr>
            <p:grpSpPr>
              <a:xfrm>
                <a:off x="4479887" y="4560664"/>
                <a:ext cx="282498" cy="563445"/>
                <a:chOff x="4479887" y="4560664"/>
                <a:chExt cx="282498" cy="563445"/>
              </a:xfrm>
            </p:grpSpPr>
            <p:sp>
              <p:nvSpPr>
                <p:cNvPr id="2081" name="Google Shape;2081;p47"/>
                <p:cNvSpPr/>
                <p:nvPr/>
              </p:nvSpPr>
              <p:spPr>
                <a:xfrm>
                  <a:off x="4491842" y="4560664"/>
                  <a:ext cx="270543" cy="561205"/>
                </a:xfrm>
                <a:custGeom>
                  <a:rect b="b" l="l" r="r" t="t"/>
                  <a:pathLst>
                    <a:path extrusionOk="0" h="561205" w="270543">
                      <a:moveTo>
                        <a:pt x="90404" y="561206"/>
                      </a:moveTo>
                      <a:cubicBezTo>
                        <a:pt x="343253" y="280708"/>
                        <a:pt x="273117" y="68362"/>
                        <a:pt x="216859" y="15322"/>
                      </a:cubicBezTo>
                      <a:cubicBezTo>
                        <a:pt x="160602" y="-37710"/>
                        <a:pt x="43962" y="47033"/>
                        <a:pt x="19004" y="267853"/>
                      </a:cubicBezTo>
                      <a:cubicBezTo>
                        <a:pt x="-5954" y="488674"/>
                        <a:pt x="846" y="559655"/>
                        <a:pt x="846" y="559655"/>
                      </a:cubicBezTo>
                      <a:lnTo>
                        <a:pt x="90412" y="56120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2" name="Google Shape;2082;p47"/>
                <p:cNvSpPr/>
                <p:nvPr/>
              </p:nvSpPr>
              <p:spPr>
                <a:xfrm>
                  <a:off x="4479887" y="5068063"/>
                  <a:ext cx="238197" cy="56046"/>
                </a:xfrm>
                <a:custGeom>
                  <a:rect b="b" l="l" r="r" t="t"/>
                  <a:pathLst>
                    <a:path extrusionOk="0" h="56046" w="238197">
                      <a:moveTo>
                        <a:pt x="0" y="52031"/>
                      </a:moveTo>
                      <a:lnTo>
                        <a:pt x="231730" y="56047"/>
                      </a:lnTo>
                      <a:cubicBezTo>
                        <a:pt x="231730" y="56047"/>
                        <a:pt x="249213" y="18932"/>
                        <a:pt x="226690" y="6790"/>
                      </a:cubicBezTo>
                      <a:cubicBezTo>
                        <a:pt x="185125" y="-15625"/>
                        <a:pt x="124649" y="25266"/>
                        <a:pt x="89170" y="17854"/>
                      </a:cubicBezTo>
                      <a:cubicBezTo>
                        <a:pt x="42914" y="8194"/>
                        <a:pt x="0" y="52023"/>
                        <a:pt x="0" y="5202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83" name="Google Shape;2083;p47"/>
              <p:cNvSpPr/>
              <p:nvPr/>
            </p:nvSpPr>
            <p:spPr>
              <a:xfrm>
                <a:off x="4707140" y="4225096"/>
                <a:ext cx="192393" cy="900874"/>
              </a:xfrm>
              <a:custGeom>
                <a:rect b="b" l="l" r="r" t="t"/>
                <a:pathLst>
                  <a:path extrusionOk="0" h="900874" w="192393">
                    <a:moveTo>
                      <a:pt x="114728" y="0"/>
                    </a:moveTo>
                    <a:cubicBezTo>
                      <a:pt x="67533" y="74377"/>
                      <a:pt x="69262" y="360294"/>
                      <a:pt x="3910" y="483974"/>
                    </a:cubicBezTo>
                    <a:cubicBezTo>
                      <a:pt x="-14256" y="518367"/>
                      <a:pt x="38412" y="766565"/>
                      <a:pt x="9276" y="899099"/>
                    </a:cubicBezTo>
                    <a:lnTo>
                      <a:pt x="111634" y="900875"/>
                    </a:lnTo>
                    <a:cubicBezTo>
                      <a:pt x="111634" y="900875"/>
                      <a:pt x="112890" y="856069"/>
                      <a:pt x="68743" y="846625"/>
                    </a:cubicBezTo>
                    <a:cubicBezTo>
                      <a:pt x="68743" y="846625"/>
                      <a:pt x="65371" y="574695"/>
                      <a:pt x="87715" y="504225"/>
                    </a:cubicBezTo>
                    <a:cubicBezTo>
                      <a:pt x="110068" y="433756"/>
                      <a:pt x="168861" y="385608"/>
                      <a:pt x="189477" y="252919"/>
                    </a:cubicBezTo>
                    <a:cubicBezTo>
                      <a:pt x="210085" y="120230"/>
                      <a:pt x="114728" y="0"/>
                      <a:pt x="11472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4" name="Google Shape;2084;p47"/>
              <p:cNvSpPr/>
              <p:nvPr/>
            </p:nvSpPr>
            <p:spPr>
              <a:xfrm>
                <a:off x="4716423" y="4748170"/>
                <a:ext cx="102362" cy="377801"/>
              </a:xfrm>
              <a:custGeom>
                <a:rect b="b" l="l" r="r" t="t"/>
                <a:pathLst>
                  <a:path extrusionOk="0" h="377801" w="102362">
                    <a:moveTo>
                      <a:pt x="1008" y="126882"/>
                    </a:moveTo>
                    <a:cubicBezTo>
                      <a:pt x="17104" y="51458"/>
                      <a:pt x="44031" y="1202"/>
                      <a:pt x="73881" y="0"/>
                    </a:cubicBezTo>
                    <a:cubicBezTo>
                      <a:pt x="56576" y="90512"/>
                      <a:pt x="59468" y="323551"/>
                      <a:pt x="59468" y="323551"/>
                    </a:cubicBezTo>
                    <a:cubicBezTo>
                      <a:pt x="103615" y="332995"/>
                      <a:pt x="102359" y="377801"/>
                      <a:pt x="102359" y="377801"/>
                    </a:cubicBezTo>
                    <a:lnTo>
                      <a:pt x="0" y="376026"/>
                    </a:lnTo>
                    <a:cubicBezTo>
                      <a:pt x="14847" y="308479"/>
                      <a:pt x="8451" y="210897"/>
                      <a:pt x="1008" y="1268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5" name="Google Shape;2085;p47"/>
              <p:cNvSpPr/>
              <p:nvPr/>
            </p:nvSpPr>
            <p:spPr>
              <a:xfrm>
                <a:off x="4214760" y="4857305"/>
                <a:ext cx="172777" cy="260548"/>
              </a:xfrm>
              <a:custGeom>
                <a:rect b="b" l="l" r="r" t="t"/>
                <a:pathLst>
                  <a:path extrusionOk="0" h="260548" w="172777">
                    <a:moveTo>
                      <a:pt x="113899" y="260168"/>
                    </a:moveTo>
                    <a:cubicBezTo>
                      <a:pt x="18015" y="225527"/>
                      <a:pt x="-4183" y="142691"/>
                      <a:pt x="609" y="120788"/>
                    </a:cubicBezTo>
                    <a:cubicBezTo>
                      <a:pt x="5400" y="98885"/>
                      <a:pt x="121110" y="0"/>
                      <a:pt x="121110" y="0"/>
                    </a:cubicBezTo>
                    <a:lnTo>
                      <a:pt x="172777" y="88046"/>
                    </a:lnTo>
                    <a:lnTo>
                      <a:pt x="135764" y="260548"/>
                    </a:lnTo>
                    <a:lnTo>
                      <a:pt x="113907" y="260168"/>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6" name="Google Shape;2086;p47"/>
              <p:cNvSpPr/>
              <p:nvPr/>
            </p:nvSpPr>
            <p:spPr>
              <a:xfrm>
                <a:off x="4339930" y="4094400"/>
                <a:ext cx="548276" cy="1025818"/>
              </a:xfrm>
              <a:custGeom>
                <a:rect b="b" l="l" r="r" t="t"/>
                <a:pathLst>
                  <a:path extrusionOk="0" h="1025818" w="548276">
                    <a:moveTo>
                      <a:pt x="283718" y="8"/>
                    </a:moveTo>
                    <a:cubicBezTo>
                      <a:pt x="229926" y="69934"/>
                      <a:pt x="217560" y="129014"/>
                      <a:pt x="217560" y="129014"/>
                    </a:cubicBezTo>
                    <a:cubicBezTo>
                      <a:pt x="217560" y="129014"/>
                      <a:pt x="259908" y="232420"/>
                      <a:pt x="180809" y="369877"/>
                    </a:cubicBezTo>
                    <a:cubicBezTo>
                      <a:pt x="101718" y="507334"/>
                      <a:pt x="-41051" y="455690"/>
                      <a:pt x="11237" y="1013963"/>
                    </a:cubicBezTo>
                    <a:lnTo>
                      <a:pt x="147059" y="1025818"/>
                    </a:lnTo>
                    <a:cubicBezTo>
                      <a:pt x="147059" y="1025818"/>
                      <a:pt x="338758" y="872963"/>
                      <a:pt x="345271" y="738591"/>
                    </a:cubicBezTo>
                    <a:cubicBezTo>
                      <a:pt x="351792" y="604219"/>
                      <a:pt x="501802" y="442843"/>
                      <a:pt x="542312" y="401604"/>
                    </a:cubicBezTo>
                    <a:cubicBezTo>
                      <a:pt x="582823" y="360364"/>
                      <a:pt x="403692" y="138016"/>
                      <a:pt x="403692" y="138016"/>
                    </a:cubicBezTo>
                    <a:lnTo>
                      <a:pt x="283710" y="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7" name="Google Shape;2087;p47"/>
              <p:cNvSpPr/>
              <p:nvPr/>
            </p:nvSpPr>
            <p:spPr>
              <a:xfrm>
                <a:off x="4859332" y="3790199"/>
                <a:ext cx="182307" cy="238895"/>
              </a:xfrm>
              <a:custGeom>
                <a:rect b="b" l="l" r="r" t="t"/>
                <a:pathLst>
                  <a:path extrusionOk="0" h="238895" w="182307">
                    <a:moveTo>
                      <a:pt x="182147" y="901"/>
                    </a:moveTo>
                    <a:cubicBezTo>
                      <a:pt x="186001" y="9383"/>
                      <a:pt x="119571" y="107191"/>
                      <a:pt x="84301" y="238895"/>
                    </a:cubicBezTo>
                    <a:lnTo>
                      <a:pt x="0" y="177784"/>
                    </a:lnTo>
                    <a:cubicBezTo>
                      <a:pt x="76687" y="43234"/>
                      <a:pt x="178286" y="-7581"/>
                      <a:pt x="182147" y="90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8" name="Google Shape;2088;p47"/>
              <p:cNvSpPr/>
              <p:nvPr/>
            </p:nvSpPr>
            <p:spPr>
              <a:xfrm>
                <a:off x="4859339" y="3790229"/>
                <a:ext cx="181658" cy="238865"/>
              </a:xfrm>
              <a:custGeom>
                <a:rect b="b" l="l" r="r" t="t"/>
                <a:pathLst>
                  <a:path extrusionOk="0" h="238865" w="181658">
                    <a:moveTo>
                      <a:pt x="181659" y="398"/>
                    </a:moveTo>
                    <a:cubicBezTo>
                      <a:pt x="150708" y="25589"/>
                      <a:pt x="93140" y="91243"/>
                      <a:pt x="56529" y="197657"/>
                    </a:cubicBezTo>
                    <a:lnTo>
                      <a:pt x="91450" y="213969"/>
                    </a:lnTo>
                    <a:cubicBezTo>
                      <a:pt x="88961" y="222118"/>
                      <a:pt x="86565" y="230422"/>
                      <a:pt x="84301" y="238865"/>
                    </a:cubicBezTo>
                    <a:lnTo>
                      <a:pt x="0" y="177754"/>
                    </a:lnTo>
                    <a:cubicBezTo>
                      <a:pt x="74873" y="46391"/>
                      <a:pt x="173441" y="-5122"/>
                      <a:pt x="181659" y="398"/>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9" name="Google Shape;2089;p47"/>
              <p:cNvSpPr/>
              <p:nvPr/>
            </p:nvSpPr>
            <p:spPr>
              <a:xfrm>
                <a:off x="4566700" y="3874103"/>
                <a:ext cx="394901" cy="779779"/>
              </a:xfrm>
              <a:custGeom>
                <a:rect b="b" l="l" r="r" t="t"/>
                <a:pathLst>
                  <a:path extrusionOk="0" h="779779" w="394901">
                    <a:moveTo>
                      <a:pt x="347199" y="210876"/>
                    </a:moveTo>
                    <a:cubicBezTo>
                      <a:pt x="347199" y="210876"/>
                      <a:pt x="419002" y="381316"/>
                      <a:pt x="386422" y="543437"/>
                    </a:cubicBezTo>
                    <a:cubicBezTo>
                      <a:pt x="386422" y="543437"/>
                      <a:pt x="253617" y="703821"/>
                      <a:pt x="130759" y="779780"/>
                    </a:cubicBezTo>
                    <a:cubicBezTo>
                      <a:pt x="130759" y="779780"/>
                      <a:pt x="185187" y="459686"/>
                      <a:pt x="0" y="308971"/>
                    </a:cubicBezTo>
                    <a:cubicBezTo>
                      <a:pt x="0" y="308971"/>
                      <a:pt x="137155" y="16339"/>
                      <a:pt x="239808" y="771"/>
                    </a:cubicBezTo>
                    <a:cubicBezTo>
                      <a:pt x="342454" y="-14806"/>
                      <a:pt x="347206" y="210876"/>
                      <a:pt x="347206" y="21087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0" name="Google Shape;2090;p47"/>
              <p:cNvSpPr/>
              <p:nvPr/>
            </p:nvSpPr>
            <p:spPr>
              <a:xfrm>
                <a:off x="4566700" y="3876564"/>
                <a:ext cx="334700" cy="777310"/>
              </a:xfrm>
              <a:custGeom>
                <a:rect b="b" l="l" r="r" t="t"/>
                <a:pathLst>
                  <a:path extrusionOk="0" h="777310" w="334700">
                    <a:moveTo>
                      <a:pt x="0" y="306509"/>
                    </a:moveTo>
                    <a:cubicBezTo>
                      <a:pt x="0" y="306509"/>
                      <a:pt x="89969" y="114570"/>
                      <a:pt x="178713" y="33323"/>
                    </a:cubicBezTo>
                    <a:cubicBezTo>
                      <a:pt x="289979" y="-68066"/>
                      <a:pt x="250756" y="91930"/>
                      <a:pt x="246360" y="116640"/>
                    </a:cubicBezTo>
                    <a:cubicBezTo>
                      <a:pt x="237823" y="164609"/>
                      <a:pt x="198817" y="248058"/>
                      <a:pt x="203787" y="302447"/>
                    </a:cubicBezTo>
                    <a:cubicBezTo>
                      <a:pt x="218882" y="467808"/>
                      <a:pt x="246654" y="557529"/>
                      <a:pt x="334700" y="599179"/>
                    </a:cubicBezTo>
                    <a:cubicBezTo>
                      <a:pt x="284777" y="652793"/>
                      <a:pt x="205934" y="730830"/>
                      <a:pt x="130759" y="777310"/>
                    </a:cubicBezTo>
                    <a:cubicBezTo>
                      <a:pt x="130759" y="777310"/>
                      <a:pt x="185187" y="457217"/>
                      <a:pt x="0" y="30650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1" name="Google Shape;2091;p47"/>
              <p:cNvSpPr/>
              <p:nvPr/>
            </p:nvSpPr>
            <p:spPr>
              <a:xfrm>
                <a:off x="4697459" y="4412620"/>
                <a:ext cx="255729" cy="241262"/>
              </a:xfrm>
              <a:custGeom>
                <a:rect b="b" l="l" r="r" t="t"/>
                <a:pathLst>
                  <a:path extrusionOk="0" h="241262" w="255729">
                    <a:moveTo>
                      <a:pt x="255664" y="4920"/>
                    </a:moveTo>
                    <a:cubicBezTo>
                      <a:pt x="255664" y="4920"/>
                      <a:pt x="122858" y="165304"/>
                      <a:pt x="0" y="241262"/>
                    </a:cubicBezTo>
                    <a:cubicBezTo>
                      <a:pt x="0" y="241262"/>
                      <a:pt x="10087" y="181849"/>
                      <a:pt x="6784" y="102185"/>
                    </a:cubicBezTo>
                    <a:cubicBezTo>
                      <a:pt x="55692" y="34351"/>
                      <a:pt x="259944" y="-16371"/>
                      <a:pt x="255664" y="4912"/>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2" name="Google Shape;2092;p47"/>
              <p:cNvSpPr/>
              <p:nvPr/>
            </p:nvSpPr>
            <p:spPr>
              <a:xfrm>
                <a:off x="4768161" y="4083894"/>
                <a:ext cx="192645" cy="214633"/>
              </a:xfrm>
              <a:custGeom>
                <a:rect b="b" l="l" r="r" t="t"/>
                <a:pathLst>
                  <a:path extrusionOk="0" h="214633" w="192645">
                    <a:moveTo>
                      <a:pt x="192645" y="214634"/>
                    </a:moveTo>
                    <a:cubicBezTo>
                      <a:pt x="148397" y="177953"/>
                      <a:pt x="26594" y="72322"/>
                      <a:pt x="0" y="0"/>
                    </a:cubicBezTo>
                    <a:lnTo>
                      <a:pt x="181675" y="126495"/>
                    </a:lnTo>
                    <a:cubicBezTo>
                      <a:pt x="186846" y="153437"/>
                      <a:pt x="190979" y="183303"/>
                      <a:pt x="192645" y="214634"/>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3" name="Google Shape;2093;p47"/>
              <p:cNvSpPr/>
              <p:nvPr/>
            </p:nvSpPr>
            <p:spPr>
              <a:xfrm>
                <a:off x="4750442" y="3856366"/>
                <a:ext cx="341001" cy="411576"/>
              </a:xfrm>
              <a:custGeom>
                <a:rect b="b" l="l" r="r" t="t"/>
                <a:pathLst>
                  <a:path extrusionOk="0" h="411576" w="341001">
                    <a:moveTo>
                      <a:pt x="338162" y="410955"/>
                    </a:moveTo>
                    <a:cubicBezTo>
                      <a:pt x="309451" y="412544"/>
                      <a:pt x="248991" y="412125"/>
                      <a:pt x="226856" y="396913"/>
                    </a:cubicBezTo>
                    <a:cubicBezTo>
                      <a:pt x="189570" y="371289"/>
                      <a:pt x="33629" y="253827"/>
                      <a:pt x="11664" y="207176"/>
                    </a:cubicBezTo>
                    <a:cubicBezTo>
                      <a:pt x="-10309" y="160516"/>
                      <a:pt x="-5037" y="16004"/>
                      <a:pt x="60626" y="1234"/>
                    </a:cubicBezTo>
                    <a:cubicBezTo>
                      <a:pt x="126288" y="-13536"/>
                      <a:pt x="257907" y="108779"/>
                      <a:pt x="261815" y="130535"/>
                    </a:cubicBezTo>
                    <a:cubicBezTo>
                      <a:pt x="265715" y="152290"/>
                      <a:pt x="266738" y="260766"/>
                      <a:pt x="266545" y="272334"/>
                    </a:cubicBezTo>
                    <a:cubicBezTo>
                      <a:pt x="266351" y="283902"/>
                      <a:pt x="358095" y="409854"/>
                      <a:pt x="338169" y="4109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4" name="Google Shape;2094;p47"/>
              <p:cNvSpPr/>
              <p:nvPr/>
            </p:nvSpPr>
            <p:spPr>
              <a:xfrm>
                <a:off x="4879750" y="3873610"/>
                <a:ext cx="211605" cy="389422"/>
              </a:xfrm>
              <a:custGeom>
                <a:rect b="b" l="l" r="r" t="t"/>
                <a:pathLst>
                  <a:path extrusionOk="0" h="389422" w="211605">
                    <a:moveTo>
                      <a:pt x="88678" y="109251"/>
                    </a:moveTo>
                    <a:cubicBezTo>
                      <a:pt x="80622" y="92814"/>
                      <a:pt x="47174" y="70601"/>
                      <a:pt x="1368" y="49931"/>
                    </a:cubicBezTo>
                    <a:cubicBezTo>
                      <a:pt x="-43" y="32703"/>
                      <a:pt x="-361" y="15980"/>
                      <a:pt x="407" y="0"/>
                    </a:cubicBezTo>
                    <a:cubicBezTo>
                      <a:pt x="62611" y="31781"/>
                      <a:pt x="129723" y="97854"/>
                      <a:pt x="132499" y="113298"/>
                    </a:cubicBezTo>
                    <a:cubicBezTo>
                      <a:pt x="136399" y="135054"/>
                      <a:pt x="137422" y="243530"/>
                      <a:pt x="137228" y="255098"/>
                    </a:cubicBezTo>
                    <a:cubicBezTo>
                      <a:pt x="137058" y="265448"/>
                      <a:pt x="210388" y="367264"/>
                      <a:pt x="211606" y="389423"/>
                    </a:cubicBezTo>
                    <a:cubicBezTo>
                      <a:pt x="176103" y="353386"/>
                      <a:pt x="135880" y="315728"/>
                      <a:pt x="99370" y="265293"/>
                    </a:cubicBezTo>
                    <a:cubicBezTo>
                      <a:pt x="109813" y="173619"/>
                      <a:pt x="100959" y="134317"/>
                      <a:pt x="88678" y="10925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5" name="Google Shape;2095;p47"/>
              <p:cNvSpPr/>
              <p:nvPr/>
            </p:nvSpPr>
            <p:spPr>
              <a:xfrm>
                <a:off x="4743783" y="4034868"/>
                <a:ext cx="323800" cy="234980"/>
              </a:xfrm>
              <a:custGeom>
                <a:rect b="b" l="l" r="r" t="t"/>
                <a:pathLst>
                  <a:path extrusionOk="0" h="234980" w="323800">
                    <a:moveTo>
                      <a:pt x="71138" y="16579"/>
                    </a:moveTo>
                    <a:cubicBezTo>
                      <a:pt x="170535" y="161720"/>
                      <a:pt x="292905" y="170341"/>
                      <a:pt x="323801" y="234980"/>
                    </a:cubicBezTo>
                    <a:cubicBezTo>
                      <a:pt x="298867" y="233616"/>
                      <a:pt x="246881" y="232119"/>
                      <a:pt x="234049" y="223304"/>
                    </a:cubicBezTo>
                    <a:cubicBezTo>
                      <a:pt x="196764" y="197679"/>
                      <a:pt x="24246" y="98918"/>
                      <a:pt x="56" y="15346"/>
                    </a:cubicBezTo>
                    <a:cubicBezTo>
                      <a:pt x="-1913" y="8538"/>
                      <a:pt x="48715" y="-16171"/>
                      <a:pt x="71138" y="165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6" name="Google Shape;2096;p47"/>
              <p:cNvSpPr/>
              <p:nvPr/>
            </p:nvSpPr>
            <p:spPr>
              <a:xfrm>
                <a:off x="5056954" y="4225430"/>
                <a:ext cx="63015" cy="56856"/>
              </a:xfrm>
              <a:custGeom>
                <a:rect b="b" l="l" r="r" t="t"/>
                <a:pathLst>
                  <a:path extrusionOk="0" h="56856" w="63015">
                    <a:moveTo>
                      <a:pt x="0" y="42449"/>
                    </a:moveTo>
                    <a:cubicBezTo>
                      <a:pt x="25338" y="58072"/>
                      <a:pt x="58374" y="59351"/>
                      <a:pt x="62732" y="54002"/>
                    </a:cubicBezTo>
                    <a:cubicBezTo>
                      <a:pt x="67089" y="48652"/>
                      <a:pt x="19887" y="1202"/>
                      <a:pt x="14576" y="23"/>
                    </a:cubicBezTo>
                    <a:cubicBezTo>
                      <a:pt x="9265" y="-1155"/>
                      <a:pt x="0" y="42449"/>
                      <a:pt x="0" y="424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7" name="Google Shape;2097;p47"/>
              <p:cNvSpPr/>
              <p:nvPr/>
            </p:nvSpPr>
            <p:spPr>
              <a:xfrm>
                <a:off x="4327480" y="4556582"/>
                <a:ext cx="253110" cy="561884"/>
              </a:xfrm>
              <a:custGeom>
                <a:rect b="b" l="l" r="r" t="t"/>
                <a:pathLst>
                  <a:path extrusionOk="0" h="561884" w="253110">
                    <a:moveTo>
                      <a:pt x="58220" y="561884"/>
                    </a:moveTo>
                    <a:cubicBezTo>
                      <a:pt x="71439" y="523792"/>
                      <a:pt x="143289" y="480894"/>
                      <a:pt x="179070" y="415029"/>
                    </a:cubicBezTo>
                    <a:cubicBezTo>
                      <a:pt x="245717" y="292334"/>
                      <a:pt x="303665" y="128865"/>
                      <a:pt x="183016" y="15969"/>
                    </a:cubicBezTo>
                    <a:cubicBezTo>
                      <a:pt x="124495" y="-38792"/>
                      <a:pt x="12600" y="47719"/>
                      <a:pt x="3459" y="268818"/>
                    </a:cubicBezTo>
                    <a:cubicBezTo>
                      <a:pt x="-2697" y="417705"/>
                      <a:pt x="675" y="498563"/>
                      <a:pt x="3536" y="535492"/>
                    </a:cubicBezTo>
                    <a:cubicBezTo>
                      <a:pt x="4924" y="553402"/>
                      <a:pt x="6188" y="560985"/>
                      <a:pt x="6188" y="560985"/>
                    </a:cubicBezTo>
                    <a:lnTo>
                      <a:pt x="58220" y="56188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8" name="Google Shape;2098;p47"/>
              <p:cNvSpPr/>
              <p:nvPr/>
            </p:nvSpPr>
            <p:spPr>
              <a:xfrm>
                <a:off x="4583558" y="4230462"/>
                <a:ext cx="173453" cy="894439"/>
              </a:xfrm>
              <a:custGeom>
                <a:rect b="b" l="l" r="r" t="t"/>
                <a:pathLst>
                  <a:path extrusionOk="0" h="894439" w="173453">
                    <a:moveTo>
                      <a:pt x="29902" y="8"/>
                    </a:moveTo>
                    <a:cubicBezTo>
                      <a:pt x="-5600" y="74587"/>
                      <a:pt x="47184" y="352401"/>
                      <a:pt x="1231" y="476422"/>
                    </a:cubicBezTo>
                    <a:cubicBezTo>
                      <a:pt x="-11547" y="510909"/>
                      <a:pt x="79562" y="759773"/>
                      <a:pt x="71095" y="892664"/>
                    </a:cubicBezTo>
                    <a:lnTo>
                      <a:pt x="173454" y="894439"/>
                    </a:lnTo>
                    <a:cubicBezTo>
                      <a:pt x="173454" y="894439"/>
                      <a:pt x="167748" y="849509"/>
                      <a:pt x="122251" y="840043"/>
                    </a:cubicBezTo>
                    <a:cubicBezTo>
                      <a:pt x="122251" y="840043"/>
                      <a:pt x="76623" y="567383"/>
                      <a:pt x="87967" y="496720"/>
                    </a:cubicBezTo>
                    <a:cubicBezTo>
                      <a:pt x="99302" y="426057"/>
                      <a:pt x="150458" y="377778"/>
                      <a:pt x="150396" y="244732"/>
                    </a:cubicBezTo>
                    <a:cubicBezTo>
                      <a:pt x="150326" y="111686"/>
                      <a:pt x="29910" y="0"/>
                      <a:pt x="2991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9" name="Google Shape;2099;p47"/>
              <p:cNvSpPr/>
              <p:nvPr/>
            </p:nvSpPr>
            <p:spPr>
              <a:xfrm>
                <a:off x="4600284" y="4230469"/>
                <a:ext cx="133662" cy="382537"/>
              </a:xfrm>
              <a:custGeom>
                <a:rect b="b" l="l" r="r" t="t"/>
                <a:pathLst>
                  <a:path extrusionOk="0" h="382537" w="133662">
                    <a:moveTo>
                      <a:pt x="106247" y="247662"/>
                    </a:moveTo>
                    <a:cubicBezTo>
                      <a:pt x="69705" y="244763"/>
                      <a:pt x="32490" y="296617"/>
                      <a:pt x="2019" y="382538"/>
                    </a:cubicBezTo>
                    <a:cubicBezTo>
                      <a:pt x="12347" y="245856"/>
                      <a:pt x="-14960" y="59111"/>
                      <a:pt x="13176" y="0"/>
                    </a:cubicBezTo>
                    <a:cubicBezTo>
                      <a:pt x="13176" y="0"/>
                      <a:pt x="133600" y="111686"/>
                      <a:pt x="133662" y="244732"/>
                    </a:cubicBezTo>
                    <a:cubicBezTo>
                      <a:pt x="133662" y="250260"/>
                      <a:pt x="133546" y="255586"/>
                      <a:pt x="133383" y="260827"/>
                    </a:cubicBezTo>
                    <a:cubicBezTo>
                      <a:pt x="124917" y="252973"/>
                      <a:pt x="115853" y="248438"/>
                      <a:pt x="106247" y="247670"/>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0" name="Google Shape;2100;p47"/>
              <p:cNvSpPr/>
              <p:nvPr/>
            </p:nvSpPr>
            <p:spPr>
              <a:xfrm>
                <a:off x="4919064" y="4049656"/>
                <a:ext cx="33942" cy="24894"/>
              </a:xfrm>
              <a:custGeom>
                <a:rect b="b" l="l" r="r" t="t"/>
                <a:pathLst>
                  <a:path extrusionOk="0" h="24894" w="33942">
                    <a:moveTo>
                      <a:pt x="33942" y="12793"/>
                    </a:moveTo>
                    <a:cubicBezTo>
                      <a:pt x="26375" y="23144"/>
                      <a:pt x="13892" y="27741"/>
                      <a:pt x="6038" y="23066"/>
                    </a:cubicBezTo>
                    <a:cubicBezTo>
                      <a:pt x="-785" y="19003"/>
                      <a:pt x="-1839" y="9273"/>
                      <a:pt x="2945" y="0"/>
                    </a:cubicBezTo>
                    <a:lnTo>
                      <a:pt x="33942" y="1279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1" name="Google Shape;2101;p47"/>
              <p:cNvSpPr/>
              <p:nvPr/>
            </p:nvSpPr>
            <p:spPr>
              <a:xfrm>
                <a:off x="4901579" y="4042701"/>
                <a:ext cx="61940" cy="23120"/>
              </a:xfrm>
              <a:custGeom>
                <a:rect b="b" l="l" r="r" t="t"/>
                <a:pathLst>
                  <a:path extrusionOk="0" h="23120" w="61940">
                    <a:moveTo>
                      <a:pt x="61941" y="23120"/>
                    </a:moveTo>
                    <a:cubicBezTo>
                      <a:pt x="17616" y="15398"/>
                      <a:pt x="0" y="0"/>
                      <a:pt x="0" y="0"/>
                    </a:cubicBezTo>
                    <a:cubicBezTo>
                      <a:pt x="24841" y="3504"/>
                      <a:pt x="46380" y="10312"/>
                      <a:pt x="61941" y="2312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2" name="Google Shape;2102;p47"/>
              <p:cNvSpPr/>
              <p:nvPr/>
            </p:nvSpPr>
            <p:spPr>
              <a:xfrm>
                <a:off x="4351265" y="4560847"/>
                <a:ext cx="190510" cy="374190"/>
              </a:xfrm>
              <a:custGeom>
                <a:rect b="b" l="l" r="r" t="t"/>
                <a:pathLst>
                  <a:path extrusionOk="0" h="374190" w="190510">
                    <a:moveTo>
                      <a:pt x="2468" y="146409"/>
                    </a:moveTo>
                    <a:cubicBezTo>
                      <a:pt x="39242" y="14565"/>
                      <a:pt x="114534" y="-26659"/>
                      <a:pt x="151811" y="16387"/>
                    </a:cubicBezTo>
                    <a:cubicBezTo>
                      <a:pt x="184306" y="53905"/>
                      <a:pt x="220653" y="169033"/>
                      <a:pt x="149470" y="317826"/>
                    </a:cubicBezTo>
                    <a:cubicBezTo>
                      <a:pt x="141523" y="334441"/>
                      <a:pt x="130381" y="349226"/>
                      <a:pt x="116201" y="359848"/>
                    </a:cubicBezTo>
                    <a:cubicBezTo>
                      <a:pt x="101105" y="371153"/>
                      <a:pt x="85653" y="376169"/>
                      <a:pt x="70720" y="373479"/>
                    </a:cubicBezTo>
                    <a:cubicBezTo>
                      <a:pt x="19107" y="364198"/>
                      <a:pt x="-8782" y="266313"/>
                      <a:pt x="2476" y="146409"/>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3" name="Google Shape;2103;p47"/>
              <p:cNvSpPr/>
              <p:nvPr/>
            </p:nvSpPr>
            <p:spPr>
              <a:xfrm>
                <a:off x="4709632" y="3900359"/>
                <a:ext cx="60947" cy="129456"/>
              </a:xfrm>
              <a:custGeom>
                <a:rect b="b" l="l" r="r" t="t"/>
                <a:pathLst>
                  <a:path extrusionOk="0" h="129456" w="60947">
                    <a:moveTo>
                      <a:pt x="60049" y="0"/>
                    </a:moveTo>
                    <a:cubicBezTo>
                      <a:pt x="36836" y="74850"/>
                      <a:pt x="0" y="129456"/>
                      <a:pt x="0" y="129456"/>
                    </a:cubicBezTo>
                    <a:cubicBezTo>
                      <a:pt x="0" y="129456"/>
                      <a:pt x="39681" y="93093"/>
                      <a:pt x="52264" y="63375"/>
                    </a:cubicBezTo>
                    <a:cubicBezTo>
                      <a:pt x="64848" y="33657"/>
                      <a:pt x="60049" y="0"/>
                      <a:pt x="60049"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4" name="Google Shape;2104;p47"/>
              <p:cNvSpPr/>
              <p:nvPr/>
            </p:nvSpPr>
            <p:spPr>
              <a:xfrm>
                <a:off x="4734738" y="3947964"/>
                <a:ext cx="34966" cy="138457"/>
              </a:xfrm>
              <a:custGeom>
                <a:rect b="b" l="l" r="r" t="t"/>
                <a:pathLst>
                  <a:path extrusionOk="0" h="138457" w="34966">
                    <a:moveTo>
                      <a:pt x="34966" y="0"/>
                    </a:moveTo>
                    <a:cubicBezTo>
                      <a:pt x="8264" y="73547"/>
                      <a:pt x="2666" y="138458"/>
                      <a:pt x="2666" y="138458"/>
                    </a:cubicBezTo>
                    <a:cubicBezTo>
                      <a:pt x="2666" y="138458"/>
                      <a:pt x="-4180" y="86666"/>
                      <a:pt x="4069" y="55560"/>
                    </a:cubicBezTo>
                    <a:cubicBezTo>
                      <a:pt x="12327" y="24454"/>
                      <a:pt x="34966" y="8"/>
                      <a:pt x="34966" y="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5" name="Google Shape;2105;p47"/>
              <p:cNvSpPr/>
              <p:nvPr/>
            </p:nvSpPr>
            <p:spPr>
              <a:xfrm>
                <a:off x="4711748" y="3856913"/>
                <a:ext cx="189605" cy="92254"/>
              </a:xfrm>
              <a:custGeom>
                <a:rect b="b" l="l" r="r" t="t"/>
                <a:pathLst>
                  <a:path extrusionOk="0" h="92254" w="189605">
                    <a:moveTo>
                      <a:pt x="33665" y="52975"/>
                    </a:moveTo>
                    <a:cubicBezTo>
                      <a:pt x="45667" y="42035"/>
                      <a:pt x="55575" y="33856"/>
                      <a:pt x="63708" y="27978"/>
                    </a:cubicBezTo>
                    <a:cubicBezTo>
                      <a:pt x="72764" y="14023"/>
                      <a:pt x="84487" y="4021"/>
                      <a:pt x="99319" y="687"/>
                    </a:cubicBezTo>
                    <a:cubicBezTo>
                      <a:pt x="136333" y="-7640"/>
                      <a:pt x="181837" y="62132"/>
                      <a:pt x="189606" y="79894"/>
                    </a:cubicBezTo>
                    <a:cubicBezTo>
                      <a:pt x="152910" y="88376"/>
                      <a:pt x="107003" y="93013"/>
                      <a:pt x="57258" y="92152"/>
                    </a:cubicBezTo>
                    <a:cubicBezTo>
                      <a:pt x="37409" y="91811"/>
                      <a:pt x="18228" y="90594"/>
                      <a:pt x="0" y="88663"/>
                    </a:cubicBezTo>
                    <a:cubicBezTo>
                      <a:pt x="11118" y="75397"/>
                      <a:pt x="22399" y="63295"/>
                      <a:pt x="33665" y="52983"/>
                    </a:cubicBezTo>
                    <a:close/>
                  </a:path>
                </a:pathLst>
              </a:custGeom>
              <a:solidFill>
                <a:srgbClr val="000000">
                  <a:alpha val="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6" name="Google Shape;2106;p47"/>
              <p:cNvSpPr/>
              <p:nvPr/>
            </p:nvSpPr>
            <p:spPr>
              <a:xfrm>
                <a:off x="4775418" y="3710485"/>
                <a:ext cx="175982" cy="227166"/>
              </a:xfrm>
              <a:custGeom>
                <a:rect b="b" l="l" r="r" t="t"/>
                <a:pathLst>
                  <a:path extrusionOk="0" h="227166" w="175982">
                    <a:moveTo>
                      <a:pt x="174611" y="935"/>
                    </a:moveTo>
                    <a:cubicBezTo>
                      <a:pt x="179798" y="9704"/>
                      <a:pt x="171742" y="99998"/>
                      <a:pt x="124812" y="227167"/>
                    </a:cubicBezTo>
                    <a:cubicBezTo>
                      <a:pt x="84580" y="221515"/>
                      <a:pt x="42728" y="201504"/>
                      <a:pt x="0" y="173607"/>
                    </a:cubicBezTo>
                    <a:cubicBezTo>
                      <a:pt x="74687" y="44756"/>
                      <a:pt x="169424" y="-7834"/>
                      <a:pt x="174611" y="9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7" name="Google Shape;2107;p47"/>
              <p:cNvSpPr/>
              <p:nvPr/>
            </p:nvSpPr>
            <p:spPr>
              <a:xfrm>
                <a:off x="4775418" y="3710493"/>
                <a:ext cx="175971" cy="181314"/>
              </a:xfrm>
              <a:custGeom>
                <a:rect b="b" l="l" r="r" t="t"/>
                <a:pathLst>
                  <a:path extrusionOk="0" h="181314" w="175971">
                    <a:moveTo>
                      <a:pt x="12157" y="181314"/>
                    </a:moveTo>
                    <a:cubicBezTo>
                      <a:pt x="8110" y="178810"/>
                      <a:pt x="4063" y="176259"/>
                      <a:pt x="0" y="173607"/>
                    </a:cubicBezTo>
                    <a:cubicBezTo>
                      <a:pt x="74687" y="44756"/>
                      <a:pt x="169424" y="-7834"/>
                      <a:pt x="174611" y="935"/>
                    </a:cubicBezTo>
                    <a:cubicBezTo>
                      <a:pt x="175526" y="2485"/>
                      <a:pt x="176022" y="6649"/>
                      <a:pt x="175968" y="13061"/>
                    </a:cubicBezTo>
                    <a:cubicBezTo>
                      <a:pt x="150746" y="21845"/>
                      <a:pt x="74881" y="75056"/>
                      <a:pt x="12157" y="181314"/>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8" name="Google Shape;2108;p47"/>
              <p:cNvSpPr/>
              <p:nvPr/>
            </p:nvSpPr>
            <p:spPr>
              <a:xfrm>
                <a:off x="4806633" y="3759855"/>
                <a:ext cx="124368" cy="163802"/>
              </a:xfrm>
              <a:custGeom>
                <a:rect b="b" l="l" r="r" t="t"/>
                <a:pathLst>
                  <a:path extrusionOk="0" h="163802" w="124368">
                    <a:moveTo>
                      <a:pt x="0" y="129401"/>
                    </a:moveTo>
                    <a:cubicBezTo>
                      <a:pt x="50660" y="43541"/>
                      <a:pt x="119858" y="-5862"/>
                      <a:pt x="123649" y="557"/>
                    </a:cubicBezTo>
                    <a:cubicBezTo>
                      <a:pt x="127448" y="6993"/>
                      <a:pt x="116687" y="75369"/>
                      <a:pt x="80029" y="163802"/>
                    </a:cubicBezTo>
                    <a:cubicBezTo>
                      <a:pt x="53939" y="157576"/>
                      <a:pt x="27191" y="145466"/>
                      <a:pt x="0" y="1294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9" name="Google Shape;2109;p47"/>
              <p:cNvSpPr/>
              <p:nvPr/>
            </p:nvSpPr>
            <p:spPr>
              <a:xfrm>
                <a:off x="4854524" y="3759858"/>
                <a:ext cx="76477" cy="163799"/>
              </a:xfrm>
              <a:custGeom>
                <a:rect b="b" l="l" r="r" t="t"/>
                <a:pathLst>
                  <a:path extrusionOk="0" h="163799" w="76477">
                    <a:moveTo>
                      <a:pt x="56591" y="9595"/>
                    </a:moveTo>
                    <a:cubicBezTo>
                      <a:pt x="67422" y="1819"/>
                      <a:pt x="74602" y="-1391"/>
                      <a:pt x="75757" y="555"/>
                    </a:cubicBezTo>
                    <a:cubicBezTo>
                      <a:pt x="79556" y="6990"/>
                      <a:pt x="68795" y="75366"/>
                      <a:pt x="32137" y="163800"/>
                    </a:cubicBezTo>
                    <a:cubicBezTo>
                      <a:pt x="21531" y="161272"/>
                      <a:pt x="10808" y="157721"/>
                      <a:pt x="0" y="153372"/>
                    </a:cubicBezTo>
                    <a:cubicBezTo>
                      <a:pt x="40193" y="79313"/>
                      <a:pt x="57498" y="20706"/>
                      <a:pt x="56599" y="9595"/>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0" name="Google Shape;2110;p47"/>
              <p:cNvSpPr/>
              <p:nvPr/>
            </p:nvSpPr>
            <p:spPr>
              <a:xfrm>
                <a:off x="4803748" y="3757738"/>
                <a:ext cx="129222" cy="168408"/>
              </a:xfrm>
              <a:custGeom>
                <a:rect b="b" l="l" r="r" t="t"/>
                <a:pathLst>
                  <a:path extrusionOk="0" h="168408" w="129222">
                    <a:moveTo>
                      <a:pt x="82433" y="167990"/>
                    </a:moveTo>
                    <a:cubicBezTo>
                      <a:pt x="57622" y="162074"/>
                      <a:pt x="31261" y="150747"/>
                      <a:pt x="1830" y="133356"/>
                    </a:cubicBezTo>
                    <a:lnTo>
                      <a:pt x="0" y="132278"/>
                    </a:lnTo>
                    <a:lnTo>
                      <a:pt x="1086" y="130433"/>
                    </a:lnTo>
                    <a:cubicBezTo>
                      <a:pt x="47807" y="51249"/>
                      <a:pt x="113089" y="8"/>
                      <a:pt x="125215" y="0"/>
                    </a:cubicBezTo>
                    <a:cubicBezTo>
                      <a:pt x="125246" y="0"/>
                      <a:pt x="125277" y="0"/>
                      <a:pt x="125308" y="0"/>
                    </a:cubicBezTo>
                    <a:cubicBezTo>
                      <a:pt x="127123" y="31"/>
                      <a:pt x="127968" y="1008"/>
                      <a:pt x="128316" y="1589"/>
                    </a:cubicBezTo>
                    <a:cubicBezTo>
                      <a:pt x="132798" y="9180"/>
                      <a:pt x="121021" y="79448"/>
                      <a:pt x="84829" y="166757"/>
                    </a:cubicBezTo>
                    <a:lnTo>
                      <a:pt x="84146" y="168409"/>
                    </a:lnTo>
                    <a:lnTo>
                      <a:pt x="82433" y="167998"/>
                    </a:lnTo>
                    <a:close/>
                    <a:moveTo>
                      <a:pt x="5769" y="130766"/>
                    </a:moveTo>
                    <a:cubicBezTo>
                      <a:pt x="33417" y="146932"/>
                      <a:pt x="58282" y="157639"/>
                      <a:pt x="81673" y="163439"/>
                    </a:cubicBezTo>
                    <a:cubicBezTo>
                      <a:pt x="117067" y="77548"/>
                      <a:pt x="127549" y="12491"/>
                      <a:pt x="124929" y="4225"/>
                    </a:cubicBezTo>
                    <a:cubicBezTo>
                      <a:pt x="115555" y="4350"/>
                      <a:pt x="52963" y="51699"/>
                      <a:pt x="5776" y="130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1" name="Google Shape;2111;p47"/>
              <p:cNvSpPr/>
              <p:nvPr/>
            </p:nvSpPr>
            <p:spPr>
              <a:xfrm>
                <a:off x="4623072" y="4749302"/>
                <a:ext cx="133939" cy="375598"/>
              </a:xfrm>
              <a:custGeom>
                <a:rect b="b" l="l" r="r" t="t"/>
                <a:pathLst>
                  <a:path extrusionOk="0" h="375598" w="133939">
                    <a:moveTo>
                      <a:pt x="44521" y="256"/>
                    </a:moveTo>
                    <a:cubicBezTo>
                      <a:pt x="45250" y="101"/>
                      <a:pt x="46002" y="93"/>
                      <a:pt x="46738" y="0"/>
                    </a:cubicBezTo>
                    <a:cubicBezTo>
                      <a:pt x="44544" y="92930"/>
                      <a:pt x="82737" y="321202"/>
                      <a:pt x="82737" y="321202"/>
                    </a:cubicBezTo>
                    <a:cubicBezTo>
                      <a:pt x="128233" y="330669"/>
                      <a:pt x="133939" y="375599"/>
                      <a:pt x="133939" y="375599"/>
                    </a:cubicBezTo>
                    <a:lnTo>
                      <a:pt x="31581" y="373823"/>
                    </a:lnTo>
                    <a:cubicBezTo>
                      <a:pt x="35465" y="312860"/>
                      <a:pt x="18393" y="227504"/>
                      <a:pt x="9" y="149630"/>
                    </a:cubicBezTo>
                    <a:cubicBezTo>
                      <a:pt x="-433" y="64941"/>
                      <a:pt x="14965" y="6459"/>
                      <a:pt x="44513" y="2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2" name="Google Shape;2112;p47"/>
              <p:cNvSpPr/>
              <p:nvPr/>
            </p:nvSpPr>
            <p:spPr>
              <a:xfrm>
                <a:off x="4349360" y="5066719"/>
                <a:ext cx="228920" cy="55002"/>
              </a:xfrm>
              <a:custGeom>
                <a:rect b="b" l="l" r="r" t="t"/>
                <a:pathLst>
                  <a:path extrusionOk="0" h="55002" w="228920">
                    <a:moveTo>
                      <a:pt x="2753" y="51157"/>
                    </a:moveTo>
                    <a:lnTo>
                      <a:pt x="224651" y="55003"/>
                    </a:lnTo>
                    <a:cubicBezTo>
                      <a:pt x="224651" y="55003"/>
                      <a:pt x="238142" y="19268"/>
                      <a:pt x="217161" y="7150"/>
                    </a:cubicBezTo>
                    <a:cubicBezTo>
                      <a:pt x="178442" y="-15211"/>
                      <a:pt x="127185" y="22377"/>
                      <a:pt x="94396" y="18469"/>
                    </a:cubicBezTo>
                    <a:cubicBezTo>
                      <a:pt x="39681" y="11949"/>
                      <a:pt x="22795" y="17717"/>
                      <a:pt x="13840" y="26579"/>
                    </a:cubicBezTo>
                    <a:cubicBezTo>
                      <a:pt x="8040" y="32317"/>
                      <a:pt x="-5892" y="51002"/>
                      <a:pt x="2760" y="5114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3" name="Google Shape;2113;p47"/>
              <p:cNvSpPr/>
              <p:nvPr/>
            </p:nvSpPr>
            <p:spPr>
              <a:xfrm>
                <a:off x="4679308" y="4145982"/>
                <a:ext cx="69283" cy="257160"/>
              </a:xfrm>
              <a:custGeom>
                <a:rect b="b" l="l" r="r" t="t"/>
                <a:pathLst>
                  <a:path extrusionOk="0" h="257160" w="69283">
                    <a:moveTo>
                      <a:pt x="0" y="0"/>
                    </a:moveTo>
                    <a:cubicBezTo>
                      <a:pt x="0" y="0"/>
                      <a:pt x="52777" y="96358"/>
                      <a:pt x="69283" y="257160"/>
                    </a:cubicBezTo>
                    <a:lnTo>
                      <a:pt x="13398" y="155329"/>
                    </a:lnTo>
                    <a:cubicBezTo>
                      <a:pt x="23074" y="87170"/>
                      <a:pt x="8" y="0"/>
                      <a:pt x="8" y="0"/>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4" name="Google Shape;2114;p47"/>
              <p:cNvSpPr/>
              <p:nvPr/>
            </p:nvSpPr>
            <p:spPr>
              <a:xfrm>
                <a:off x="4619562" y="4162202"/>
                <a:ext cx="72523" cy="118586"/>
              </a:xfrm>
              <a:custGeom>
                <a:rect b="b" l="l" r="r" t="t"/>
                <a:pathLst>
                  <a:path extrusionOk="0" h="118586" w="72523">
                    <a:moveTo>
                      <a:pt x="0" y="0"/>
                    </a:moveTo>
                    <a:cubicBezTo>
                      <a:pt x="0" y="0"/>
                      <a:pt x="40643" y="40364"/>
                      <a:pt x="72524" y="118586"/>
                    </a:cubicBezTo>
                    <a:lnTo>
                      <a:pt x="29524" y="75943"/>
                    </a:lnTo>
                    <a:cubicBezTo>
                      <a:pt x="24376" y="40255"/>
                      <a:pt x="0" y="0"/>
                      <a:pt x="0" y="0"/>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5" name="Google Shape;2115;p47"/>
              <p:cNvSpPr/>
              <p:nvPr/>
            </p:nvSpPr>
            <p:spPr>
              <a:xfrm>
                <a:off x="4878971" y="4158552"/>
                <a:ext cx="124601" cy="106582"/>
              </a:xfrm>
              <a:custGeom>
                <a:rect b="b" l="l" r="r" t="t"/>
                <a:pathLst>
                  <a:path extrusionOk="0" h="106582" w="124601">
                    <a:moveTo>
                      <a:pt x="124601" y="106582"/>
                    </a:moveTo>
                    <a:cubicBezTo>
                      <a:pt x="121276" y="106117"/>
                      <a:pt x="118089" y="105613"/>
                      <a:pt x="115166" y="105039"/>
                    </a:cubicBezTo>
                    <a:cubicBezTo>
                      <a:pt x="30058" y="36656"/>
                      <a:pt x="-7514" y="4418"/>
                      <a:pt x="1239" y="53"/>
                    </a:cubicBezTo>
                    <a:cubicBezTo>
                      <a:pt x="4930" y="-1785"/>
                      <a:pt x="41556" y="44750"/>
                      <a:pt x="124601" y="10658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6" name="Google Shape;2116;p47"/>
              <p:cNvSpPr/>
              <p:nvPr/>
            </p:nvSpPr>
            <p:spPr>
              <a:xfrm>
                <a:off x="4874666" y="4155002"/>
                <a:ext cx="16624" cy="14093"/>
              </a:xfrm>
              <a:custGeom>
                <a:rect b="b" l="l" r="r" t="t"/>
                <a:pathLst>
                  <a:path extrusionOk="0" h="14093" w="16624">
                    <a:moveTo>
                      <a:pt x="7716" y="5471"/>
                    </a:moveTo>
                    <a:cubicBezTo>
                      <a:pt x="4452" y="7743"/>
                      <a:pt x="1994" y="10814"/>
                      <a:pt x="544" y="14093"/>
                    </a:cubicBezTo>
                    <a:cubicBezTo>
                      <a:pt x="-130" y="9092"/>
                      <a:pt x="-844" y="4215"/>
                      <a:pt x="2839" y="1649"/>
                    </a:cubicBezTo>
                    <a:cubicBezTo>
                      <a:pt x="6351" y="-793"/>
                      <a:pt x="13112" y="-444"/>
                      <a:pt x="16624" y="2176"/>
                    </a:cubicBezTo>
                    <a:cubicBezTo>
                      <a:pt x="13709" y="2378"/>
                      <a:pt x="10608" y="3456"/>
                      <a:pt x="7716" y="546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7" name="Google Shape;2117;p47"/>
              <p:cNvSpPr/>
              <p:nvPr/>
            </p:nvSpPr>
            <p:spPr>
              <a:xfrm>
                <a:off x="4764104" y="4238951"/>
                <a:ext cx="76023" cy="189140"/>
              </a:xfrm>
              <a:custGeom>
                <a:rect b="b" l="l" r="r" t="t"/>
                <a:pathLst>
                  <a:path extrusionOk="0" h="189140" w="76023">
                    <a:moveTo>
                      <a:pt x="173" y="0"/>
                    </a:moveTo>
                    <a:cubicBezTo>
                      <a:pt x="34830" y="108282"/>
                      <a:pt x="76023" y="189141"/>
                      <a:pt x="76023" y="189141"/>
                    </a:cubicBezTo>
                    <a:cubicBezTo>
                      <a:pt x="76023" y="189141"/>
                      <a:pt x="30325" y="129317"/>
                      <a:pt x="13873" y="86015"/>
                    </a:cubicBezTo>
                    <a:cubicBezTo>
                      <a:pt x="-2580" y="42705"/>
                      <a:pt x="173" y="0"/>
                      <a:pt x="173" y="0"/>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8" name="Google Shape;2118;p47"/>
              <p:cNvSpPr/>
              <p:nvPr/>
            </p:nvSpPr>
            <p:spPr>
              <a:xfrm>
                <a:off x="5064459" y="4225430"/>
                <a:ext cx="55510" cy="56180"/>
              </a:xfrm>
              <a:custGeom>
                <a:rect b="b" l="l" r="r" t="t"/>
                <a:pathLst>
                  <a:path extrusionOk="0" h="56180" w="55510">
                    <a:moveTo>
                      <a:pt x="0" y="13328"/>
                    </a:moveTo>
                    <a:cubicBezTo>
                      <a:pt x="2442" y="5652"/>
                      <a:pt x="5047" y="-426"/>
                      <a:pt x="7071" y="23"/>
                    </a:cubicBezTo>
                    <a:cubicBezTo>
                      <a:pt x="12382" y="1202"/>
                      <a:pt x="59584" y="48652"/>
                      <a:pt x="55226" y="54002"/>
                    </a:cubicBezTo>
                    <a:cubicBezTo>
                      <a:pt x="54451" y="54955"/>
                      <a:pt x="52722" y="55692"/>
                      <a:pt x="50311" y="56180"/>
                    </a:cubicBezTo>
                    <a:cubicBezTo>
                      <a:pt x="29974" y="42883"/>
                      <a:pt x="12816" y="28075"/>
                      <a:pt x="0" y="13328"/>
                    </a:cubicBezTo>
                    <a:close/>
                  </a:path>
                </a:pathLst>
              </a:custGeom>
              <a:solidFill>
                <a:srgbClr val="333333">
                  <a:alpha val="303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9" name="Google Shape;2119;p47"/>
              <p:cNvSpPr/>
              <p:nvPr/>
            </p:nvSpPr>
            <p:spPr>
              <a:xfrm>
                <a:off x="4482399" y="5066721"/>
                <a:ext cx="95882" cy="55001"/>
              </a:xfrm>
              <a:custGeom>
                <a:rect b="b" l="l" r="r" t="t"/>
                <a:pathLst>
                  <a:path extrusionOk="0" h="55001" w="95882">
                    <a:moveTo>
                      <a:pt x="0" y="12048"/>
                    </a:moveTo>
                    <a:cubicBezTo>
                      <a:pt x="27563" y="3745"/>
                      <a:pt x="58568" y="-7606"/>
                      <a:pt x="84123" y="7148"/>
                    </a:cubicBezTo>
                    <a:cubicBezTo>
                      <a:pt x="105103" y="19267"/>
                      <a:pt x="91613" y="55002"/>
                      <a:pt x="91613" y="55002"/>
                    </a:cubicBezTo>
                    <a:lnTo>
                      <a:pt x="43255" y="54164"/>
                    </a:lnTo>
                    <a:cubicBezTo>
                      <a:pt x="17026" y="44023"/>
                      <a:pt x="217" y="28827"/>
                      <a:pt x="0" y="1204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3" name="Shape 2123"/>
        <p:cNvGrpSpPr/>
        <p:nvPr/>
      </p:nvGrpSpPr>
      <p:grpSpPr>
        <a:xfrm>
          <a:off x="0" y="0"/>
          <a:ext cx="0" cy="0"/>
          <a:chOff x="0" y="0"/>
          <a:chExt cx="0" cy="0"/>
        </a:xfrm>
      </p:grpSpPr>
      <p:sp>
        <p:nvSpPr>
          <p:cNvPr id="2124" name="Google Shape;2124;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125" name="Google Shape;2125;p48"/>
          <p:cNvSpPr txBox="1"/>
          <p:nvPr/>
        </p:nvSpPr>
        <p:spPr>
          <a:xfrm>
            <a:off x="720000" y="1312325"/>
            <a:ext cx="3777900" cy="3291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sap"/>
                <a:ea typeface="Asap"/>
                <a:cs typeface="Asap"/>
                <a:sym typeface="Asap"/>
              </a:rPr>
              <a:t>Did you like the resources of this template? Get them for free at our other websites!</a:t>
            </a:r>
            <a:endParaRPr>
              <a:solidFill>
                <a:schemeClr val="dk1"/>
              </a:solidFill>
              <a:latin typeface="Asap"/>
              <a:ea typeface="Asap"/>
              <a:cs typeface="Asap"/>
              <a:sym typeface="Asap"/>
            </a:endParaRPr>
          </a:p>
          <a:p>
            <a:pPr indent="0" lvl="0" marL="0" rtl="0" algn="l">
              <a:lnSpc>
                <a:spcPct val="115000"/>
              </a:lnSpc>
              <a:spcBef>
                <a:spcPts val="0"/>
              </a:spcBef>
              <a:spcAft>
                <a:spcPts val="0"/>
              </a:spcAft>
              <a:buNone/>
            </a:pPr>
            <a:br>
              <a:rPr lang="en">
                <a:solidFill>
                  <a:schemeClr val="dk1"/>
                </a:solidFill>
                <a:latin typeface="Asap"/>
                <a:ea typeface="Asap"/>
                <a:cs typeface="Asap"/>
                <a:sym typeface="Asap"/>
              </a:rPr>
            </a:br>
            <a:r>
              <a:rPr b="1" lang="en">
                <a:solidFill>
                  <a:schemeClr val="dk1"/>
                </a:solidFill>
                <a:latin typeface="Asap"/>
                <a:ea typeface="Asap"/>
                <a:cs typeface="Asap"/>
                <a:sym typeface="Asap"/>
              </a:rPr>
              <a:t>Photos:</a:t>
            </a:r>
            <a:endParaRPr b="1">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3">
                  <a:extLst>
                    <a:ext uri="{A12FA001-AC4F-418D-AE19-62706E023703}">
                      <ahyp:hlinkClr val="tx"/>
                    </a:ext>
                  </a:extLst>
                </a:hlinkClick>
              </a:rPr>
              <a:t>Female scientist looking through microscope with girl and test tubes</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4">
                  <a:extLst>
                    <a:ext uri="{A12FA001-AC4F-418D-AE19-62706E023703}">
                      <ahyp:hlinkClr val="tx"/>
                    </a:ext>
                  </a:extLst>
                </a:hlinkClick>
              </a:rPr>
              <a:t>Cute fox with babies in nature</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5">
                  <a:extLst>
                    <a:ext uri="{A12FA001-AC4F-418D-AE19-62706E023703}">
                      <ahyp:hlinkClr val="tx"/>
                    </a:ext>
                  </a:extLst>
                </a:hlinkClick>
              </a:rPr>
              <a:t>View of wild elk in nature</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6">
                  <a:extLst>
                    <a:ext uri="{A12FA001-AC4F-418D-AE19-62706E023703}">
                      <ahyp:hlinkClr val="tx"/>
                    </a:ext>
                  </a:extLst>
                </a:hlinkClick>
              </a:rPr>
              <a:t>Close up kid learning with microscope</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7">
                  <a:extLst>
                    <a:ext uri="{A12FA001-AC4F-418D-AE19-62706E023703}">
                      <ahyp:hlinkClr val="tx"/>
                    </a:ext>
                  </a:extLst>
                </a:hlinkClick>
              </a:rPr>
              <a:t> Top view on various medical equipment with microscope</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8">
                  <a:extLst>
                    <a:ext uri="{A12FA001-AC4F-418D-AE19-62706E023703}">
                      <ahyp:hlinkClr val="tx"/>
                    </a:ext>
                  </a:extLst>
                </a:hlinkClick>
              </a:rPr>
              <a:t>Galaxy night landscape</a:t>
            </a:r>
            <a:endParaRPr>
              <a:solidFill>
                <a:schemeClr val="dk1"/>
              </a:solidFill>
              <a:latin typeface="Asap"/>
              <a:ea typeface="Asap"/>
              <a:cs typeface="Asap"/>
              <a:sym typeface="Asap"/>
            </a:endParaRPr>
          </a:p>
        </p:txBody>
      </p:sp>
      <p:sp>
        <p:nvSpPr>
          <p:cNvPr id="2126" name="Google Shape;2126;p48"/>
          <p:cNvSpPr txBox="1"/>
          <p:nvPr/>
        </p:nvSpPr>
        <p:spPr>
          <a:xfrm>
            <a:off x="4646100" y="1312325"/>
            <a:ext cx="3777900" cy="3291600"/>
          </a:xfrm>
          <a:prstGeom prst="rect">
            <a:avLst/>
          </a:prstGeom>
          <a:noFill/>
          <a:ln>
            <a:noFill/>
          </a:ln>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9">
                  <a:extLst>
                    <a:ext uri="{A12FA001-AC4F-418D-AE19-62706E023703}">
                      <ahyp:hlinkClr val="tx"/>
                    </a:ext>
                  </a:extLst>
                </a:hlinkClick>
              </a:rPr>
              <a:t>Front view of girl next to desk with potions holding notepad</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10">
                  <a:extLst>
                    <a:ext uri="{A12FA001-AC4F-418D-AE19-62706E023703}">
                      <ahyp:hlinkClr val="tx"/>
                    </a:ext>
                  </a:extLst>
                </a:hlinkClick>
              </a:rPr>
              <a:t>Extra long shot peaceful landscape with trees</a:t>
            </a:r>
            <a:endParaRPr b="1">
              <a:solidFill>
                <a:schemeClr val="dk1"/>
              </a:solidFill>
              <a:latin typeface="Asap"/>
              <a:ea typeface="Asap"/>
              <a:cs typeface="Asap"/>
              <a:sym typeface="Asap"/>
            </a:endParaRPr>
          </a:p>
          <a:p>
            <a:pPr indent="0" lvl="0" marL="0" rtl="0" algn="l">
              <a:lnSpc>
                <a:spcPct val="115000"/>
              </a:lnSpc>
              <a:spcBef>
                <a:spcPts val="0"/>
              </a:spcBef>
              <a:spcAft>
                <a:spcPts val="0"/>
              </a:spcAft>
              <a:buNone/>
            </a:pPr>
            <a:r>
              <a:t/>
            </a:r>
            <a:endParaRPr b="1">
              <a:solidFill>
                <a:schemeClr val="dk1"/>
              </a:solidFill>
              <a:latin typeface="Asap"/>
              <a:ea typeface="Asap"/>
              <a:cs typeface="Asap"/>
              <a:sym typeface="Asap"/>
            </a:endParaRPr>
          </a:p>
          <a:p>
            <a:pPr indent="0" lvl="0" marL="0" rtl="0" algn="l">
              <a:lnSpc>
                <a:spcPct val="115000"/>
              </a:lnSpc>
              <a:spcBef>
                <a:spcPts val="0"/>
              </a:spcBef>
              <a:spcAft>
                <a:spcPts val="0"/>
              </a:spcAft>
              <a:buNone/>
            </a:pPr>
            <a:r>
              <a:rPr b="1" lang="en">
                <a:solidFill>
                  <a:schemeClr val="dk1"/>
                </a:solidFill>
                <a:latin typeface="Asap"/>
                <a:ea typeface="Asap"/>
                <a:cs typeface="Asap"/>
                <a:sym typeface="Asap"/>
              </a:rPr>
              <a:t>Vectors:</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11">
                  <a:extLst>
                    <a:ext uri="{A12FA001-AC4F-418D-AE19-62706E023703}">
                      <ahyp:hlinkClr val="tx"/>
                    </a:ext>
                  </a:extLst>
                </a:hlinkClick>
              </a:rPr>
              <a:t>Exotic animals landscape composition</a:t>
            </a:r>
            <a:endParaRPr>
              <a:solidFill>
                <a:schemeClr val="dk1"/>
              </a:solidFill>
              <a:latin typeface="Asap"/>
              <a:ea typeface="Asap"/>
              <a:cs typeface="Asap"/>
              <a:sym typeface="Asap"/>
            </a:endParaRPr>
          </a:p>
          <a:p>
            <a:pPr indent="-317500" lvl="0" marL="457200" rtl="0" algn="l">
              <a:lnSpc>
                <a:spcPct val="115000"/>
              </a:lnSpc>
              <a:spcBef>
                <a:spcPts val="0"/>
              </a:spcBef>
              <a:spcAft>
                <a:spcPts val="0"/>
              </a:spcAft>
              <a:buClr>
                <a:schemeClr val="accent4"/>
              </a:buClr>
              <a:buSzPts val="1400"/>
              <a:buFont typeface="Asap"/>
              <a:buChar char="●"/>
            </a:pPr>
            <a:r>
              <a:rPr lang="en" u="sng">
                <a:solidFill>
                  <a:schemeClr val="dk1"/>
                </a:solidFill>
                <a:latin typeface="Asap"/>
                <a:ea typeface="Asap"/>
                <a:cs typeface="Asap"/>
                <a:sym typeface="Asap"/>
                <a:hlinkClick r:id="rId12">
                  <a:extLst>
                    <a:ext uri="{A12FA001-AC4F-418D-AE19-62706E023703}">
                      <ahyp:hlinkClr val="tx"/>
                    </a:ext>
                  </a:extLst>
                </a:hlinkClick>
              </a:rPr>
              <a:t>Biological hierarchy color set of isolated animals and plants images with arrows and editable text captions vector</a:t>
            </a:r>
            <a:endParaRPr>
              <a:solidFill>
                <a:schemeClr val="dk1"/>
              </a:solidFill>
              <a:latin typeface="Asap"/>
              <a:ea typeface="Asap"/>
              <a:cs typeface="Asap"/>
              <a:sym typeface="Asap"/>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30" name="Shape 2130"/>
        <p:cNvGrpSpPr/>
        <p:nvPr/>
      </p:nvGrpSpPr>
      <p:grpSpPr>
        <a:xfrm>
          <a:off x="0" y="0"/>
          <a:ext cx="0" cy="0"/>
          <a:chOff x="0" y="0"/>
          <a:chExt cx="0" cy="0"/>
        </a:xfrm>
      </p:grpSpPr>
      <p:sp>
        <p:nvSpPr>
          <p:cNvPr id="2131" name="Google Shape;2131;p4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132" name="Google Shape;2132;p4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36" name="Shape 2136"/>
        <p:cNvGrpSpPr/>
        <p:nvPr/>
      </p:nvGrpSpPr>
      <p:grpSpPr>
        <a:xfrm>
          <a:off x="0" y="0"/>
          <a:ext cx="0" cy="0"/>
          <a:chOff x="0" y="0"/>
          <a:chExt cx="0" cy="0"/>
        </a:xfrm>
      </p:grpSpPr>
      <p:sp>
        <p:nvSpPr>
          <p:cNvPr id="2137" name="Google Shape;2137;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2138" name="Google Shape;2138;p5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42" name="Shape 2142"/>
        <p:cNvGrpSpPr/>
        <p:nvPr/>
      </p:nvGrpSpPr>
      <p:grpSpPr>
        <a:xfrm>
          <a:off x="0" y="0"/>
          <a:ext cx="0" cy="0"/>
          <a:chOff x="0" y="0"/>
          <a:chExt cx="0" cy="0"/>
        </a:xfrm>
      </p:grpSpPr>
      <p:sp>
        <p:nvSpPr>
          <p:cNvPr id="2143" name="Google Shape;2143;p51"/>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rgbClr val="FFFFFF"/>
                </a:solidFill>
              </a:rPr>
              <a:t>Candal</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3">
                  <a:extLst>
                    <a:ext uri="{A12FA001-AC4F-418D-AE19-62706E023703}">
                      <ahyp:hlinkClr val="tx"/>
                    </a:ext>
                  </a:extLst>
                </a:hlinkClick>
              </a:rPr>
              <a:t>https://fonts.google.com/specimen/Candal</a:t>
            </a:r>
            <a:r>
              <a:rPr lang="en" sz="1100">
                <a:solidFill>
                  <a:srgbClr val="FFFFFF"/>
                </a:solidFill>
              </a:rPr>
              <a:t>)</a:t>
            </a:r>
            <a:endParaRPr sz="1100">
              <a:solidFill>
                <a:srgbClr val="FFFFFF"/>
              </a:solidFill>
            </a:endParaRPr>
          </a:p>
          <a:p>
            <a:pPr indent="0" lvl="0" marL="0" rtl="0" algn="ctr">
              <a:spcBef>
                <a:spcPts val="0"/>
              </a:spcBef>
              <a:spcAft>
                <a:spcPts val="0"/>
              </a:spcAft>
              <a:buClr>
                <a:schemeClr val="dk1"/>
              </a:buClr>
              <a:buSzPts val="1100"/>
              <a:buFont typeface="Arial"/>
              <a:buNone/>
            </a:pPr>
            <a:r>
              <a:t/>
            </a:r>
            <a:endParaRPr sz="1100">
              <a:solidFill>
                <a:srgbClr val="FFFFFF"/>
              </a:solidFill>
            </a:endParaRPr>
          </a:p>
          <a:p>
            <a:pPr indent="0" lvl="0" marL="0" rtl="0" algn="ctr">
              <a:spcBef>
                <a:spcPts val="0"/>
              </a:spcBef>
              <a:spcAft>
                <a:spcPts val="0"/>
              </a:spcAft>
              <a:buClr>
                <a:schemeClr val="dk1"/>
              </a:buClr>
              <a:buSzPts val="1100"/>
              <a:buFont typeface="Arial"/>
              <a:buNone/>
            </a:pPr>
            <a:r>
              <a:rPr b="1" lang="en" sz="1100">
                <a:solidFill>
                  <a:srgbClr val="FFFFFF"/>
                </a:solidFill>
              </a:rPr>
              <a:t>Asap</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4">
                  <a:extLst>
                    <a:ext uri="{A12FA001-AC4F-418D-AE19-62706E023703}">
                      <ahyp:hlinkClr val="tx"/>
                    </a:ext>
                  </a:extLst>
                </a:hlinkClick>
              </a:rPr>
              <a:t>https://fonts.google.com/specimen/Asap</a:t>
            </a:r>
            <a:r>
              <a:rPr lang="en" sz="1100">
                <a:solidFill>
                  <a:srgbClr val="FFFFFF"/>
                </a:solidFill>
              </a:rPr>
              <a:t>)</a:t>
            </a:r>
            <a:endParaRPr sz="1100">
              <a:solidFill>
                <a:srgbClr val="FFFFFF"/>
              </a:solidFill>
            </a:endParaRPr>
          </a:p>
        </p:txBody>
      </p:sp>
      <p:sp>
        <p:nvSpPr>
          <p:cNvPr id="2144" name="Google Shape;2144;p51"/>
          <p:cNvSpPr/>
          <p:nvPr/>
        </p:nvSpPr>
        <p:spPr>
          <a:xfrm>
            <a:off x="2052650" y="2947175"/>
            <a:ext cx="791400" cy="754200"/>
          </a:xfrm>
          <a:prstGeom prst="roundRect">
            <a:avLst>
              <a:gd fmla="val 16667" name="adj"/>
            </a:avLst>
          </a:prstGeom>
          <a:solidFill>
            <a:srgbClr val="3333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1"/>
          <p:cNvSpPr/>
          <p:nvPr/>
        </p:nvSpPr>
        <p:spPr>
          <a:xfrm>
            <a:off x="3114470" y="2947175"/>
            <a:ext cx="791400" cy="754200"/>
          </a:xfrm>
          <a:prstGeom prst="roundRect">
            <a:avLst>
              <a:gd fmla="val 16667" name="adj"/>
            </a:avLst>
          </a:prstGeom>
          <a:solidFill>
            <a:srgbClr val="E9F1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1"/>
          <p:cNvSpPr/>
          <p:nvPr/>
        </p:nvSpPr>
        <p:spPr>
          <a:xfrm>
            <a:off x="4176289"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1"/>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#333333</a:t>
            </a:r>
            <a:endParaRPr sz="1000">
              <a:solidFill>
                <a:srgbClr val="FFFFFF"/>
              </a:solidFill>
            </a:endParaRPr>
          </a:p>
        </p:txBody>
      </p:sp>
      <p:sp>
        <p:nvSpPr>
          <p:cNvPr id="2148" name="Google Shape;2148;p51"/>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#e9f1ef</a:t>
            </a:r>
            <a:endParaRPr sz="1000"/>
          </a:p>
        </p:txBody>
      </p:sp>
      <p:sp>
        <p:nvSpPr>
          <p:cNvPr id="2149" name="Google Shape;2149;p51"/>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2150" name="Google Shape;2150;p51"/>
          <p:cNvSpPr/>
          <p:nvPr/>
        </p:nvSpPr>
        <p:spPr>
          <a:xfrm>
            <a:off x="5238125" y="2947175"/>
            <a:ext cx="791400" cy="754200"/>
          </a:xfrm>
          <a:prstGeom prst="roundRect">
            <a:avLst>
              <a:gd fmla="val 16667" name="adj"/>
            </a:avLst>
          </a:prstGeom>
          <a:solidFill>
            <a:srgbClr val="F3EF7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#f3ef73</a:t>
            </a:r>
            <a:endParaRPr sz="1000"/>
          </a:p>
        </p:txBody>
      </p:sp>
      <p:sp>
        <p:nvSpPr>
          <p:cNvPr id="2152" name="Google Shape;2152;p51"/>
          <p:cNvSpPr/>
          <p:nvPr/>
        </p:nvSpPr>
        <p:spPr>
          <a:xfrm>
            <a:off x="2052650" y="3878275"/>
            <a:ext cx="791400" cy="754200"/>
          </a:xfrm>
          <a:prstGeom prst="roundRect">
            <a:avLst>
              <a:gd fmla="val 16667" name="adj"/>
            </a:avLst>
          </a:prstGeom>
          <a:solidFill>
            <a:srgbClr val="6DC6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3114470" y="3878275"/>
            <a:ext cx="791400" cy="754200"/>
          </a:xfrm>
          <a:prstGeom prst="roundRect">
            <a:avLst>
              <a:gd fmla="val 16667" name="adj"/>
            </a:avLst>
          </a:prstGeom>
          <a:solidFill>
            <a:srgbClr val="2251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4176289" y="3878275"/>
            <a:ext cx="791400" cy="754200"/>
          </a:xfrm>
          <a:prstGeom prst="roundRect">
            <a:avLst>
              <a:gd fmla="val 16667" name="adj"/>
            </a:avLst>
          </a:prstGeom>
          <a:solidFill>
            <a:srgbClr val="EC7F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#6dc6b2</a:t>
            </a:r>
            <a:endParaRPr sz="1000">
              <a:solidFill>
                <a:srgbClr val="FFFFFF"/>
              </a:solidFill>
            </a:endParaRPr>
          </a:p>
        </p:txBody>
      </p:sp>
      <p:sp>
        <p:nvSpPr>
          <p:cNvPr id="2156" name="Google Shape;2156;p51"/>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#22514d</a:t>
            </a:r>
            <a:endParaRPr sz="1000">
              <a:solidFill>
                <a:srgbClr val="FFFFFF"/>
              </a:solidFill>
            </a:endParaRPr>
          </a:p>
        </p:txBody>
      </p:sp>
      <p:sp>
        <p:nvSpPr>
          <p:cNvPr id="2157" name="Google Shape;2157;p51"/>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#ec7f43</a:t>
            </a:r>
            <a:endParaRPr sz="1000">
              <a:solidFill>
                <a:srgbClr val="FFFFFF"/>
              </a:solidFill>
            </a:endParaRPr>
          </a:p>
        </p:txBody>
      </p:sp>
      <p:sp>
        <p:nvSpPr>
          <p:cNvPr id="2158" name="Google Shape;2158;p51"/>
          <p:cNvSpPr/>
          <p:nvPr/>
        </p:nvSpPr>
        <p:spPr>
          <a:xfrm>
            <a:off x="5238125" y="3878275"/>
            <a:ext cx="791400" cy="754200"/>
          </a:xfrm>
          <a:prstGeom prst="roundRect">
            <a:avLst>
              <a:gd fmla="val 16667" name="adj"/>
            </a:avLst>
          </a:prstGeom>
          <a:solidFill>
            <a:srgbClr val="8E827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#8e827f</a:t>
            </a:r>
            <a:endParaRPr sz="1000">
              <a:solidFill>
                <a:srgbClr val="FFFFFF"/>
              </a:solidFill>
            </a:endParaRPr>
          </a:p>
        </p:txBody>
      </p:sp>
      <p:sp>
        <p:nvSpPr>
          <p:cNvPr id="2160" name="Google Shape;2160;p51"/>
          <p:cNvSpPr/>
          <p:nvPr/>
        </p:nvSpPr>
        <p:spPr>
          <a:xfrm>
            <a:off x="6299950" y="2947175"/>
            <a:ext cx="791400" cy="754200"/>
          </a:xfrm>
          <a:prstGeom prst="roundRect">
            <a:avLst>
              <a:gd fmla="val 16667" name="adj"/>
            </a:avLst>
          </a:prstGeom>
          <a:solidFill>
            <a:srgbClr val="5CB8A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#5cb8a1</a:t>
            </a:r>
            <a:endParaRPr sz="1000">
              <a:solidFill>
                <a:srgbClr val="FFFFFF"/>
              </a:solidFill>
            </a:endParaRPr>
          </a:p>
        </p:txBody>
      </p:sp>
      <p:sp>
        <p:nvSpPr>
          <p:cNvPr id="2162" name="Google Shape;2162;p51"/>
          <p:cNvSpPr/>
          <p:nvPr/>
        </p:nvSpPr>
        <p:spPr>
          <a:xfrm>
            <a:off x="6299950" y="3878275"/>
            <a:ext cx="791400" cy="754200"/>
          </a:xfrm>
          <a:prstGeom prst="roundRect">
            <a:avLst>
              <a:gd fmla="val 16667" name="adj"/>
            </a:avLst>
          </a:prstGeom>
          <a:solidFill>
            <a:srgbClr val="B0DCE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#b0dce1</a:t>
            </a:r>
            <a:endParaRPr sz="1000"/>
          </a:p>
        </p:txBody>
      </p:sp>
      <p:sp>
        <p:nvSpPr>
          <p:cNvPr id="2164" name="Google Shape;2164;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68" name="Shape 2168"/>
        <p:cNvGrpSpPr/>
        <p:nvPr/>
      </p:nvGrpSpPr>
      <p:grpSpPr>
        <a:xfrm>
          <a:off x="0" y="0"/>
          <a:ext cx="0" cy="0"/>
          <a:chOff x="0" y="0"/>
          <a:chExt cx="0" cy="0"/>
        </a:xfrm>
      </p:grpSpPr>
      <p:sp>
        <p:nvSpPr>
          <p:cNvPr id="2169" name="Google Shape;2169;p52"/>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2170" name="Google Shape;2170;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171" name="Google Shape;2171;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2172" name="Google Shape;2172;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2173" name="Google Shape;2173;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2174" name="Google Shape;2174;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2175" name="Google Shape;2175;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2176" name="Google Shape;2176;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177" name="Google Shape;2177;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2178" name="Google Shape;2178;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2179" name="Google Shape;2179;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180" name="Google Shape;2180;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84" name="Shape 2184"/>
        <p:cNvGrpSpPr/>
        <p:nvPr/>
      </p:nvGrpSpPr>
      <p:grpSpPr>
        <a:xfrm>
          <a:off x="0" y="0"/>
          <a:ext cx="0" cy="0"/>
          <a:chOff x="0" y="0"/>
          <a:chExt cx="0" cy="0"/>
        </a:xfrm>
      </p:grpSpPr>
      <p:sp>
        <p:nvSpPr>
          <p:cNvPr id="2185" name="Google Shape;2185;p53"/>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2186" name="Google Shape;2186;p5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2187" name="Google Shape;2187;p53"/>
          <p:cNvGrpSpPr/>
          <p:nvPr/>
        </p:nvGrpSpPr>
        <p:grpSpPr>
          <a:xfrm>
            <a:off x="5048544" y="3019584"/>
            <a:ext cx="442841" cy="514271"/>
            <a:chOff x="4727025" y="1332775"/>
            <a:chExt cx="59900" cy="69625"/>
          </a:xfrm>
        </p:grpSpPr>
        <p:sp>
          <p:nvSpPr>
            <p:cNvPr id="2188" name="Google Shape;2188;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53"/>
          <p:cNvGrpSpPr/>
          <p:nvPr/>
        </p:nvGrpSpPr>
        <p:grpSpPr>
          <a:xfrm>
            <a:off x="5723860" y="2267072"/>
            <a:ext cx="500909" cy="500899"/>
            <a:chOff x="4820425" y="1329900"/>
            <a:chExt cx="70175" cy="70350"/>
          </a:xfrm>
        </p:grpSpPr>
        <p:sp>
          <p:nvSpPr>
            <p:cNvPr id="2191" name="Google Shape;2191;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53"/>
          <p:cNvGrpSpPr/>
          <p:nvPr/>
        </p:nvGrpSpPr>
        <p:grpSpPr>
          <a:xfrm>
            <a:off x="6376484" y="2278862"/>
            <a:ext cx="538135" cy="493119"/>
            <a:chOff x="4903200" y="1331525"/>
            <a:chExt cx="73575" cy="67425"/>
          </a:xfrm>
        </p:grpSpPr>
        <p:sp>
          <p:nvSpPr>
            <p:cNvPr id="2196" name="Google Shape;2196;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197" name="Google Shape;2197;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53"/>
          <p:cNvGrpSpPr/>
          <p:nvPr/>
        </p:nvGrpSpPr>
        <p:grpSpPr>
          <a:xfrm>
            <a:off x="5636435" y="3020840"/>
            <a:ext cx="544563" cy="511895"/>
            <a:chOff x="4815575" y="1416800"/>
            <a:chExt cx="73750" cy="71400"/>
          </a:xfrm>
        </p:grpSpPr>
        <p:sp>
          <p:nvSpPr>
            <p:cNvPr id="2199" name="Google Shape;2199;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53"/>
          <p:cNvGrpSpPr/>
          <p:nvPr/>
        </p:nvGrpSpPr>
        <p:grpSpPr>
          <a:xfrm>
            <a:off x="6333060" y="3020546"/>
            <a:ext cx="602914" cy="512477"/>
            <a:chOff x="4902475" y="1418875"/>
            <a:chExt cx="74500" cy="63775"/>
          </a:xfrm>
        </p:grpSpPr>
        <p:sp>
          <p:nvSpPr>
            <p:cNvPr id="2203" name="Google Shape;2203;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53"/>
          <p:cNvGrpSpPr/>
          <p:nvPr/>
        </p:nvGrpSpPr>
        <p:grpSpPr>
          <a:xfrm>
            <a:off x="5748932" y="3759785"/>
            <a:ext cx="515391" cy="525699"/>
            <a:chOff x="4818100" y="1507675"/>
            <a:chExt cx="71225" cy="71625"/>
          </a:xfrm>
        </p:grpSpPr>
        <p:sp>
          <p:nvSpPr>
            <p:cNvPr id="2206" name="Google Shape;2206;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53"/>
          <p:cNvGrpSpPr/>
          <p:nvPr/>
        </p:nvGrpSpPr>
        <p:grpSpPr>
          <a:xfrm>
            <a:off x="5087034" y="3781317"/>
            <a:ext cx="522956" cy="489869"/>
            <a:chOff x="4721450" y="1509475"/>
            <a:chExt cx="79350" cy="74325"/>
          </a:xfrm>
        </p:grpSpPr>
        <p:sp>
          <p:nvSpPr>
            <p:cNvPr id="2211" name="Google Shape;2211;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53"/>
          <p:cNvGrpSpPr/>
          <p:nvPr/>
        </p:nvGrpSpPr>
        <p:grpSpPr>
          <a:xfrm>
            <a:off x="6410277" y="3761069"/>
            <a:ext cx="525704" cy="535436"/>
            <a:chOff x="4906800" y="1507500"/>
            <a:chExt cx="70350" cy="71075"/>
          </a:xfrm>
        </p:grpSpPr>
        <p:sp>
          <p:nvSpPr>
            <p:cNvPr id="2216" name="Google Shape;2216;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 name="Google Shape;2221;p53"/>
          <p:cNvGrpSpPr/>
          <p:nvPr/>
        </p:nvGrpSpPr>
        <p:grpSpPr>
          <a:xfrm>
            <a:off x="4443099" y="2267050"/>
            <a:ext cx="508054" cy="508095"/>
            <a:chOff x="3736598" y="2170606"/>
            <a:chExt cx="404889" cy="404889"/>
          </a:xfrm>
        </p:grpSpPr>
        <p:sp>
          <p:nvSpPr>
            <p:cNvPr id="2222" name="Google Shape;2222;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 name="Google Shape;2226;p53"/>
          <p:cNvGrpSpPr/>
          <p:nvPr/>
        </p:nvGrpSpPr>
        <p:grpSpPr>
          <a:xfrm>
            <a:off x="3731139" y="2267145"/>
            <a:ext cx="575790" cy="507904"/>
            <a:chOff x="3161917" y="2170682"/>
            <a:chExt cx="458870" cy="404737"/>
          </a:xfrm>
        </p:grpSpPr>
        <p:sp>
          <p:nvSpPr>
            <p:cNvPr id="2227" name="Google Shape;2227;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228" name="Google Shape;2228;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53"/>
          <p:cNvGrpSpPr/>
          <p:nvPr/>
        </p:nvGrpSpPr>
        <p:grpSpPr>
          <a:xfrm>
            <a:off x="3758669" y="3027517"/>
            <a:ext cx="520730" cy="498567"/>
            <a:chOff x="3179914" y="2889488"/>
            <a:chExt cx="422876" cy="404911"/>
          </a:xfrm>
        </p:grpSpPr>
        <p:sp>
          <p:nvSpPr>
            <p:cNvPr id="2231" name="Google Shape;2231;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53"/>
          <p:cNvGrpSpPr/>
          <p:nvPr/>
        </p:nvGrpSpPr>
        <p:grpSpPr>
          <a:xfrm>
            <a:off x="4387349" y="3027477"/>
            <a:ext cx="516145" cy="498648"/>
            <a:chOff x="3729467" y="2889422"/>
            <a:chExt cx="419153" cy="404977"/>
          </a:xfrm>
        </p:grpSpPr>
        <p:sp>
          <p:nvSpPr>
            <p:cNvPr id="2238" name="Google Shape;2238;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5" name="Google Shape;2245;p53"/>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3"/>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3"/>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3"/>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9" name="Google Shape;2249;p53"/>
          <p:cNvGrpSpPr/>
          <p:nvPr/>
        </p:nvGrpSpPr>
        <p:grpSpPr>
          <a:xfrm>
            <a:off x="7107677" y="2474362"/>
            <a:ext cx="166473" cy="141497"/>
            <a:chOff x="4660325" y="1866850"/>
            <a:chExt cx="68350" cy="58100"/>
          </a:xfrm>
        </p:grpSpPr>
        <p:sp>
          <p:nvSpPr>
            <p:cNvPr id="2250" name="Google Shape;2250;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53"/>
          <p:cNvGrpSpPr/>
          <p:nvPr/>
        </p:nvGrpSpPr>
        <p:grpSpPr>
          <a:xfrm>
            <a:off x="7417022" y="2500086"/>
            <a:ext cx="162515" cy="90049"/>
            <a:chOff x="4791775" y="1877500"/>
            <a:chExt cx="66725" cy="36975"/>
          </a:xfrm>
        </p:grpSpPr>
        <p:sp>
          <p:nvSpPr>
            <p:cNvPr id="2253" name="Google Shape;2253;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53"/>
          <p:cNvGrpSpPr/>
          <p:nvPr/>
        </p:nvGrpSpPr>
        <p:grpSpPr>
          <a:xfrm>
            <a:off x="7738734" y="2500086"/>
            <a:ext cx="144979" cy="90049"/>
            <a:chOff x="4923925" y="1877500"/>
            <a:chExt cx="59525" cy="36975"/>
          </a:xfrm>
        </p:grpSpPr>
        <p:sp>
          <p:nvSpPr>
            <p:cNvPr id="2256" name="Google Shape;2256;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53"/>
          <p:cNvGrpSpPr/>
          <p:nvPr/>
        </p:nvGrpSpPr>
        <p:grpSpPr>
          <a:xfrm>
            <a:off x="8033226" y="2482277"/>
            <a:ext cx="141447" cy="125667"/>
            <a:chOff x="5058450" y="1870100"/>
            <a:chExt cx="58075" cy="51600"/>
          </a:xfrm>
        </p:grpSpPr>
        <p:sp>
          <p:nvSpPr>
            <p:cNvPr id="2259" name="Google Shape;2259;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53"/>
          <p:cNvGrpSpPr/>
          <p:nvPr/>
        </p:nvGrpSpPr>
        <p:grpSpPr>
          <a:xfrm>
            <a:off x="7447741" y="2904685"/>
            <a:ext cx="101077" cy="107645"/>
            <a:chOff x="4811425" y="2065025"/>
            <a:chExt cx="41500" cy="44200"/>
          </a:xfrm>
        </p:grpSpPr>
        <p:sp>
          <p:nvSpPr>
            <p:cNvPr id="2262" name="Google Shape;2262;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53"/>
          <p:cNvGrpSpPr/>
          <p:nvPr/>
        </p:nvGrpSpPr>
        <p:grpSpPr>
          <a:xfrm>
            <a:off x="7740178" y="2904898"/>
            <a:ext cx="120867" cy="107218"/>
            <a:chOff x="4929875" y="2065025"/>
            <a:chExt cx="49625" cy="44025"/>
          </a:xfrm>
        </p:grpSpPr>
        <p:sp>
          <p:nvSpPr>
            <p:cNvPr id="2265" name="Google Shape;2265;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 name="Google Shape;2267;p53"/>
          <p:cNvGrpSpPr/>
          <p:nvPr/>
        </p:nvGrpSpPr>
        <p:grpSpPr>
          <a:xfrm>
            <a:off x="8068847" y="2907912"/>
            <a:ext cx="70206" cy="101191"/>
            <a:chOff x="5083925" y="2066350"/>
            <a:chExt cx="28825" cy="41550"/>
          </a:xfrm>
        </p:grpSpPr>
        <p:sp>
          <p:nvSpPr>
            <p:cNvPr id="2268" name="Google Shape;2268;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53"/>
          <p:cNvGrpSpPr/>
          <p:nvPr/>
        </p:nvGrpSpPr>
        <p:grpSpPr>
          <a:xfrm>
            <a:off x="7100401" y="2923559"/>
            <a:ext cx="181026" cy="69896"/>
            <a:chOff x="4659775" y="2072775"/>
            <a:chExt cx="74325" cy="28700"/>
          </a:xfrm>
        </p:grpSpPr>
        <p:sp>
          <p:nvSpPr>
            <p:cNvPr id="2271" name="Google Shape;2271;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 name="Google Shape;2274;p53"/>
          <p:cNvGrpSpPr/>
          <p:nvPr/>
        </p:nvGrpSpPr>
        <p:grpSpPr>
          <a:xfrm>
            <a:off x="8020257" y="2714124"/>
            <a:ext cx="167387" cy="89197"/>
            <a:chOff x="4662475" y="1976500"/>
            <a:chExt cx="68725" cy="36625"/>
          </a:xfrm>
        </p:grpSpPr>
        <p:sp>
          <p:nvSpPr>
            <p:cNvPr id="2275" name="Google Shape;2275;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 name="Google Shape;2278;p53"/>
          <p:cNvGrpSpPr/>
          <p:nvPr/>
        </p:nvGrpSpPr>
        <p:grpSpPr>
          <a:xfrm>
            <a:off x="7717162" y="2717564"/>
            <a:ext cx="166899" cy="82317"/>
            <a:chOff x="4920150" y="1977875"/>
            <a:chExt cx="68525" cy="33800"/>
          </a:xfrm>
        </p:grpSpPr>
        <p:sp>
          <p:nvSpPr>
            <p:cNvPr id="2279" name="Google Shape;2279;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53"/>
          <p:cNvGrpSpPr/>
          <p:nvPr/>
        </p:nvGrpSpPr>
        <p:grpSpPr>
          <a:xfrm>
            <a:off x="7128319" y="3121482"/>
            <a:ext cx="125190" cy="127858"/>
            <a:chOff x="4676550" y="2160575"/>
            <a:chExt cx="51400" cy="52500"/>
          </a:xfrm>
        </p:grpSpPr>
        <p:sp>
          <p:nvSpPr>
            <p:cNvPr id="2283" name="Google Shape;2283;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 name="Google Shape;2286;p53"/>
          <p:cNvGrpSpPr/>
          <p:nvPr/>
        </p:nvGrpSpPr>
        <p:grpSpPr>
          <a:xfrm>
            <a:off x="7425577" y="3128514"/>
            <a:ext cx="145405" cy="113794"/>
            <a:chOff x="4768325" y="2163475"/>
            <a:chExt cx="59700" cy="46725"/>
          </a:xfrm>
        </p:grpSpPr>
        <p:sp>
          <p:nvSpPr>
            <p:cNvPr id="2287" name="Google Shape;2287;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9" name="Google Shape;2289;p53"/>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3"/>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3"/>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3"/>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3"/>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3"/>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5" name="Google Shape;2295;p53"/>
          <p:cNvGrpSpPr/>
          <p:nvPr/>
        </p:nvGrpSpPr>
        <p:grpSpPr>
          <a:xfrm>
            <a:off x="7441895" y="3383608"/>
            <a:ext cx="112768" cy="106853"/>
            <a:chOff x="4768575" y="2253950"/>
            <a:chExt cx="46300" cy="43875"/>
          </a:xfrm>
        </p:grpSpPr>
        <p:sp>
          <p:nvSpPr>
            <p:cNvPr id="2296" name="Google Shape;2296;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 name="Google Shape;2298;p53"/>
          <p:cNvGrpSpPr/>
          <p:nvPr/>
        </p:nvGrpSpPr>
        <p:grpSpPr>
          <a:xfrm>
            <a:off x="7741518" y="3872634"/>
            <a:ext cx="118187" cy="146246"/>
            <a:chOff x="4960900" y="2433225"/>
            <a:chExt cx="48525" cy="60050"/>
          </a:xfrm>
        </p:grpSpPr>
        <p:sp>
          <p:nvSpPr>
            <p:cNvPr id="2299" name="Google Shape;2299;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 name="Google Shape;2301;p53"/>
          <p:cNvGrpSpPr/>
          <p:nvPr/>
        </p:nvGrpSpPr>
        <p:grpSpPr>
          <a:xfrm>
            <a:off x="7430083" y="4136695"/>
            <a:ext cx="136394" cy="143810"/>
            <a:chOff x="4854075" y="2527625"/>
            <a:chExt cx="56000" cy="59050"/>
          </a:xfrm>
        </p:grpSpPr>
        <p:sp>
          <p:nvSpPr>
            <p:cNvPr id="2302" name="Google Shape;2302;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4" name="Google Shape;2304;p53"/>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3"/>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3"/>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7" name="Google Shape;2307;p53"/>
          <p:cNvGrpSpPr/>
          <p:nvPr/>
        </p:nvGrpSpPr>
        <p:grpSpPr>
          <a:xfrm>
            <a:off x="8054294" y="3600439"/>
            <a:ext cx="99312" cy="160797"/>
            <a:chOff x="5059700" y="2334775"/>
            <a:chExt cx="40775" cy="66025"/>
          </a:xfrm>
        </p:grpSpPr>
        <p:sp>
          <p:nvSpPr>
            <p:cNvPr id="2308" name="Google Shape;2308;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53"/>
          <p:cNvGrpSpPr/>
          <p:nvPr/>
        </p:nvGrpSpPr>
        <p:grpSpPr>
          <a:xfrm>
            <a:off x="8011458" y="3865571"/>
            <a:ext cx="184984" cy="160371"/>
            <a:chOff x="5037700" y="2430325"/>
            <a:chExt cx="75950" cy="65850"/>
          </a:xfrm>
        </p:grpSpPr>
        <p:sp>
          <p:nvSpPr>
            <p:cNvPr id="2318" name="Google Shape;2318;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 name="Google Shape;2320;p53"/>
          <p:cNvGrpSpPr/>
          <p:nvPr/>
        </p:nvGrpSpPr>
        <p:grpSpPr>
          <a:xfrm>
            <a:off x="7430964" y="3632023"/>
            <a:ext cx="173014" cy="97629"/>
            <a:chOff x="4756975" y="2341800"/>
            <a:chExt cx="91975" cy="51925"/>
          </a:xfrm>
        </p:grpSpPr>
        <p:sp>
          <p:nvSpPr>
            <p:cNvPr id="2321" name="Google Shape;2321;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53"/>
          <p:cNvGrpSpPr/>
          <p:nvPr/>
        </p:nvGrpSpPr>
        <p:grpSpPr>
          <a:xfrm>
            <a:off x="7697901" y="4120720"/>
            <a:ext cx="212497" cy="175761"/>
            <a:chOff x="4943575" y="2516350"/>
            <a:chExt cx="98675" cy="81700"/>
          </a:xfrm>
        </p:grpSpPr>
        <p:sp>
          <p:nvSpPr>
            <p:cNvPr id="2342" name="Google Shape;2342;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53"/>
          <p:cNvGrpSpPr/>
          <p:nvPr/>
        </p:nvGrpSpPr>
        <p:grpSpPr>
          <a:xfrm>
            <a:off x="1955962" y="3346963"/>
            <a:ext cx="965351" cy="134611"/>
            <a:chOff x="4411970" y="2962952"/>
            <a:chExt cx="706544" cy="104212"/>
          </a:xfrm>
        </p:grpSpPr>
        <p:sp>
          <p:nvSpPr>
            <p:cNvPr id="2421" name="Google Shape;2421;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53"/>
          <p:cNvGrpSpPr/>
          <p:nvPr/>
        </p:nvGrpSpPr>
        <p:grpSpPr>
          <a:xfrm>
            <a:off x="1955962" y="2935877"/>
            <a:ext cx="960158" cy="289172"/>
            <a:chOff x="4411970" y="2726085"/>
            <a:chExt cx="643107" cy="193659"/>
          </a:xfrm>
        </p:grpSpPr>
        <p:sp>
          <p:nvSpPr>
            <p:cNvPr id="2426" name="Google Shape;2426;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 name="Google Shape;2429;p53"/>
          <p:cNvGrpSpPr/>
          <p:nvPr/>
        </p:nvGrpSpPr>
        <p:grpSpPr>
          <a:xfrm>
            <a:off x="958854" y="3201987"/>
            <a:ext cx="833173" cy="259209"/>
            <a:chOff x="4411970" y="4340222"/>
            <a:chExt cx="779467" cy="242683"/>
          </a:xfrm>
        </p:grpSpPr>
        <p:sp>
          <p:nvSpPr>
            <p:cNvPr id="2430" name="Google Shape;2430;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53"/>
          <p:cNvGrpSpPr/>
          <p:nvPr/>
        </p:nvGrpSpPr>
        <p:grpSpPr>
          <a:xfrm>
            <a:off x="1955962" y="2597733"/>
            <a:ext cx="965160" cy="216230"/>
            <a:chOff x="4411970" y="2468674"/>
            <a:chExt cx="747317" cy="167425"/>
          </a:xfrm>
        </p:grpSpPr>
        <p:sp>
          <p:nvSpPr>
            <p:cNvPr id="2434" name="Google Shape;2434;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 name="Google Shape;2436;p53"/>
          <p:cNvGrpSpPr/>
          <p:nvPr/>
        </p:nvGrpSpPr>
        <p:grpSpPr>
          <a:xfrm>
            <a:off x="954709" y="2502450"/>
            <a:ext cx="810451" cy="319148"/>
            <a:chOff x="4411970" y="3686602"/>
            <a:chExt cx="797845" cy="314215"/>
          </a:xfrm>
        </p:grpSpPr>
        <p:sp>
          <p:nvSpPr>
            <p:cNvPr id="2437" name="Google Shape;2437;p5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2" name="Google Shape;2442;p53"/>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3" name="Google Shape;2443;p53"/>
          <p:cNvGrpSpPr/>
          <p:nvPr/>
        </p:nvGrpSpPr>
        <p:grpSpPr>
          <a:xfrm>
            <a:off x="954806" y="2256974"/>
            <a:ext cx="1970333" cy="208784"/>
            <a:chOff x="6336019" y="3733725"/>
            <a:chExt cx="2566206" cy="351310"/>
          </a:xfrm>
        </p:grpSpPr>
        <p:sp>
          <p:nvSpPr>
            <p:cNvPr id="2444" name="Google Shape;2444;p5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53"/>
          <p:cNvGrpSpPr/>
          <p:nvPr/>
        </p:nvGrpSpPr>
        <p:grpSpPr>
          <a:xfrm>
            <a:off x="1955962" y="3864529"/>
            <a:ext cx="946551" cy="153200"/>
            <a:chOff x="4404545" y="3301592"/>
            <a:chExt cx="782403" cy="129272"/>
          </a:xfrm>
        </p:grpSpPr>
        <p:sp>
          <p:nvSpPr>
            <p:cNvPr id="2449" name="Google Shape;2449;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53"/>
          <p:cNvGrpSpPr/>
          <p:nvPr/>
        </p:nvGrpSpPr>
        <p:grpSpPr>
          <a:xfrm>
            <a:off x="1955962" y="3603488"/>
            <a:ext cx="962257" cy="139127"/>
            <a:chOff x="4411970" y="3131459"/>
            <a:chExt cx="710520" cy="117397"/>
          </a:xfrm>
        </p:grpSpPr>
        <p:sp>
          <p:nvSpPr>
            <p:cNvPr id="2452" name="Google Shape;2452;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54" name="Google Shape;2454;p53"/>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5" name="Google Shape;2455;p53"/>
          <p:cNvGrpSpPr/>
          <p:nvPr/>
        </p:nvGrpSpPr>
        <p:grpSpPr>
          <a:xfrm>
            <a:off x="956107" y="3538282"/>
            <a:ext cx="823838" cy="458988"/>
            <a:chOff x="4411970" y="1801825"/>
            <a:chExt cx="734586" cy="409262"/>
          </a:xfrm>
        </p:grpSpPr>
        <p:sp>
          <p:nvSpPr>
            <p:cNvPr id="2456" name="Google Shape;2456;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53"/>
          <p:cNvGrpSpPr/>
          <p:nvPr/>
        </p:nvGrpSpPr>
        <p:grpSpPr>
          <a:xfrm>
            <a:off x="956107" y="4086708"/>
            <a:ext cx="856348" cy="212039"/>
            <a:chOff x="4411970" y="2233974"/>
            <a:chExt cx="763574" cy="189068"/>
          </a:xfrm>
        </p:grpSpPr>
        <p:sp>
          <p:nvSpPr>
            <p:cNvPr id="2459" name="Google Shape;2459;p5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53"/>
          <p:cNvGrpSpPr/>
          <p:nvPr/>
        </p:nvGrpSpPr>
        <p:grpSpPr>
          <a:xfrm>
            <a:off x="3066303" y="2262044"/>
            <a:ext cx="511602" cy="511602"/>
            <a:chOff x="5681300" y="2527788"/>
            <a:chExt cx="805800" cy="805800"/>
          </a:xfrm>
        </p:grpSpPr>
        <p:sp>
          <p:nvSpPr>
            <p:cNvPr id="2462" name="Google Shape;2462;p5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53"/>
          <p:cNvGrpSpPr/>
          <p:nvPr/>
        </p:nvGrpSpPr>
        <p:grpSpPr>
          <a:xfrm>
            <a:off x="3063497" y="3028627"/>
            <a:ext cx="513021" cy="512935"/>
            <a:chOff x="4049800" y="640400"/>
            <a:chExt cx="858900" cy="858900"/>
          </a:xfrm>
        </p:grpSpPr>
        <p:sp>
          <p:nvSpPr>
            <p:cNvPr id="2465" name="Google Shape;2465;p5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53"/>
          <p:cNvGrpSpPr/>
          <p:nvPr/>
        </p:nvGrpSpPr>
        <p:grpSpPr>
          <a:xfrm>
            <a:off x="2980696" y="3680519"/>
            <a:ext cx="686489" cy="686585"/>
            <a:chOff x="5080188" y="927900"/>
            <a:chExt cx="961200" cy="961200"/>
          </a:xfrm>
        </p:grpSpPr>
        <p:sp>
          <p:nvSpPr>
            <p:cNvPr id="2468" name="Google Shape;2468;p5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53"/>
          <p:cNvGrpSpPr/>
          <p:nvPr/>
        </p:nvGrpSpPr>
        <p:grpSpPr>
          <a:xfrm>
            <a:off x="3763848" y="3773248"/>
            <a:ext cx="510373" cy="510937"/>
            <a:chOff x="7508249" y="1522825"/>
            <a:chExt cx="1326332" cy="1322987"/>
          </a:xfrm>
        </p:grpSpPr>
        <p:sp>
          <p:nvSpPr>
            <p:cNvPr id="2477" name="Google Shape;2477;p5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53"/>
          <p:cNvGrpSpPr/>
          <p:nvPr/>
        </p:nvGrpSpPr>
        <p:grpSpPr>
          <a:xfrm>
            <a:off x="4455441" y="3774653"/>
            <a:ext cx="492652" cy="503348"/>
            <a:chOff x="6039282" y="1042577"/>
            <a:chExt cx="734315" cy="731929"/>
          </a:xfrm>
        </p:grpSpPr>
        <p:sp>
          <p:nvSpPr>
            <p:cNvPr id="2488" name="Google Shape;2488;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53"/>
          <p:cNvGrpSpPr/>
          <p:nvPr/>
        </p:nvGrpSpPr>
        <p:grpSpPr>
          <a:xfrm>
            <a:off x="5095855" y="2270694"/>
            <a:ext cx="483304" cy="504902"/>
            <a:chOff x="1825800" y="1651625"/>
            <a:chExt cx="568125" cy="591775"/>
          </a:xfrm>
        </p:grpSpPr>
        <p:sp>
          <p:nvSpPr>
            <p:cNvPr id="2510" name="Google Shape;2510;p5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6" name="Google Shape;2516;p53"/>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3"/>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3"/>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3"/>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3" name="Shape 2523"/>
        <p:cNvGrpSpPr/>
        <p:nvPr/>
      </p:nvGrpSpPr>
      <p:grpSpPr>
        <a:xfrm>
          <a:off x="0" y="0"/>
          <a:ext cx="0" cy="0"/>
          <a:chOff x="0" y="0"/>
          <a:chExt cx="0" cy="0"/>
        </a:xfrm>
      </p:grpSpPr>
      <p:grpSp>
        <p:nvGrpSpPr>
          <p:cNvPr id="2524" name="Google Shape;2524;p54"/>
          <p:cNvGrpSpPr/>
          <p:nvPr/>
        </p:nvGrpSpPr>
        <p:grpSpPr>
          <a:xfrm>
            <a:off x="722059" y="974193"/>
            <a:ext cx="2492868" cy="1379876"/>
            <a:chOff x="2654821" y="2311071"/>
            <a:chExt cx="2279715" cy="1262120"/>
          </a:xfrm>
        </p:grpSpPr>
        <p:grpSp>
          <p:nvGrpSpPr>
            <p:cNvPr id="2525" name="Google Shape;2525;p54"/>
            <p:cNvGrpSpPr/>
            <p:nvPr/>
          </p:nvGrpSpPr>
          <p:grpSpPr>
            <a:xfrm>
              <a:off x="4034269" y="2840745"/>
              <a:ext cx="40212" cy="36437"/>
              <a:chOff x="4293400" y="2574725"/>
              <a:chExt cx="84425" cy="80100"/>
            </a:xfrm>
          </p:grpSpPr>
          <p:sp>
            <p:nvSpPr>
              <p:cNvPr id="2526" name="Google Shape;2526;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527" name="Google Shape;2527;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 name="Google Shape;2528;p54"/>
            <p:cNvGrpSpPr/>
            <p:nvPr/>
          </p:nvGrpSpPr>
          <p:grpSpPr>
            <a:xfrm>
              <a:off x="3894606" y="2334874"/>
              <a:ext cx="913198" cy="518984"/>
              <a:chOff x="4000175" y="1462675"/>
              <a:chExt cx="1917275" cy="1140875"/>
            </a:xfrm>
          </p:grpSpPr>
          <p:sp>
            <p:nvSpPr>
              <p:cNvPr id="2529" name="Google Shape;2529;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530" name="Google Shape;2530;p54"/>
              <p:cNvGrpSpPr/>
              <p:nvPr/>
            </p:nvGrpSpPr>
            <p:grpSpPr>
              <a:xfrm>
                <a:off x="4000175" y="1462675"/>
                <a:ext cx="1917275" cy="1140875"/>
                <a:chOff x="4000175" y="1462675"/>
                <a:chExt cx="1917275" cy="1140875"/>
              </a:xfrm>
            </p:grpSpPr>
            <p:sp>
              <p:nvSpPr>
                <p:cNvPr id="2531" name="Google Shape;2531;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532" name="Google Shape;2532;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36" name="Google Shape;2536;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7" name="Google Shape;2537;p54"/>
            <p:cNvGrpSpPr/>
            <p:nvPr/>
          </p:nvGrpSpPr>
          <p:grpSpPr>
            <a:xfrm>
              <a:off x="3875768" y="2846704"/>
              <a:ext cx="44796" cy="47366"/>
              <a:chOff x="3960625" y="2587825"/>
              <a:chExt cx="94050" cy="104125"/>
            </a:xfrm>
          </p:grpSpPr>
          <p:sp>
            <p:nvSpPr>
              <p:cNvPr id="2538" name="Google Shape;2538;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539" name="Google Shape;2539;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54"/>
            <p:cNvGrpSpPr/>
            <p:nvPr/>
          </p:nvGrpSpPr>
          <p:grpSpPr>
            <a:xfrm>
              <a:off x="3782759" y="2807162"/>
              <a:ext cx="82686" cy="85487"/>
              <a:chOff x="3765350" y="2500900"/>
              <a:chExt cx="173600" cy="187925"/>
            </a:xfrm>
          </p:grpSpPr>
          <p:sp>
            <p:nvSpPr>
              <p:cNvPr id="2541" name="Google Shape;2541;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542" name="Google Shape;2542;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54"/>
            <p:cNvGrpSpPr/>
            <p:nvPr/>
          </p:nvGrpSpPr>
          <p:grpSpPr>
            <a:xfrm>
              <a:off x="3775674" y="2798496"/>
              <a:ext cx="40545" cy="23564"/>
              <a:chOff x="3750475" y="2481850"/>
              <a:chExt cx="85125" cy="51800"/>
            </a:xfrm>
          </p:grpSpPr>
          <p:sp>
            <p:nvSpPr>
              <p:cNvPr id="2548" name="Google Shape;2548;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550" name="Google Shape;2550;p54"/>
            <p:cNvGrpSpPr/>
            <p:nvPr/>
          </p:nvGrpSpPr>
          <p:grpSpPr>
            <a:xfrm>
              <a:off x="3716946" y="2776024"/>
              <a:ext cx="81971" cy="76912"/>
              <a:chOff x="3627175" y="2432450"/>
              <a:chExt cx="172100" cy="169075"/>
            </a:xfrm>
          </p:grpSpPr>
          <p:sp>
            <p:nvSpPr>
              <p:cNvPr id="2551" name="Google Shape;2551;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553" name="Google Shape;2553;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554" name="Google Shape;2554;p54"/>
            <p:cNvGrpSpPr/>
            <p:nvPr/>
          </p:nvGrpSpPr>
          <p:grpSpPr>
            <a:xfrm>
              <a:off x="3685682" y="2845624"/>
              <a:ext cx="29311" cy="45055"/>
              <a:chOff x="3561536" y="2585450"/>
              <a:chExt cx="61539" cy="99045"/>
            </a:xfrm>
          </p:grpSpPr>
          <p:sp>
            <p:nvSpPr>
              <p:cNvPr id="2555" name="Google Shape;2555;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557" name="Google Shape;2557;p54"/>
            <p:cNvGrpSpPr/>
            <p:nvPr/>
          </p:nvGrpSpPr>
          <p:grpSpPr>
            <a:xfrm>
              <a:off x="3849905" y="2572252"/>
              <a:ext cx="74339" cy="119559"/>
              <a:chOff x="3906325" y="1984500"/>
              <a:chExt cx="156075" cy="262825"/>
            </a:xfrm>
          </p:grpSpPr>
          <p:sp>
            <p:nvSpPr>
              <p:cNvPr id="2558" name="Google Shape;2558;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559" name="Google Shape;2559;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 name="Google Shape;2560;p54"/>
            <p:cNvGrpSpPr/>
            <p:nvPr/>
          </p:nvGrpSpPr>
          <p:grpSpPr>
            <a:xfrm>
              <a:off x="2654821" y="2414345"/>
              <a:ext cx="667570" cy="558731"/>
              <a:chOff x="1397225" y="1637375"/>
              <a:chExt cx="1401575" cy="1228250"/>
            </a:xfrm>
          </p:grpSpPr>
          <p:sp>
            <p:nvSpPr>
              <p:cNvPr id="2561" name="Google Shape;2561;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562" name="Google Shape;2562;p54"/>
              <p:cNvGrpSpPr/>
              <p:nvPr/>
            </p:nvGrpSpPr>
            <p:grpSpPr>
              <a:xfrm>
                <a:off x="1397225" y="1637375"/>
                <a:ext cx="1398775" cy="1228250"/>
                <a:chOff x="1397225" y="1637375"/>
                <a:chExt cx="1398775" cy="1228250"/>
              </a:xfrm>
            </p:grpSpPr>
            <p:sp>
              <p:nvSpPr>
                <p:cNvPr id="2563" name="Google Shape;2563;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65" name="Google Shape;2565;p54"/>
            <p:cNvGrpSpPr/>
            <p:nvPr/>
          </p:nvGrpSpPr>
          <p:grpSpPr>
            <a:xfrm>
              <a:off x="3230417" y="3103734"/>
              <a:ext cx="282982" cy="280332"/>
              <a:chOff x="2605700" y="3152850"/>
              <a:chExt cx="594125" cy="616250"/>
            </a:xfrm>
          </p:grpSpPr>
          <p:sp>
            <p:nvSpPr>
              <p:cNvPr id="2566" name="Google Shape;2566;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567" name="Google Shape;2567;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568" name="Google Shape;2568;p54"/>
            <p:cNvGrpSpPr/>
            <p:nvPr/>
          </p:nvGrpSpPr>
          <p:grpSpPr>
            <a:xfrm>
              <a:off x="3265985" y="3226989"/>
              <a:ext cx="87151" cy="346202"/>
              <a:chOff x="2680375" y="3423800"/>
              <a:chExt cx="182975" cy="761050"/>
            </a:xfrm>
          </p:grpSpPr>
          <p:sp>
            <p:nvSpPr>
              <p:cNvPr id="2569" name="Google Shape;2569;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570" name="Google Shape;2570;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 name="Google Shape;2571;p54"/>
            <p:cNvGrpSpPr/>
            <p:nvPr/>
          </p:nvGrpSpPr>
          <p:grpSpPr>
            <a:xfrm>
              <a:off x="3855466" y="3289811"/>
              <a:ext cx="112514" cy="94210"/>
              <a:chOff x="3918000" y="3561900"/>
              <a:chExt cx="236225" cy="207100"/>
            </a:xfrm>
          </p:grpSpPr>
          <p:sp>
            <p:nvSpPr>
              <p:cNvPr id="2572" name="Google Shape;2572;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573" name="Google Shape;2573;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4" name="Google Shape;2574;p5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577" name="Google Shape;2577;p54"/>
            <p:cNvGrpSpPr/>
            <p:nvPr/>
          </p:nvGrpSpPr>
          <p:grpSpPr>
            <a:xfrm>
              <a:off x="2905224" y="2311071"/>
              <a:ext cx="596721" cy="528992"/>
              <a:chOff x="1922950" y="1410350"/>
              <a:chExt cx="1252825" cy="1162875"/>
            </a:xfrm>
          </p:grpSpPr>
          <p:sp>
            <p:nvSpPr>
              <p:cNvPr id="2578" name="Google Shape;2578;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594" name="Google Shape;2594;p5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614" name="Google Shape;2614;p5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15" name="Google Shape;2615;p5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6" name="Google Shape;2616;p54"/>
            <p:cNvGrpSpPr/>
            <p:nvPr/>
          </p:nvGrpSpPr>
          <p:grpSpPr>
            <a:xfrm>
              <a:off x="3280929" y="3294542"/>
              <a:ext cx="109894" cy="272224"/>
              <a:chOff x="2711750" y="3572300"/>
              <a:chExt cx="230725" cy="598425"/>
            </a:xfrm>
          </p:grpSpPr>
          <p:sp>
            <p:nvSpPr>
              <p:cNvPr id="2617" name="Google Shape;2617;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9" name="Google Shape;2619;p5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0" name="Google Shape;2620;p54"/>
            <p:cNvGrpSpPr/>
            <p:nvPr/>
          </p:nvGrpSpPr>
          <p:grpSpPr>
            <a:xfrm>
              <a:off x="3790439" y="2408636"/>
              <a:ext cx="73017" cy="75684"/>
              <a:chOff x="3781475" y="1624825"/>
              <a:chExt cx="153300" cy="166375"/>
            </a:xfrm>
          </p:grpSpPr>
          <p:sp>
            <p:nvSpPr>
              <p:cNvPr id="2621" name="Google Shape;2621;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5" name="Google Shape;2625;p5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2" name="Google Shape;2632;p54"/>
            <p:cNvGrpSpPr/>
            <p:nvPr/>
          </p:nvGrpSpPr>
          <p:grpSpPr>
            <a:xfrm>
              <a:off x="4403342" y="3107749"/>
              <a:ext cx="316680" cy="101374"/>
              <a:chOff x="5068275" y="3161675"/>
              <a:chExt cx="664875" cy="222850"/>
            </a:xfrm>
          </p:grpSpPr>
          <p:sp>
            <p:nvSpPr>
              <p:cNvPr id="2633" name="Google Shape;2633;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7" name="Google Shape;2637;p5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6" name="Google Shape;2666;p54"/>
            <p:cNvGrpSpPr/>
            <p:nvPr/>
          </p:nvGrpSpPr>
          <p:grpSpPr>
            <a:xfrm>
              <a:off x="3697513" y="2707266"/>
              <a:ext cx="59549" cy="79733"/>
              <a:chOff x="3586375" y="2281300"/>
              <a:chExt cx="125025" cy="175275"/>
            </a:xfrm>
          </p:grpSpPr>
          <p:sp>
            <p:nvSpPr>
              <p:cNvPr id="2667" name="Google Shape;2667;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9" name="Google Shape;2669;p5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0" name="Google Shape;2670;p54"/>
            <p:cNvGrpSpPr/>
            <p:nvPr/>
          </p:nvGrpSpPr>
          <p:grpSpPr>
            <a:xfrm>
              <a:off x="4513224" y="3221724"/>
              <a:ext cx="274563" cy="280321"/>
              <a:chOff x="5298975" y="3412225"/>
              <a:chExt cx="576450" cy="616225"/>
            </a:xfrm>
          </p:grpSpPr>
          <p:sp>
            <p:nvSpPr>
              <p:cNvPr id="2671" name="Google Shape;2671;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72" name="Google Shape;2672;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 name="Google Shape;2673;p54"/>
            <p:cNvGrpSpPr/>
            <p:nvPr/>
          </p:nvGrpSpPr>
          <p:grpSpPr>
            <a:xfrm>
              <a:off x="4824403" y="3421846"/>
              <a:ext cx="110132" cy="130647"/>
              <a:chOff x="5952300" y="3852150"/>
              <a:chExt cx="231225" cy="287200"/>
            </a:xfrm>
          </p:grpSpPr>
          <p:sp>
            <p:nvSpPr>
              <p:cNvPr id="2674" name="Google Shape;2674;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6" name="Google Shape;2676;p5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4" name="Google Shape;2684;p54"/>
            <p:cNvGrpSpPr/>
            <p:nvPr/>
          </p:nvGrpSpPr>
          <p:grpSpPr>
            <a:xfrm>
              <a:off x="4295710" y="3079670"/>
              <a:ext cx="14968" cy="27135"/>
              <a:chOff x="4842300" y="3099950"/>
              <a:chExt cx="31425" cy="59650"/>
            </a:xfrm>
          </p:grpSpPr>
          <p:sp>
            <p:nvSpPr>
              <p:cNvPr id="2685" name="Google Shape;2685;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5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7" name="Google Shape;2697;p54"/>
            <p:cNvGrpSpPr/>
            <p:nvPr/>
          </p:nvGrpSpPr>
          <p:grpSpPr>
            <a:xfrm>
              <a:off x="3831056" y="2816010"/>
              <a:ext cx="37378" cy="27612"/>
              <a:chOff x="3866750" y="2520350"/>
              <a:chExt cx="78475" cy="60700"/>
            </a:xfrm>
          </p:grpSpPr>
          <p:sp>
            <p:nvSpPr>
              <p:cNvPr id="2698" name="Google Shape;2698;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2" name="Google Shape;2702;p5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719" name="Google Shape;2719;p5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731" name="Google Shape;2731;p5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4" name="Google Shape;2744;p54"/>
            <p:cNvGrpSpPr/>
            <p:nvPr/>
          </p:nvGrpSpPr>
          <p:grpSpPr>
            <a:xfrm>
              <a:off x="3632736" y="3051591"/>
              <a:ext cx="63288" cy="45217"/>
              <a:chOff x="3450375" y="3038225"/>
              <a:chExt cx="132875" cy="99400"/>
            </a:xfrm>
          </p:grpSpPr>
          <p:sp>
            <p:nvSpPr>
              <p:cNvPr id="2745" name="Google Shape;2745;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7" name="Google Shape;2747;p5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56" name="Google Shape;2756;p5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66" name="Google Shape;2766;p5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772" name="Google Shape;2772;p5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2" name="Google Shape;2782;p54"/>
          <p:cNvGrpSpPr/>
          <p:nvPr/>
        </p:nvGrpSpPr>
        <p:grpSpPr>
          <a:xfrm>
            <a:off x="719116" y="2869970"/>
            <a:ext cx="2622876" cy="1333540"/>
            <a:chOff x="238125" y="1038125"/>
            <a:chExt cx="7146800" cy="3633625"/>
          </a:xfrm>
        </p:grpSpPr>
        <p:sp>
          <p:nvSpPr>
            <p:cNvPr id="2783" name="Google Shape;2783;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54"/>
          <p:cNvGrpSpPr/>
          <p:nvPr/>
        </p:nvGrpSpPr>
        <p:grpSpPr>
          <a:xfrm>
            <a:off x="5834044" y="1012080"/>
            <a:ext cx="2590840" cy="1380235"/>
            <a:chOff x="233350" y="949250"/>
            <a:chExt cx="7137300" cy="3802300"/>
          </a:xfrm>
        </p:grpSpPr>
        <p:sp>
          <p:nvSpPr>
            <p:cNvPr id="4356" name="Google Shape;4356;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54"/>
          <p:cNvGrpSpPr/>
          <p:nvPr/>
        </p:nvGrpSpPr>
        <p:grpSpPr>
          <a:xfrm>
            <a:off x="7648473" y="3056853"/>
            <a:ext cx="104231" cy="320340"/>
            <a:chOff x="7564426" y="3224343"/>
            <a:chExt cx="119985" cy="368801"/>
          </a:xfrm>
        </p:grpSpPr>
        <p:sp>
          <p:nvSpPr>
            <p:cNvPr id="4408" name="Google Shape;4408;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54"/>
          <p:cNvGrpSpPr/>
          <p:nvPr/>
        </p:nvGrpSpPr>
        <p:grpSpPr>
          <a:xfrm>
            <a:off x="7347962" y="3050954"/>
            <a:ext cx="189489" cy="332132"/>
            <a:chOff x="8370831" y="3202002"/>
            <a:chExt cx="218129" cy="382376"/>
          </a:xfrm>
        </p:grpSpPr>
        <p:sp>
          <p:nvSpPr>
            <p:cNvPr id="4411" name="Google Shape;4411;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54"/>
          <p:cNvGrpSpPr/>
          <p:nvPr/>
        </p:nvGrpSpPr>
        <p:grpSpPr>
          <a:xfrm>
            <a:off x="8071351" y="3462086"/>
            <a:ext cx="309429" cy="267000"/>
            <a:chOff x="6742064" y="3750480"/>
            <a:chExt cx="399315" cy="344560"/>
          </a:xfrm>
        </p:grpSpPr>
        <p:sp>
          <p:nvSpPr>
            <p:cNvPr id="4414" name="Google Shape;4414;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54"/>
          <p:cNvGrpSpPr/>
          <p:nvPr/>
        </p:nvGrpSpPr>
        <p:grpSpPr>
          <a:xfrm>
            <a:off x="7610370" y="3813134"/>
            <a:ext cx="180437" cy="281608"/>
            <a:chOff x="7248525" y="3739696"/>
            <a:chExt cx="230531" cy="359790"/>
          </a:xfrm>
        </p:grpSpPr>
        <p:sp>
          <p:nvSpPr>
            <p:cNvPr id="4417" name="Google Shape;4417;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54"/>
          <p:cNvGrpSpPr/>
          <p:nvPr/>
        </p:nvGrpSpPr>
        <p:grpSpPr>
          <a:xfrm>
            <a:off x="7856289" y="3456358"/>
            <a:ext cx="162896" cy="278710"/>
            <a:chOff x="7601242" y="3729267"/>
            <a:chExt cx="222566" cy="380803"/>
          </a:xfrm>
        </p:grpSpPr>
        <p:sp>
          <p:nvSpPr>
            <p:cNvPr id="4420" name="Google Shape;4420;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2" name="Google Shape;4422;p54"/>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3" name="Google Shape;4423;p54"/>
          <p:cNvGrpSpPr/>
          <p:nvPr/>
        </p:nvGrpSpPr>
        <p:grpSpPr>
          <a:xfrm>
            <a:off x="7345935" y="3457498"/>
            <a:ext cx="193543" cy="275990"/>
            <a:chOff x="8304647" y="3738687"/>
            <a:chExt cx="225076" cy="320956"/>
          </a:xfrm>
        </p:grpSpPr>
        <p:sp>
          <p:nvSpPr>
            <p:cNvPr id="4424" name="Google Shape;4424;p5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7" name="Google Shape;4427;p54"/>
          <p:cNvGrpSpPr/>
          <p:nvPr/>
        </p:nvGrpSpPr>
        <p:grpSpPr>
          <a:xfrm>
            <a:off x="7618427" y="3457498"/>
            <a:ext cx="178492" cy="275990"/>
            <a:chOff x="8615101" y="3738687"/>
            <a:chExt cx="207573" cy="320956"/>
          </a:xfrm>
        </p:grpSpPr>
        <p:sp>
          <p:nvSpPr>
            <p:cNvPr id="4428" name="Google Shape;4428;p5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1" name="Google Shape;4431;p54"/>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2" name="Google Shape;4432;p54"/>
          <p:cNvGrpSpPr/>
          <p:nvPr/>
        </p:nvGrpSpPr>
        <p:grpSpPr>
          <a:xfrm>
            <a:off x="6013132" y="3578986"/>
            <a:ext cx="557671" cy="511283"/>
            <a:chOff x="6015419" y="3716859"/>
            <a:chExt cx="557671" cy="511283"/>
          </a:xfrm>
        </p:grpSpPr>
        <p:sp>
          <p:nvSpPr>
            <p:cNvPr id="4433" name="Google Shape;4433;p5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4" name="Google Shape;4434;p54"/>
            <p:cNvGrpSpPr/>
            <p:nvPr/>
          </p:nvGrpSpPr>
          <p:grpSpPr>
            <a:xfrm>
              <a:off x="6036094" y="3716980"/>
              <a:ext cx="529860" cy="510468"/>
              <a:chOff x="6036094" y="3716980"/>
              <a:chExt cx="529860" cy="510468"/>
            </a:xfrm>
          </p:grpSpPr>
          <p:sp>
            <p:nvSpPr>
              <p:cNvPr id="4435" name="Google Shape;4435;p5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5" name="Google Shape;4445;p54"/>
          <p:cNvGrpSpPr/>
          <p:nvPr/>
        </p:nvGrpSpPr>
        <p:grpSpPr>
          <a:xfrm>
            <a:off x="6642017" y="2935755"/>
            <a:ext cx="576302" cy="511871"/>
            <a:chOff x="6644304" y="3073628"/>
            <a:chExt cx="576302" cy="511871"/>
          </a:xfrm>
        </p:grpSpPr>
        <p:sp>
          <p:nvSpPr>
            <p:cNvPr id="4446" name="Google Shape;4446;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7" name="Google Shape;4447;p54"/>
            <p:cNvGrpSpPr/>
            <p:nvPr/>
          </p:nvGrpSpPr>
          <p:grpSpPr>
            <a:xfrm>
              <a:off x="6712169" y="3085440"/>
              <a:ext cx="481622" cy="494913"/>
              <a:chOff x="6712169" y="3085440"/>
              <a:chExt cx="481622" cy="494913"/>
            </a:xfrm>
          </p:grpSpPr>
          <p:sp>
            <p:nvSpPr>
              <p:cNvPr id="4448" name="Google Shape;4448;p5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3" name="Google Shape;4453;p5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6" name="Google Shape;4456;p54"/>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7" name="Google Shape;4457;p54"/>
          <p:cNvGrpSpPr/>
          <p:nvPr/>
        </p:nvGrpSpPr>
        <p:grpSpPr>
          <a:xfrm>
            <a:off x="6649868" y="3578750"/>
            <a:ext cx="560631" cy="511352"/>
            <a:chOff x="6652154" y="3716623"/>
            <a:chExt cx="560631" cy="511352"/>
          </a:xfrm>
        </p:grpSpPr>
        <p:sp>
          <p:nvSpPr>
            <p:cNvPr id="4458" name="Google Shape;4458;p5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9" name="Google Shape;4459;p54"/>
            <p:cNvGrpSpPr/>
            <p:nvPr/>
          </p:nvGrpSpPr>
          <p:grpSpPr>
            <a:xfrm>
              <a:off x="6669657" y="3716715"/>
              <a:ext cx="466779" cy="464290"/>
              <a:chOff x="6669657" y="3716715"/>
              <a:chExt cx="466779" cy="464290"/>
            </a:xfrm>
          </p:grpSpPr>
          <p:sp>
            <p:nvSpPr>
              <p:cNvPr id="4460" name="Google Shape;4460;p5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3" name="Google Shape;4473;p54"/>
          <p:cNvGrpSpPr/>
          <p:nvPr/>
        </p:nvGrpSpPr>
        <p:grpSpPr>
          <a:xfrm>
            <a:off x="7843959" y="3860159"/>
            <a:ext cx="187557" cy="187557"/>
            <a:chOff x="8565775" y="671075"/>
            <a:chExt cx="441000" cy="441000"/>
          </a:xfrm>
        </p:grpSpPr>
        <p:sp>
          <p:nvSpPr>
            <p:cNvPr id="4474" name="Google Shape;4474;p5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6" name="Google Shape;4476;p54"/>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8" name="Google Shape;4478;p54"/>
          <p:cNvGrpSpPr/>
          <p:nvPr/>
        </p:nvGrpSpPr>
        <p:grpSpPr>
          <a:xfrm>
            <a:off x="5997814" y="2938377"/>
            <a:ext cx="587871" cy="512373"/>
            <a:chOff x="6000100" y="3076250"/>
            <a:chExt cx="587871" cy="512373"/>
          </a:xfrm>
        </p:grpSpPr>
        <p:sp>
          <p:nvSpPr>
            <p:cNvPr id="4479" name="Google Shape;4479;p5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0" name="Google Shape;4480;p54"/>
            <p:cNvGrpSpPr/>
            <p:nvPr/>
          </p:nvGrpSpPr>
          <p:grpSpPr>
            <a:xfrm>
              <a:off x="6031360" y="3076713"/>
              <a:ext cx="539107" cy="480965"/>
              <a:chOff x="6031360" y="3076713"/>
              <a:chExt cx="539107" cy="480965"/>
            </a:xfrm>
          </p:grpSpPr>
          <p:sp>
            <p:nvSpPr>
              <p:cNvPr id="4481" name="Google Shape;4481;p5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8" name="Google Shape;4488;p54"/>
          <p:cNvGrpSpPr/>
          <p:nvPr/>
        </p:nvGrpSpPr>
        <p:grpSpPr>
          <a:xfrm>
            <a:off x="3416805" y="919691"/>
            <a:ext cx="2310381" cy="1488888"/>
            <a:chOff x="229225" y="549050"/>
            <a:chExt cx="7161750" cy="4615275"/>
          </a:xfrm>
        </p:grpSpPr>
        <p:sp>
          <p:nvSpPr>
            <p:cNvPr id="4489" name="Google Shape;4489;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54"/>
          <p:cNvGrpSpPr/>
          <p:nvPr/>
        </p:nvGrpSpPr>
        <p:grpSpPr>
          <a:xfrm>
            <a:off x="3514723" y="2849588"/>
            <a:ext cx="2310282" cy="1374222"/>
            <a:chOff x="238125" y="732525"/>
            <a:chExt cx="7130500" cy="4241425"/>
          </a:xfrm>
        </p:grpSpPr>
        <p:sp>
          <p:nvSpPr>
            <p:cNvPr id="4607" name="Google Shape;4607;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4" name="Shape 4724"/>
        <p:cNvGrpSpPr/>
        <p:nvPr/>
      </p:nvGrpSpPr>
      <p:grpSpPr>
        <a:xfrm>
          <a:off x="0" y="0"/>
          <a:ext cx="0" cy="0"/>
          <a:chOff x="0" y="0"/>
          <a:chExt cx="0" cy="0"/>
        </a:xfrm>
      </p:grpSpPr>
      <p:grpSp>
        <p:nvGrpSpPr>
          <p:cNvPr id="4725" name="Google Shape;4725;p55"/>
          <p:cNvGrpSpPr/>
          <p:nvPr/>
        </p:nvGrpSpPr>
        <p:grpSpPr>
          <a:xfrm>
            <a:off x="725414" y="969763"/>
            <a:ext cx="2507799" cy="206239"/>
            <a:chOff x="106648" y="895722"/>
            <a:chExt cx="4481413" cy="374300"/>
          </a:xfrm>
        </p:grpSpPr>
        <p:grpSp>
          <p:nvGrpSpPr>
            <p:cNvPr id="4726" name="Google Shape;4726;p55"/>
            <p:cNvGrpSpPr/>
            <p:nvPr/>
          </p:nvGrpSpPr>
          <p:grpSpPr>
            <a:xfrm>
              <a:off x="2233276" y="895722"/>
              <a:ext cx="1082667" cy="223591"/>
              <a:chOff x="4808316" y="2800065"/>
              <a:chExt cx="1999386" cy="412910"/>
            </a:xfrm>
          </p:grpSpPr>
          <p:sp>
            <p:nvSpPr>
              <p:cNvPr id="4727" name="Google Shape;4727;p5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8" name="Google Shape;4728;p55"/>
              <p:cNvGrpSpPr/>
              <p:nvPr/>
            </p:nvGrpSpPr>
            <p:grpSpPr>
              <a:xfrm>
                <a:off x="4808316" y="2800065"/>
                <a:ext cx="92400" cy="411825"/>
                <a:chOff x="845575" y="2563700"/>
                <a:chExt cx="92400" cy="411825"/>
              </a:xfrm>
            </p:grpSpPr>
            <p:cxnSp>
              <p:nvCxnSpPr>
                <p:cNvPr id="4729" name="Google Shape;4729;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30" name="Google Shape;4730;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1" name="Google Shape;4731;p55"/>
            <p:cNvGrpSpPr/>
            <p:nvPr/>
          </p:nvGrpSpPr>
          <p:grpSpPr>
            <a:xfrm>
              <a:off x="106648" y="895722"/>
              <a:ext cx="1088401" cy="223591"/>
              <a:chOff x="881025" y="2800065"/>
              <a:chExt cx="2009975" cy="412910"/>
            </a:xfrm>
          </p:grpSpPr>
          <p:sp>
            <p:nvSpPr>
              <p:cNvPr id="4732" name="Google Shape;4732;p5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3" name="Google Shape;4733;p55"/>
              <p:cNvGrpSpPr/>
              <p:nvPr/>
            </p:nvGrpSpPr>
            <p:grpSpPr>
              <a:xfrm>
                <a:off x="881025" y="2800065"/>
                <a:ext cx="92400" cy="411825"/>
                <a:chOff x="845575" y="2563700"/>
                <a:chExt cx="92400" cy="411825"/>
              </a:xfrm>
            </p:grpSpPr>
            <p:cxnSp>
              <p:nvCxnSpPr>
                <p:cNvPr id="4734" name="Google Shape;4734;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35" name="Google Shape;4735;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6" name="Google Shape;4736;p55"/>
            <p:cNvGrpSpPr/>
            <p:nvPr/>
          </p:nvGrpSpPr>
          <p:grpSpPr>
            <a:xfrm>
              <a:off x="1172346" y="1047018"/>
              <a:ext cx="1083151" cy="223003"/>
              <a:chOff x="2849073" y="3079467"/>
              <a:chExt cx="2000279" cy="411825"/>
            </a:xfrm>
          </p:grpSpPr>
          <p:sp>
            <p:nvSpPr>
              <p:cNvPr id="4737" name="Google Shape;4737;p5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8" name="Google Shape;4738;p55"/>
              <p:cNvGrpSpPr/>
              <p:nvPr/>
            </p:nvGrpSpPr>
            <p:grpSpPr>
              <a:xfrm rot="10800000">
                <a:off x="2849073" y="3079467"/>
                <a:ext cx="92400" cy="411825"/>
                <a:chOff x="2070100" y="2563700"/>
                <a:chExt cx="92400" cy="411825"/>
              </a:xfrm>
            </p:grpSpPr>
            <p:cxnSp>
              <p:nvCxnSpPr>
                <p:cNvPr id="4739" name="Google Shape;4739;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40" name="Google Shape;4740;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1" name="Google Shape;4741;p55"/>
            <p:cNvGrpSpPr/>
            <p:nvPr/>
          </p:nvGrpSpPr>
          <p:grpSpPr>
            <a:xfrm>
              <a:off x="3290132" y="1047018"/>
              <a:ext cx="1297929" cy="223003"/>
              <a:chOff x="6760035" y="3079467"/>
              <a:chExt cx="2396914" cy="411825"/>
            </a:xfrm>
          </p:grpSpPr>
          <p:sp>
            <p:nvSpPr>
              <p:cNvPr id="4742" name="Google Shape;4742;p5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3" name="Google Shape;4743;p55"/>
              <p:cNvGrpSpPr/>
              <p:nvPr/>
            </p:nvGrpSpPr>
            <p:grpSpPr>
              <a:xfrm rot="10800000">
                <a:off x="6760035" y="3079467"/>
                <a:ext cx="92400" cy="411825"/>
                <a:chOff x="2070100" y="2563700"/>
                <a:chExt cx="92400" cy="411825"/>
              </a:xfrm>
            </p:grpSpPr>
            <p:cxnSp>
              <p:nvCxnSpPr>
                <p:cNvPr id="4744" name="Google Shape;4744;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45" name="Google Shape;4745;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46" name="Google Shape;4746;p55"/>
          <p:cNvGrpSpPr/>
          <p:nvPr/>
        </p:nvGrpSpPr>
        <p:grpSpPr>
          <a:xfrm>
            <a:off x="2143176" y="3369134"/>
            <a:ext cx="1086701" cy="799429"/>
            <a:chOff x="2183288" y="3555572"/>
            <a:chExt cx="1136241" cy="835873"/>
          </a:xfrm>
        </p:grpSpPr>
        <p:sp>
          <p:nvSpPr>
            <p:cNvPr id="4747" name="Google Shape;4747;p5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8" name="Google Shape;4748;p55"/>
            <p:cNvGrpSpPr/>
            <p:nvPr/>
          </p:nvGrpSpPr>
          <p:grpSpPr>
            <a:xfrm>
              <a:off x="2205895" y="3637269"/>
              <a:ext cx="1089848" cy="724993"/>
              <a:chOff x="2205895" y="3637269"/>
              <a:chExt cx="1089848" cy="724993"/>
            </a:xfrm>
          </p:grpSpPr>
          <p:sp>
            <p:nvSpPr>
              <p:cNvPr id="4749" name="Google Shape;4749;p5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5" name="Google Shape;4755;p5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6" name="Google Shape;4756;p5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757" name="Google Shape;4757;p55"/>
            <p:cNvGrpSpPr/>
            <p:nvPr/>
          </p:nvGrpSpPr>
          <p:grpSpPr>
            <a:xfrm>
              <a:off x="3173850" y="3779426"/>
              <a:ext cx="145679" cy="70048"/>
              <a:chOff x="3173850" y="3779426"/>
              <a:chExt cx="145679" cy="70048"/>
            </a:xfrm>
          </p:grpSpPr>
          <p:cxnSp>
            <p:nvCxnSpPr>
              <p:cNvPr id="4758" name="Google Shape;4758;p5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759" name="Google Shape;4759;p5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55"/>
            <p:cNvGrpSpPr/>
            <p:nvPr/>
          </p:nvGrpSpPr>
          <p:grpSpPr>
            <a:xfrm>
              <a:off x="2183288" y="4139483"/>
              <a:ext cx="145133" cy="70048"/>
              <a:chOff x="2183288" y="4139483"/>
              <a:chExt cx="145133" cy="70048"/>
            </a:xfrm>
          </p:grpSpPr>
          <p:cxnSp>
            <p:nvCxnSpPr>
              <p:cNvPr id="4761" name="Google Shape;4761;p5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762" name="Google Shape;4762;p5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3" name="Google Shape;4763;p5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64" name="Google Shape;4764;p5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765" name="Google Shape;4765;p55"/>
            <p:cNvGrpSpPr/>
            <p:nvPr/>
          </p:nvGrpSpPr>
          <p:grpSpPr>
            <a:xfrm>
              <a:off x="2943836" y="4268886"/>
              <a:ext cx="60717" cy="122559"/>
              <a:chOff x="2943836" y="4268886"/>
              <a:chExt cx="60717" cy="122559"/>
            </a:xfrm>
          </p:grpSpPr>
          <p:sp>
            <p:nvSpPr>
              <p:cNvPr id="4766" name="Google Shape;4766;p5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67" name="Google Shape;4767;p5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768" name="Google Shape;4768;p55"/>
          <p:cNvGrpSpPr/>
          <p:nvPr/>
        </p:nvGrpSpPr>
        <p:grpSpPr>
          <a:xfrm>
            <a:off x="3406121" y="1290134"/>
            <a:ext cx="1675870" cy="758251"/>
            <a:chOff x="3530532" y="1496185"/>
            <a:chExt cx="1562000" cy="706730"/>
          </a:xfrm>
        </p:grpSpPr>
        <p:cxnSp>
          <p:nvCxnSpPr>
            <p:cNvPr id="4769" name="Google Shape;4769;p5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770" name="Google Shape;4770;p55"/>
            <p:cNvGrpSpPr/>
            <p:nvPr/>
          </p:nvGrpSpPr>
          <p:grpSpPr>
            <a:xfrm>
              <a:off x="3530532" y="1496185"/>
              <a:ext cx="323430" cy="463587"/>
              <a:chOff x="3530532" y="1496185"/>
              <a:chExt cx="323430" cy="463587"/>
            </a:xfrm>
          </p:grpSpPr>
          <p:grpSp>
            <p:nvGrpSpPr>
              <p:cNvPr id="4771" name="Google Shape;4771;p55"/>
              <p:cNvGrpSpPr/>
              <p:nvPr/>
            </p:nvGrpSpPr>
            <p:grpSpPr>
              <a:xfrm>
                <a:off x="3567462" y="1496185"/>
                <a:ext cx="286500" cy="361376"/>
                <a:chOff x="3567462" y="1496185"/>
                <a:chExt cx="286500" cy="361376"/>
              </a:xfrm>
            </p:grpSpPr>
            <p:cxnSp>
              <p:nvCxnSpPr>
                <p:cNvPr id="4772" name="Google Shape;4772;p5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773" name="Google Shape;4773;p5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4" name="Google Shape;4774;p5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55"/>
            <p:cNvGrpSpPr/>
            <p:nvPr/>
          </p:nvGrpSpPr>
          <p:grpSpPr>
            <a:xfrm>
              <a:off x="3891569" y="1779209"/>
              <a:ext cx="323945" cy="423706"/>
              <a:chOff x="3891569" y="1779209"/>
              <a:chExt cx="323945" cy="423706"/>
            </a:xfrm>
          </p:grpSpPr>
          <p:grpSp>
            <p:nvGrpSpPr>
              <p:cNvPr id="4776" name="Google Shape;4776;p55"/>
              <p:cNvGrpSpPr/>
              <p:nvPr/>
            </p:nvGrpSpPr>
            <p:grpSpPr>
              <a:xfrm>
                <a:off x="3929014" y="1881638"/>
                <a:ext cx="286500" cy="321278"/>
                <a:chOff x="3929014" y="1881638"/>
                <a:chExt cx="286500" cy="321278"/>
              </a:xfrm>
            </p:grpSpPr>
            <p:cxnSp>
              <p:nvCxnSpPr>
                <p:cNvPr id="4777" name="Google Shape;4777;p5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778" name="Google Shape;4778;p5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5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55"/>
            <p:cNvGrpSpPr/>
            <p:nvPr/>
          </p:nvGrpSpPr>
          <p:grpSpPr>
            <a:xfrm>
              <a:off x="4252606" y="1496185"/>
              <a:ext cx="324721" cy="463587"/>
              <a:chOff x="4252606" y="1496185"/>
              <a:chExt cx="324721" cy="463587"/>
            </a:xfrm>
          </p:grpSpPr>
          <p:grpSp>
            <p:nvGrpSpPr>
              <p:cNvPr id="4781" name="Google Shape;4781;p55"/>
              <p:cNvGrpSpPr/>
              <p:nvPr/>
            </p:nvGrpSpPr>
            <p:grpSpPr>
              <a:xfrm>
                <a:off x="4290828" y="1496185"/>
                <a:ext cx="286500" cy="361376"/>
                <a:chOff x="4290828" y="1496185"/>
                <a:chExt cx="286500" cy="361376"/>
              </a:xfrm>
            </p:grpSpPr>
            <p:cxnSp>
              <p:nvCxnSpPr>
                <p:cNvPr id="4782" name="Google Shape;4782;p5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783" name="Google Shape;4783;p5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4" name="Google Shape;4784;p5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55"/>
            <p:cNvGrpSpPr/>
            <p:nvPr/>
          </p:nvGrpSpPr>
          <p:grpSpPr>
            <a:xfrm>
              <a:off x="4613643" y="1763716"/>
              <a:ext cx="325308" cy="439200"/>
              <a:chOff x="4613643" y="1763716"/>
              <a:chExt cx="325308" cy="439200"/>
            </a:xfrm>
          </p:grpSpPr>
          <p:grpSp>
            <p:nvGrpSpPr>
              <p:cNvPr id="4786" name="Google Shape;4786;p55"/>
              <p:cNvGrpSpPr/>
              <p:nvPr/>
            </p:nvGrpSpPr>
            <p:grpSpPr>
              <a:xfrm>
                <a:off x="4652451" y="1879538"/>
                <a:ext cx="286500" cy="323378"/>
                <a:chOff x="4652451" y="1879538"/>
                <a:chExt cx="286500" cy="323378"/>
              </a:xfrm>
            </p:grpSpPr>
            <p:cxnSp>
              <p:nvCxnSpPr>
                <p:cNvPr id="4787" name="Google Shape;4787;p5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788" name="Google Shape;4788;p5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9" name="Google Shape;4789;p5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0" name="Google Shape;4790;p55"/>
          <p:cNvGrpSpPr/>
          <p:nvPr/>
        </p:nvGrpSpPr>
        <p:grpSpPr>
          <a:xfrm>
            <a:off x="3417981" y="2143759"/>
            <a:ext cx="1652173" cy="391517"/>
            <a:chOff x="3512551" y="2358270"/>
            <a:chExt cx="1597383" cy="378533"/>
          </a:xfrm>
        </p:grpSpPr>
        <p:cxnSp>
          <p:nvCxnSpPr>
            <p:cNvPr id="4791" name="Google Shape;4791;p55"/>
            <p:cNvCxnSpPr>
              <a:stCxn id="4792" idx="6"/>
              <a:endCxn id="479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794" name="Google Shape;4794;p55"/>
            <p:cNvGrpSpPr/>
            <p:nvPr/>
          </p:nvGrpSpPr>
          <p:grpSpPr>
            <a:xfrm>
              <a:off x="3512551" y="2358270"/>
              <a:ext cx="225647" cy="307714"/>
              <a:chOff x="2182679" y="2004714"/>
              <a:chExt cx="792300" cy="1080458"/>
            </a:xfrm>
          </p:grpSpPr>
          <p:cxnSp>
            <p:nvCxnSpPr>
              <p:cNvPr id="4795" name="Google Shape;4795;p55"/>
              <p:cNvCxnSpPr>
                <a:stCxn id="479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792" name="Google Shape;4792;p5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55"/>
            <p:cNvGrpSpPr/>
            <p:nvPr/>
          </p:nvGrpSpPr>
          <p:grpSpPr>
            <a:xfrm>
              <a:off x="3969644" y="2440153"/>
              <a:ext cx="225853" cy="296651"/>
              <a:chOff x="3775710" y="1729289"/>
              <a:chExt cx="136500" cy="179289"/>
            </a:xfrm>
          </p:grpSpPr>
          <p:cxnSp>
            <p:nvCxnSpPr>
              <p:cNvPr id="4798" name="Google Shape;4798;p5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799" name="Google Shape;4799;p5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1" name="Google Shape;4801;p55"/>
            <p:cNvGrpSpPr/>
            <p:nvPr/>
          </p:nvGrpSpPr>
          <p:grpSpPr>
            <a:xfrm>
              <a:off x="4427051" y="2358270"/>
              <a:ext cx="225647" cy="307714"/>
              <a:chOff x="5393704" y="2004714"/>
              <a:chExt cx="792300" cy="1080458"/>
            </a:xfrm>
          </p:grpSpPr>
          <p:cxnSp>
            <p:nvCxnSpPr>
              <p:cNvPr id="4802" name="Google Shape;4802;p55"/>
              <p:cNvCxnSpPr>
                <a:stCxn id="480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04" name="Google Shape;4804;p5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55"/>
            <p:cNvGrpSpPr/>
            <p:nvPr/>
          </p:nvGrpSpPr>
          <p:grpSpPr>
            <a:xfrm>
              <a:off x="4884287" y="2440252"/>
              <a:ext cx="225647" cy="296532"/>
              <a:chOff x="6999166" y="2292572"/>
              <a:chExt cx="792300" cy="1041192"/>
            </a:xfrm>
          </p:grpSpPr>
          <p:cxnSp>
            <p:nvCxnSpPr>
              <p:cNvPr id="4806" name="Google Shape;4806;p5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793" name="Google Shape;4793;p5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8" name="Google Shape;4808;p55"/>
          <p:cNvGrpSpPr/>
          <p:nvPr/>
        </p:nvGrpSpPr>
        <p:grpSpPr>
          <a:xfrm>
            <a:off x="6838789" y="979959"/>
            <a:ext cx="1581844" cy="732818"/>
            <a:chOff x="634175" y="2986275"/>
            <a:chExt cx="3147949" cy="1458344"/>
          </a:xfrm>
        </p:grpSpPr>
        <p:cxnSp>
          <p:nvCxnSpPr>
            <p:cNvPr id="4809" name="Google Shape;4809;p55"/>
            <p:cNvCxnSpPr>
              <a:stCxn id="4810" idx="4"/>
              <a:endCxn id="481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812" name="Google Shape;4812;p55"/>
            <p:cNvCxnSpPr>
              <a:stCxn id="4811" idx="0"/>
              <a:endCxn id="481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14" name="Google Shape;4814;p55"/>
            <p:cNvCxnSpPr>
              <a:stCxn id="4813" idx="4"/>
              <a:endCxn id="481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16" name="Google Shape;4816;p55"/>
            <p:cNvCxnSpPr>
              <a:stCxn id="4815" idx="0"/>
              <a:endCxn id="481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817" name="Google Shape;4817;p5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13" name="Google Shape;4813;p5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10" name="Google Shape;4810;p5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15" name="Google Shape;4815;p5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11" name="Google Shape;4811;p5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818" name="Google Shape;4818;p55"/>
          <p:cNvGrpSpPr/>
          <p:nvPr/>
        </p:nvGrpSpPr>
        <p:grpSpPr>
          <a:xfrm>
            <a:off x="3406504" y="2674269"/>
            <a:ext cx="1675128" cy="313674"/>
            <a:chOff x="998425" y="1182125"/>
            <a:chExt cx="1065400" cy="199500"/>
          </a:xfrm>
        </p:grpSpPr>
        <p:sp>
          <p:nvSpPr>
            <p:cNvPr id="4819" name="Google Shape;4819;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55"/>
          <p:cNvGrpSpPr/>
          <p:nvPr/>
        </p:nvGrpSpPr>
        <p:grpSpPr>
          <a:xfrm>
            <a:off x="3406503" y="3630235"/>
            <a:ext cx="1675129" cy="525345"/>
            <a:chOff x="5194708" y="3484366"/>
            <a:chExt cx="3148148" cy="987304"/>
          </a:xfrm>
        </p:grpSpPr>
        <p:grpSp>
          <p:nvGrpSpPr>
            <p:cNvPr id="4825" name="Google Shape;4825;p55"/>
            <p:cNvGrpSpPr/>
            <p:nvPr/>
          </p:nvGrpSpPr>
          <p:grpSpPr>
            <a:xfrm>
              <a:off x="7531521" y="3484366"/>
              <a:ext cx="811335" cy="987304"/>
              <a:chOff x="3379425" y="1617275"/>
              <a:chExt cx="1090650" cy="1327200"/>
            </a:xfrm>
          </p:grpSpPr>
          <p:sp>
            <p:nvSpPr>
              <p:cNvPr id="4826" name="Google Shape;4826;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55"/>
            <p:cNvGrpSpPr/>
            <p:nvPr/>
          </p:nvGrpSpPr>
          <p:grpSpPr>
            <a:xfrm>
              <a:off x="6752546" y="3484366"/>
              <a:ext cx="811428" cy="987304"/>
              <a:chOff x="2332275" y="1617275"/>
              <a:chExt cx="1090775" cy="1327200"/>
            </a:xfrm>
          </p:grpSpPr>
          <p:sp>
            <p:nvSpPr>
              <p:cNvPr id="4830" name="Google Shape;4830;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55"/>
            <p:cNvGrpSpPr/>
            <p:nvPr/>
          </p:nvGrpSpPr>
          <p:grpSpPr>
            <a:xfrm>
              <a:off x="5973664" y="3484366"/>
              <a:ext cx="811335" cy="987304"/>
              <a:chOff x="1285250" y="1617275"/>
              <a:chExt cx="1090650" cy="1327200"/>
            </a:xfrm>
          </p:grpSpPr>
          <p:sp>
            <p:nvSpPr>
              <p:cNvPr id="4834" name="Google Shape;4834;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55"/>
            <p:cNvGrpSpPr/>
            <p:nvPr/>
          </p:nvGrpSpPr>
          <p:grpSpPr>
            <a:xfrm>
              <a:off x="5194708" y="3484366"/>
              <a:ext cx="811409" cy="987304"/>
              <a:chOff x="238125" y="1617275"/>
              <a:chExt cx="1090750" cy="1327200"/>
            </a:xfrm>
          </p:grpSpPr>
          <p:sp>
            <p:nvSpPr>
              <p:cNvPr id="4838" name="Google Shape;4838;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1" name="Google Shape;4841;p55"/>
          <p:cNvGrpSpPr/>
          <p:nvPr/>
        </p:nvGrpSpPr>
        <p:grpSpPr>
          <a:xfrm>
            <a:off x="6840188" y="2276124"/>
            <a:ext cx="1579046" cy="522230"/>
            <a:chOff x="6853641" y="2534077"/>
            <a:chExt cx="1515545" cy="501229"/>
          </a:xfrm>
        </p:grpSpPr>
        <p:grpSp>
          <p:nvGrpSpPr>
            <p:cNvPr id="4842" name="Google Shape;4842;p55"/>
            <p:cNvGrpSpPr/>
            <p:nvPr/>
          </p:nvGrpSpPr>
          <p:grpSpPr>
            <a:xfrm>
              <a:off x="6853641" y="2618923"/>
              <a:ext cx="1515545" cy="324556"/>
              <a:chOff x="6853641" y="2618923"/>
              <a:chExt cx="1515545" cy="324556"/>
            </a:xfrm>
          </p:grpSpPr>
          <p:sp>
            <p:nvSpPr>
              <p:cNvPr id="4843" name="Google Shape;4843;p5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8" name="Google Shape;4848;p5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55"/>
          <p:cNvGrpSpPr/>
          <p:nvPr/>
        </p:nvGrpSpPr>
        <p:grpSpPr>
          <a:xfrm>
            <a:off x="3435080" y="3151165"/>
            <a:ext cx="1617976" cy="346616"/>
            <a:chOff x="1808063" y="4294338"/>
            <a:chExt cx="3370782" cy="721817"/>
          </a:xfrm>
        </p:grpSpPr>
        <p:sp>
          <p:nvSpPr>
            <p:cNvPr id="4854" name="Google Shape;4854;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55"/>
          <p:cNvGrpSpPr/>
          <p:nvPr/>
        </p:nvGrpSpPr>
        <p:grpSpPr>
          <a:xfrm>
            <a:off x="5261076" y="3817915"/>
            <a:ext cx="1417067" cy="350605"/>
            <a:chOff x="4234950" y="2101012"/>
            <a:chExt cx="4219974" cy="1044090"/>
          </a:xfrm>
        </p:grpSpPr>
        <p:sp>
          <p:nvSpPr>
            <p:cNvPr id="4865" name="Google Shape;4865;p5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55"/>
          <p:cNvGrpSpPr/>
          <p:nvPr/>
        </p:nvGrpSpPr>
        <p:grpSpPr>
          <a:xfrm>
            <a:off x="6836548" y="1808672"/>
            <a:ext cx="1586327" cy="371557"/>
            <a:chOff x="1247650" y="2075423"/>
            <a:chExt cx="6648477" cy="1557238"/>
          </a:xfrm>
        </p:grpSpPr>
        <p:sp>
          <p:nvSpPr>
            <p:cNvPr id="4882" name="Google Shape;4882;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5"/>
          <p:cNvGrpSpPr/>
          <p:nvPr/>
        </p:nvGrpSpPr>
        <p:grpSpPr>
          <a:xfrm>
            <a:off x="5267818" y="961862"/>
            <a:ext cx="1415601" cy="1648533"/>
            <a:chOff x="1839112" y="2209163"/>
            <a:chExt cx="1918159" cy="2233784"/>
          </a:xfrm>
        </p:grpSpPr>
        <p:sp>
          <p:nvSpPr>
            <p:cNvPr id="4889" name="Google Shape;4889;p5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2" name="Google Shape;4892;p55"/>
            <p:cNvCxnSpPr>
              <a:stCxn id="4889" idx="6"/>
              <a:endCxn id="489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893" name="Google Shape;4893;p55"/>
            <p:cNvCxnSpPr>
              <a:stCxn id="4890" idx="4"/>
              <a:endCxn id="489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895" name="Google Shape;4895;p55"/>
            <p:cNvCxnSpPr>
              <a:stCxn id="4894" idx="6"/>
              <a:endCxn id="489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896" name="Google Shape;4896;p55"/>
            <p:cNvCxnSpPr>
              <a:stCxn id="4891" idx="4"/>
              <a:endCxn id="489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894" name="Google Shape;4894;p5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9" name="Google Shape;4899;p55"/>
            <p:cNvCxnSpPr>
              <a:endCxn id="489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900" name="Google Shape;4900;p55"/>
          <p:cNvGrpSpPr/>
          <p:nvPr/>
        </p:nvGrpSpPr>
        <p:grpSpPr>
          <a:xfrm>
            <a:off x="3425084" y="979946"/>
            <a:ext cx="1637968" cy="154942"/>
            <a:chOff x="238125" y="2506075"/>
            <a:chExt cx="7115411" cy="673075"/>
          </a:xfrm>
        </p:grpSpPr>
        <p:sp>
          <p:nvSpPr>
            <p:cNvPr id="4901" name="Google Shape;4901;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55"/>
          <p:cNvGrpSpPr/>
          <p:nvPr/>
        </p:nvGrpSpPr>
        <p:grpSpPr>
          <a:xfrm>
            <a:off x="1965820" y="1294664"/>
            <a:ext cx="1262932" cy="785408"/>
            <a:chOff x="548861" y="389676"/>
            <a:chExt cx="3843371" cy="2390163"/>
          </a:xfrm>
        </p:grpSpPr>
        <p:cxnSp>
          <p:nvCxnSpPr>
            <p:cNvPr id="4907" name="Google Shape;4907;p5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08" name="Google Shape;4908;p5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09" name="Google Shape;4909;p5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10" name="Google Shape;4910;p5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911" name="Google Shape;4911;p5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912" name="Google Shape;4912;p5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3" name="Google Shape;4913;p5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914" name="Google Shape;4914;p5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55"/>
          <p:cNvGrpSpPr/>
          <p:nvPr/>
        </p:nvGrpSpPr>
        <p:grpSpPr>
          <a:xfrm>
            <a:off x="753952" y="2401541"/>
            <a:ext cx="1412054" cy="633562"/>
            <a:chOff x="1187400" y="2529299"/>
            <a:chExt cx="6769193" cy="2241903"/>
          </a:xfrm>
        </p:grpSpPr>
        <p:sp>
          <p:nvSpPr>
            <p:cNvPr id="4921" name="Google Shape;4921;p5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922" name="Google Shape;4922;p5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23" name="Google Shape;4923;p5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24" name="Google Shape;4924;p5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25" name="Google Shape;4925;p5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26" name="Google Shape;4926;p5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27" name="Google Shape;4927;p5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928" name="Google Shape;4928;p55"/>
            <p:cNvCxnSpPr>
              <a:stCxn id="4921" idx="2"/>
              <a:endCxn id="492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29" name="Google Shape;4929;p55"/>
            <p:cNvCxnSpPr>
              <a:stCxn id="4923" idx="0"/>
              <a:endCxn id="492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30" name="Google Shape;4930;p55"/>
            <p:cNvCxnSpPr>
              <a:stCxn id="4923" idx="2"/>
              <a:endCxn id="492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31" name="Google Shape;4931;p55"/>
            <p:cNvCxnSpPr>
              <a:stCxn id="4924" idx="0"/>
              <a:endCxn id="492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32" name="Google Shape;4932;p55"/>
            <p:cNvCxnSpPr>
              <a:stCxn id="4922" idx="2"/>
              <a:endCxn id="492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33" name="Google Shape;4933;p55"/>
            <p:cNvCxnSpPr>
              <a:stCxn id="4926" idx="0"/>
              <a:endCxn id="492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934" name="Google Shape;4934;p55"/>
          <p:cNvGrpSpPr/>
          <p:nvPr/>
        </p:nvGrpSpPr>
        <p:grpSpPr>
          <a:xfrm>
            <a:off x="6840198" y="2894250"/>
            <a:ext cx="1579035" cy="540873"/>
            <a:chOff x="6895650" y="3126697"/>
            <a:chExt cx="1436662" cy="492105"/>
          </a:xfrm>
        </p:grpSpPr>
        <p:sp>
          <p:nvSpPr>
            <p:cNvPr id="4935" name="Google Shape;4935;p5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0" name="Google Shape;4940;p55"/>
            <p:cNvGrpSpPr/>
            <p:nvPr/>
          </p:nvGrpSpPr>
          <p:grpSpPr>
            <a:xfrm>
              <a:off x="6995957" y="3335810"/>
              <a:ext cx="1230393" cy="71754"/>
              <a:chOff x="6995957" y="3287964"/>
              <a:chExt cx="1230393" cy="71754"/>
            </a:xfrm>
          </p:grpSpPr>
          <p:sp>
            <p:nvSpPr>
              <p:cNvPr id="4941" name="Google Shape;4941;p5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6" name="Google Shape;4946;p55"/>
          <p:cNvGrpSpPr/>
          <p:nvPr/>
        </p:nvGrpSpPr>
        <p:grpSpPr>
          <a:xfrm>
            <a:off x="6838780" y="3531013"/>
            <a:ext cx="1581862" cy="650625"/>
            <a:chOff x="6777990" y="3710194"/>
            <a:chExt cx="1646915" cy="677382"/>
          </a:xfrm>
        </p:grpSpPr>
        <p:grpSp>
          <p:nvGrpSpPr>
            <p:cNvPr id="4947" name="Google Shape;4947;p55"/>
            <p:cNvGrpSpPr/>
            <p:nvPr/>
          </p:nvGrpSpPr>
          <p:grpSpPr>
            <a:xfrm>
              <a:off x="6777990" y="3874492"/>
              <a:ext cx="411129" cy="513083"/>
              <a:chOff x="6777990" y="3874492"/>
              <a:chExt cx="411129" cy="513083"/>
            </a:xfrm>
          </p:grpSpPr>
          <p:cxnSp>
            <p:nvCxnSpPr>
              <p:cNvPr id="4948" name="Google Shape;4948;p5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49" name="Google Shape;4949;p5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55"/>
            <p:cNvGrpSpPr/>
            <p:nvPr/>
          </p:nvGrpSpPr>
          <p:grpSpPr>
            <a:xfrm>
              <a:off x="7188425" y="3710194"/>
              <a:ext cx="411123" cy="520535"/>
              <a:chOff x="7188425" y="3710194"/>
              <a:chExt cx="411123" cy="520535"/>
            </a:xfrm>
          </p:grpSpPr>
          <p:cxnSp>
            <p:nvCxnSpPr>
              <p:cNvPr id="4951" name="Google Shape;4951;p5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52" name="Google Shape;4952;p5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55"/>
            <p:cNvGrpSpPr/>
            <p:nvPr/>
          </p:nvGrpSpPr>
          <p:grpSpPr>
            <a:xfrm>
              <a:off x="7603341" y="3874492"/>
              <a:ext cx="411474" cy="513083"/>
              <a:chOff x="7603341" y="3874492"/>
              <a:chExt cx="411474" cy="513083"/>
            </a:xfrm>
          </p:grpSpPr>
          <p:cxnSp>
            <p:nvCxnSpPr>
              <p:cNvPr id="4954" name="Google Shape;4954;p5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955" name="Google Shape;4955;p5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55"/>
            <p:cNvGrpSpPr/>
            <p:nvPr/>
          </p:nvGrpSpPr>
          <p:grpSpPr>
            <a:xfrm>
              <a:off x="8013776" y="3722847"/>
              <a:ext cx="411129" cy="507881"/>
              <a:chOff x="8013776" y="3722847"/>
              <a:chExt cx="411129" cy="507881"/>
            </a:xfrm>
          </p:grpSpPr>
          <p:cxnSp>
            <p:nvCxnSpPr>
              <p:cNvPr id="4957" name="Google Shape;4957;p5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958" name="Google Shape;4958;p5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9" name="Google Shape;4959;p55"/>
          <p:cNvGrpSpPr/>
          <p:nvPr/>
        </p:nvGrpSpPr>
        <p:grpSpPr>
          <a:xfrm>
            <a:off x="5258295" y="2703853"/>
            <a:ext cx="1421889" cy="1020603"/>
            <a:chOff x="5190863" y="2824811"/>
            <a:chExt cx="1544860" cy="1108869"/>
          </a:xfrm>
        </p:grpSpPr>
        <p:grpSp>
          <p:nvGrpSpPr>
            <p:cNvPr id="4960" name="Google Shape;4960;p55"/>
            <p:cNvGrpSpPr/>
            <p:nvPr/>
          </p:nvGrpSpPr>
          <p:grpSpPr>
            <a:xfrm>
              <a:off x="5938695" y="3176919"/>
              <a:ext cx="685761" cy="404739"/>
              <a:chOff x="5938695" y="3176919"/>
              <a:chExt cx="685761" cy="404739"/>
            </a:xfrm>
          </p:grpSpPr>
          <p:grpSp>
            <p:nvGrpSpPr>
              <p:cNvPr id="4961" name="Google Shape;4961;p55"/>
              <p:cNvGrpSpPr/>
              <p:nvPr/>
            </p:nvGrpSpPr>
            <p:grpSpPr>
              <a:xfrm>
                <a:off x="5938695" y="3176919"/>
                <a:ext cx="685761" cy="404739"/>
                <a:chOff x="5938695" y="3176919"/>
                <a:chExt cx="685761" cy="404739"/>
              </a:xfrm>
            </p:grpSpPr>
            <p:sp>
              <p:nvSpPr>
                <p:cNvPr id="4962" name="Google Shape;4962;p5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4" name="Google Shape;4964;p5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55"/>
            <p:cNvGrpSpPr/>
            <p:nvPr/>
          </p:nvGrpSpPr>
          <p:grpSpPr>
            <a:xfrm>
              <a:off x="5305233" y="3176835"/>
              <a:ext cx="685971" cy="404655"/>
              <a:chOff x="5305233" y="3176835"/>
              <a:chExt cx="685971" cy="404655"/>
            </a:xfrm>
          </p:grpSpPr>
          <p:grpSp>
            <p:nvGrpSpPr>
              <p:cNvPr id="4966" name="Google Shape;4966;p55"/>
              <p:cNvGrpSpPr/>
              <p:nvPr/>
            </p:nvGrpSpPr>
            <p:grpSpPr>
              <a:xfrm>
                <a:off x="5305233" y="3176835"/>
                <a:ext cx="685971" cy="404655"/>
                <a:chOff x="5305233" y="3176835"/>
                <a:chExt cx="685971" cy="404655"/>
              </a:xfrm>
            </p:grpSpPr>
            <p:sp>
              <p:nvSpPr>
                <p:cNvPr id="4967" name="Google Shape;4967;p5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9" name="Google Shape;4969;p5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0" name="Google Shape;4970;p5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1" name="Google Shape;4971;p55"/>
            <p:cNvGrpSpPr/>
            <p:nvPr/>
          </p:nvGrpSpPr>
          <p:grpSpPr>
            <a:xfrm>
              <a:off x="5657361" y="2824811"/>
              <a:ext cx="1078361" cy="404655"/>
              <a:chOff x="5657361" y="2824811"/>
              <a:chExt cx="1078361" cy="404655"/>
            </a:xfrm>
          </p:grpSpPr>
          <p:grpSp>
            <p:nvGrpSpPr>
              <p:cNvPr id="4972" name="Google Shape;4972;p55"/>
              <p:cNvGrpSpPr/>
              <p:nvPr/>
            </p:nvGrpSpPr>
            <p:grpSpPr>
              <a:xfrm>
                <a:off x="5657361" y="2824811"/>
                <a:ext cx="1078361" cy="404655"/>
                <a:chOff x="5657361" y="2824811"/>
                <a:chExt cx="1078361" cy="404655"/>
              </a:xfrm>
            </p:grpSpPr>
            <p:grpSp>
              <p:nvGrpSpPr>
                <p:cNvPr id="4973" name="Google Shape;4973;p55"/>
                <p:cNvGrpSpPr/>
                <p:nvPr/>
              </p:nvGrpSpPr>
              <p:grpSpPr>
                <a:xfrm>
                  <a:off x="5938485" y="2824811"/>
                  <a:ext cx="797237" cy="404655"/>
                  <a:chOff x="5938485" y="2824811"/>
                  <a:chExt cx="797237" cy="404655"/>
                </a:xfrm>
              </p:grpSpPr>
              <p:sp>
                <p:nvSpPr>
                  <p:cNvPr id="4974" name="Google Shape;4974;p5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6" name="Google Shape;4976;p5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7" name="Google Shape;4977;p5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55"/>
            <p:cNvGrpSpPr/>
            <p:nvPr/>
          </p:nvGrpSpPr>
          <p:grpSpPr>
            <a:xfrm>
              <a:off x="5190863" y="3528942"/>
              <a:ext cx="1078026" cy="404739"/>
              <a:chOff x="5190863" y="3528942"/>
              <a:chExt cx="1078026" cy="404739"/>
            </a:xfrm>
          </p:grpSpPr>
          <p:sp>
            <p:nvSpPr>
              <p:cNvPr id="4979" name="Google Shape;4979;p5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0" name="Google Shape;4980;p55"/>
              <p:cNvGrpSpPr/>
              <p:nvPr/>
            </p:nvGrpSpPr>
            <p:grpSpPr>
              <a:xfrm>
                <a:off x="5190863" y="3528942"/>
                <a:ext cx="1078026" cy="404739"/>
                <a:chOff x="5190863" y="3528942"/>
                <a:chExt cx="1078026" cy="404739"/>
              </a:xfrm>
            </p:grpSpPr>
            <p:sp>
              <p:nvSpPr>
                <p:cNvPr id="4981" name="Google Shape;4981;p5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83" name="Google Shape;4983;p55"/>
          <p:cNvGrpSpPr/>
          <p:nvPr/>
        </p:nvGrpSpPr>
        <p:grpSpPr>
          <a:xfrm>
            <a:off x="724302" y="1268321"/>
            <a:ext cx="1086719" cy="879487"/>
            <a:chOff x="803162" y="1474292"/>
            <a:chExt cx="1086719" cy="879487"/>
          </a:xfrm>
        </p:grpSpPr>
        <p:grpSp>
          <p:nvGrpSpPr>
            <p:cNvPr id="4984" name="Google Shape;4984;p55"/>
            <p:cNvGrpSpPr/>
            <p:nvPr/>
          </p:nvGrpSpPr>
          <p:grpSpPr>
            <a:xfrm>
              <a:off x="803162" y="1625948"/>
              <a:ext cx="445856" cy="576579"/>
              <a:chOff x="803162" y="1625948"/>
              <a:chExt cx="445856" cy="576579"/>
            </a:xfrm>
          </p:grpSpPr>
          <p:sp>
            <p:nvSpPr>
              <p:cNvPr id="4985" name="Google Shape;4985;p5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6" name="Google Shape;4986;p55"/>
              <p:cNvGrpSpPr/>
              <p:nvPr/>
            </p:nvGrpSpPr>
            <p:grpSpPr>
              <a:xfrm>
                <a:off x="1056023" y="1625948"/>
                <a:ext cx="192995" cy="576579"/>
                <a:chOff x="1056023" y="1625948"/>
                <a:chExt cx="192995" cy="576579"/>
              </a:xfrm>
            </p:grpSpPr>
            <p:sp>
              <p:nvSpPr>
                <p:cNvPr id="4987" name="Google Shape;4987;p5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92" name="Google Shape;4992;p55"/>
            <p:cNvGrpSpPr/>
            <p:nvPr/>
          </p:nvGrpSpPr>
          <p:grpSpPr>
            <a:xfrm>
              <a:off x="1371406" y="1474292"/>
              <a:ext cx="518475" cy="879487"/>
              <a:chOff x="1398231" y="1474292"/>
              <a:chExt cx="518475" cy="879487"/>
            </a:xfrm>
          </p:grpSpPr>
          <p:grpSp>
            <p:nvGrpSpPr>
              <p:cNvPr id="4993" name="Google Shape;4993;p55"/>
              <p:cNvGrpSpPr/>
              <p:nvPr/>
            </p:nvGrpSpPr>
            <p:grpSpPr>
              <a:xfrm>
                <a:off x="1398231" y="1474292"/>
                <a:ext cx="518475" cy="341643"/>
                <a:chOff x="1398231" y="1474292"/>
                <a:chExt cx="518475" cy="341643"/>
              </a:xfrm>
            </p:grpSpPr>
            <p:sp>
              <p:nvSpPr>
                <p:cNvPr id="4994" name="Google Shape;4994;p5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5" name="Google Shape;4995;p55"/>
                <p:cNvGrpSpPr/>
                <p:nvPr/>
              </p:nvGrpSpPr>
              <p:grpSpPr>
                <a:xfrm>
                  <a:off x="1616453" y="1474292"/>
                  <a:ext cx="300253" cy="341643"/>
                  <a:chOff x="1616453" y="1475379"/>
                  <a:chExt cx="300253" cy="341643"/>
                </a:xfrm>
              </p:grpSpPr>
              <p:sp>
                <p:nvSpPr>
                  <p:cNvPr id="4996" name="Google Shape;4996;p5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3" name="Google Shape;5003;p55"/>
                  <p:cNvGrpSpPr/>
                  <p:nvPr/>
                </p:nvGrpSpPr>
                <p:grpSpPr>
                  <a:xfrm>
                    <a:off x="1839639" y="1475379"/>
                    <a:ext cx="77067" cy="341643"/>
                    <a:chOff x="1839639" y="1475379"/>
                    <a:chExt cx="77067" cy="341643"/>
                  </a:xfrm>
                </p:grpSpPr>
                <p:sp>
                  <p:nvSpPr>
                    <p:cNvPr id="5004" name="Google Shape;5004;p5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06" name="Google Shape;5006;p55"/>
              <p:cNvGrpSpPr/>
              <p:nvPr/>
            </p:nvGrpSpPr>
            <p:grpSpPr>
              <a:xfrm>
                <a:off x="1398451" y="2012951"/>
                <a:ext cx="518255" cy="340828"/>
                <a:chOff x="1398451" y="2012951"/>
                <a:chExt cx="518255" cy="340828"/>
              </a:xfrm>
            </p:grpSpPr>
            <p:sp>
              <p:nvSpPr>
                <p:cNvPr id="5007" name="Google Shape;5007;p5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8" name="Google Shape;5008;p55"/>
                <p:cNvGrpSpPr/>
                <p:nvPr/>
              </p:nvGrpSpPr>
              <p:grpSpPr>
                <a:xfrm>
                  <a:off x="1616453" y="2012951"/>
                  <a:ext cx="300253" cy="340828"/>
                  <a:chOff x="1616453" y="2013538"/>
                  <a:chExt cx="300253" cy="340828"/>
                </a:xfrm>
              </p:grpSpPr>
              <p:sp>
                <p:nvSpPr>
                  <p:cNvPr id="5009" name="Google Shape;5009;p5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6" name="Google Shape;5016;p55"/>
                  <p:cNvGrpSpPr/>
                  <p:nvPr/>
                </p:nvGrpSpPr>
                <p:grpSpPr>
                  <a:xfrm>
                    <a:off x="1839639" y="2013538"/>
                    <a:ext cx="77067" cy="340828"/>
                    <a:chOff x="1839639" y="2013538"/>
                    <a:chExt cx="77067" cy="340828"/>
                  </a:xfrm>
                </p:grpSpPr>
                <p:sp>
                  <p:nvSpPr>
                    <p:cNvPr id="5017" name="Google Shape;5017;p5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019" name="Google Shape;5019;p55"/>
          <p:cNvGrpSpPr/>
          <p:nvPr/>
        </p:nvGrpSpPr>
        <p:grpSpPr>
          <a:xfrm>
            <a:off x="721126" y="3399508"/>
            <a:ext cx="1368681" cy="682918"/>
            <a:chOff x="724986" y="3605478"/>
            <a:chExt cx="1368681" cy="682918"/>
          </a:xfrm>
        </p:grpSpPr>
        <p:grpSp>
          <p:nvGrpSpPr>
            <p:cNvPr id="5020" name="Google Shape;5020;p55"/>
            <p:cNvGrpSpPr/>
            <p:nvPr/>
          </p:nvGrpSpPr>
          <p:grpSpPr>
            <a:xfrm>
              <a:off x="1289102" y="3823629"/>
              <a:ext cx="240442" cy="250435"/>
              <a:chOff x="-165066" y="3843615"/>
              <a:chExt cx="221259" cy="230455"/>
            </a:xfrm>
          </p:grpSpPr>
          <p:sp>
            <p:nvSpPr>
              <p:cNvPr id="5021" name="Google Shape;5021;p5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55"/>
            <p:cNvGrpSpPr/>
            <p:nvPr/>
          </p:nvGrpSpPr>
          <p:grpSpPr>
            <a:xfrm>
              <a:off x="724986" y="3605478"/>
              <a:ext cx="1368681" cy="682918"/>
              <a:chOff x="724986" y="3605478"/>
              <a:chExt cx="1368681" cy="682918"/>
            </a:xfrm>
          </p:grpSpPr>
          <p:grpSp>
            <p:nvGrpSpPr>
              <p:cNvPr id="5042" name="Google Shape;5042;p55"/>
              <p:cNvGrpSpPr/>
              <p:nvPr/>
            </p:nvGrpSpPr>
            <p:grpSpPr>
              <a:xfrm>
                <a:off x="1498221" y="4047614"/>
                <a:ext cx="529172" cy="240783"/>
                <a:chOff x="1498221" y="4047614"/>
                <a:chExt cx="529172" cy="240783"/>
              </a:xfrm>
            </p:grpSpPr>
            <p:grpSp>
              <p:nvGrpSpPr>
                <p:cNvPr id="5043" name="Google Shape;5043;p55"/>
                <p:cNvGrpSpPr/>
                <p:nvPr/>
              </p:nvGrpSpPr>
              <p:grpSpPr>
                <a:xfrm>
                  <a:off x="1826655" y="4224370"/>
                  <a:ext cx="200738" cy="25631"/>
                  <a:chOff x="1826655" y="4224370"/>
                  <a:chExt cx="200738" cy="25631"/>
                </a:xfrm>
              </p:grpSpPr>
              <p:sp>
                <p:nvSpPr>
                  <p:cNvPr id="5044" name="Google Shape;5044;p5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5"/>
                <p:cNvGrpSpPr/>
                <p:nvPr/>
              </p:nvGrpSpPr>
              <p:grpSpPr>
                <a:xfrm>
                  <a:off x="1498221" y="4047614"/>
                  <a:ext cx="328444" cy="240783"/>
                  <a:chOff x="1498221" y="4047614"/>
                  <a:chExt cx="328444" cy="240783"/>
                </a:xfrm>
              </p:grpSpPr>
              <p:sp>
                <p:nvSpPr>
                  <p:cNvPr id="5047" name="Google Shape;5047;p5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8" name="Google Shape;5048;p55"/>
                  <p:cNvGrpSpPr/>
                  <p:nvPr/>
                </p:nvGrpSpPr>
                <p:grpSpPr>
                  <a:xfrm>
                    <a:off x="1498221" y="4047614"/>
                    <a:ext cx="150566" cy="190416"/>
                    <a:chOff x="1498221" y="4047614"/>
                    <a:chExt cx="150566" cy="190416"/>
                  </a:xfrm>
                </p:grpSpPr>
                <p:sp>
                  <p:nvSpPr>
                    <p:cNvPr id="5049" name="Google Shape;5049;p5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51" name="Google Shape;5051;p55"/>
              <p:cNvGrpSpPr/>
              <p:nvPr/>
            </p:nvGrpSpPr>
            <p:grpSpPr>
              <a:xfrm>
                <a:off x="1560718" y="3800594"/>
                <a:ext cx="532948" cy="302090"/>
                <a:chOff x="1560718" y="3800594"/>
                <a:chExt cx="532948" cy="302090"/>
              </a:xfrm>
            </p:grpSpPr>
            <p:grpSp>
              <p:nvGrpSpPr>
                <p:cNvPr id="5052" name="Google Shape;5052;p55"/>
                <p:cNvGrpSpPr/>
                <p:nvPr/>
              </p:nvGrpSpPr>
              <p:grpSpPr>
                <a:xfrm>
                  <a:off x="1912179" y="3827344"/>
                  <a:ext cx="181487" cy="25631"/>
                  <a:chOff x="1912179" y="3827344"/>
                  <a:chExt cx="181487" cy="25631"/>
                </a:xfrm>
              </p:grpSpPr>
              <p:sp>
                <p:nvSpPr>
                  <p:cNvPr id="5053" name="Google Shape;5053;p5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55"/>
                <p:cNvGrpSpPr/>
                <p:nvPr/>
              </p:nvGrpSpPr>
              <p:grpSpPr>
                <a:xfrm>
                  <a:off x="1912179" y="4044505"/>
                  <a:ext cx="181487" cy="25622"/>
                  <a:chOff x="1912179" y="4044506"/>
                  <a:chExt cx="181487" cy="25622"/>
                </a:xfrm>
              </p:grpSpPr>
              <p:sp>
                <p:nvSpPr>
                  <p:cNvPr id="5056" name="Google Shape;5056;p5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55"/>
                <p:cNvGrpSpPr/>
                <p:nvPr/>
              </p:nvGrpSpPr>
              <p:grpSpPr>
                <a:xfrm>
                  <a:off x="1560718" y="3800594"/>
                  <a:ext cx="351472" cy="302090"/>
                  <a:chOff x="1560718" y="3800594"/>
                  <a:chExt cx="351472" cy="302090"/>
                </a:xfrm>
              </p:grpSpPr>
              <p:grpSp>
                <p:nvGrpSpPr>
                  <p:cNvPr id="5059" name="Google Shape;5059;p55"/>
                  <p:cNvGrpSpPr/>
                  <p:nvPr/>
                </p:nvGrpSpPr>
                <p:grpSpPr>
                  <a:xfrm>
                    <a:off x="1560718" y="3842857"/>
                    <a:ext cx="173586" cy="217131"/>
                    <a:chOff x="1560718" y="3842857"/>
                    <a:chExt cx="173586" cy="217131"/>
                  </a:xfrm>
                </p:grpSpPr>
                <p:sp>
                  <p:nvSpPr>
                    <p:cNvPr id="5060" name="Google Shape;5060;p5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3" name="Google Shape;5063;p5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65" name="Google Shape;5065;p5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6" name="Google Shape;5066;p55"/>
              <p:cNvGrpSpPr/>
              <p:nvPr/>
            </p:nvGrpSpPr>
            <p:grpSpPr>
              <a:xfrm>
                <a:off x="785350" y="3605478"/>
                <a:ext cx="535311" cy="249245"/>
                <a:chOff x="785350" y="3605478"/>
                <a:chExt cx="535311" cy="249245"/>
              </a:xfrm>
            </p:grpSpPr>
            <p:grpSp>
              <p:nvGrpSpPr>
                <p:cNvPr id="5067" name="Google Shape;5067;p55"/>
                <p:cNvGrpSpPr/>
                <p:nvPr/>
              </p:nvGrpSpPr>
              <p:grpSpPr>
                <a:xfrm>
                  <a:off x="785350" y="3605478"/>
                  <a:ext cx="376191" cy="102736"/>
                  <a:chOff x="785350" y="3605478"/>
                  <a:chExt cx="376191" cy="102736"/>
                </a:xfrm>
              </p:grpSpPr>
              <p:sp>
                <p:nvSpPr>
                  <p:cNvPr id="5068" name="Google Shape;5068;p5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5"/>
                <p:cNvGrpSpPr/>
                <p:nvPr/>
              </p:nvGrpSpPr>
              <p:grpSpPr>
                <a:xfrm>
                  <a:off x="1161530" y="3655851"/>
                  <a:ext cx="159131" cy="198872"/>
                  <a:chOff x="1161530" y="3655851"/>
                  <a:chExt cx="159131" cy="198872"/>
                </a:xfrm>
              </p:grpSpPr>
              <p:sp>
                <p:nvSpPr>
                  <p:cNvPr id="5072" name="Google Shape;5072;p5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4" name="Google Shape;5074;p55"/>
              <p:cNvGrpSpPr/>
              <p:nvPr/>
            </p:nvGrpSpPr>
            <p:grpSpPr>
              <a:xfrm>
                <a:off x="785350" y="4047614"/>
                <a:ext cx="535311" cy="240783"/>
                <a:chOff x="785350" y="4047614"/>
                <a:chExt cx="535311" cy="240783"/>
              </a:xfrm>
            </p:grpSpPr>
            <p:grpSp>
              <p:nvGrpSpPr>
                <p:cNvPr id="5075" name="Google Shape;5075;p55"/>
                <p:cNvGrpSpPr/>
                <p:nvPr/>
              </p:nvGrpSpPr>
              <p:grpSpPr>
                <a:xfrm>
                  <a:off x="1161636" y="4047614"/>
                  <a:ext cx="159025" cy="190415"/>
                  <a:chOff x="1161636" y="4047614"/>
                  <a:chExt cx="159025" cy="190415"/>
                </a:xfrm>
              </p:grpSpPr>
              <p:sp>
                <p:nvSpPr>
                  <p:cNvPr id="5076" name="Google Shape;5076;p5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55"/>
                <p:cNvGrpSpPr/>
                <p:nvPr/>
              </p:nvGrpSpPr>
              <p:grpSpPr>
                <a:xfrm>
                  <a:off x="785350" y="4185661"/>
                  <a:ext cx="376191" cy="102736"/>
                  <a:chOff x="785350" y="4185661"/>
                  <a:chExt cx="376191" cy="102736"/>
                </a:xfrm>
              </p:grpSpPr>
              <p:sp>
                <p:nvSpPr>
                  <p:cNvPr id="5079" name="Google Shape;5079;p5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2" name="Google Shape;5082;p55"/>
              <p:cNvGrpSpPr/>
              <p:nvPr/>
            </p:nvGrpSpPr>
            <p:grpSpPr>
              <a:xfrm>
                <a:off x="1501054" y="3605478"/>
                <a:ext cx="526340" cy="249240"/>
                <a:chOff x="1501054" y="3605478"/>
                <a:chExt cx="526340" cy="249240"/>
              </a:xfrm>
            </p:grpSpPr>
            <p:grpSp>
              <p:nvGrpSpPr>
                <p:cNvPr id="5083" name="Google Shape;5083;p55"/>
                <p:cNvGrpSpPr/>
                <p:nvPr/>
              </p:nvGrpSpPr>
              <p:grpSpPr>
                <a:xfrm>
                  <a:off x="1834208" y="3643867"/>
                  <a:ext cx="193185" cy="25622"/>
                  <a:chOff x="1834208" y="3643867"/>
                  <a:chExt cx="193185" cy="25622"/>
                </a:xfrm>
              </p:grpSpPr>
              <p:sp>
                <p:nvSpPr>
                  <p:cNvPr id="5084" name="Google Shape;5084;p5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5"/>
                <p:cNvGrpSpPr/>
                <p:nvPr/>
              </p:nvGrpSpPr>
              <p:grpSpPr>
                <a:xfrm>
                  <a:off x="1501054" y="3605478"/>
                  <a:ext cx="333165" cy="249240"/>
                  <a:chOff x="1501054" y="3605478"/>
                  <a:chExt cx="333165" cy="249240"/>
                </a:xfrm>
              </p:grpSpPr>
              <p:sp>
                <p:nvSpPr>
                  <p:cNvPr id="5087" name="Google Shape;5087;p5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8" name="Google Shape;5088;p55"/>
                  <p:cNvGrpSpPr/>
                  <p:nvPr/>
                </p:nvGrpSpPr>
                <p:grpSpPr>
                  <a:xfrm>
                    <a:off x="1501054" y="3655851"/>
                    <a:ext cx="155286" cy="198867"/>
                    <a:chOff x="1501054" y="3655851"/>
                    <a:chExt cx="155286" cy="198867"/>
                  </a:xfrm>
                </p:grpSpPr>
                <p:sp>
                  <p:nvSpPr>
                    <p:cNvPr id="5089" name="Google Shape;5089;p5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91" name="Google Shape;5091;p55"/>
              <p:cNvGrpSpPr/>
              <p:nvPr/>
            </p:nvGrpSpPr>
            <p:grpSpPr>
              <a:xfrm>
                <a:off x="724986" y="3800594"/>
                <a:ext cx="532950" cy="302090"/>
                <a:chOff x="724986" y="3800594"/>
                <a:chExt cx="532950" cy="302090"/>
              </a:xfrm>
            </p:grpSpPr>
            <p:grpSp>
              <p:nvGrpSpPr>
                <p:cNvPr id="5092" name="Google Shape;5092;p55"/>
                <p:cNvGrpSpPr/>
                <p:nvPr/>
              </p:nvGrpSpPr>
              <p:grpSpPr>
                <a:xfrm>
                  <a:off x="724986" y="4044367"/>
                  <a:ext cx="181314" cy="25626"/>
                  <a:chOff x="724986" y="4044367"/>
                  <a:chExt cx="181314" cy="25626"/>
                </a:xfrm>
              </p:grpSpPr>
              <p:sp>
                <p:nvSpPr>
                  <p:cNvPr id="5093" name="Google Shape;5093;p5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55"/>
                <p:cNvGrpSpPr/>
                <p:nvPr/>
              </p:nvGrpSpPr>
              <p:grpSpPr>
                <a:xfrm>
                  <a:off x="906290" y="3800594"/>
                  <a:ext cx="351646" cy="302090"/>
                  <a:chOff x="906290" y="3800594"/>
                  <a:chExt cx="351646" cy="302090"/>
                </a:xfrm>
              </p:grpSpPr>
              <p:grpSp>
                <p:nvGrpSpPr>
                  <p:cNvPr id="5096" name="Google Shape;5096;p55"/>
                  <p:cNvGrpSpPr/>
                  <p:nvPr/>
                </p:nvGrpSpPr>
                <p:grpSpPr>
                  <a:xfrm>
                    <a:off x="1084172" y="3842857"/>
                    <a:ext cx="173764" cy="217131"/>
                    <a:chOff x="1084172" y="3842857"/>
                    <a:chExt cx="173764" cy="217131"/>
                  </a:xfrm>
                </p:grpSpPr>
                <p:grpSp>
                  <p:nvGrpSpPr>
                    <p:cNvPr id="5097" name="Google Shape;5097;p55"/>
                    <p:cNvGrpSpPr/>
                    <p:nvPr/>
                  </p:nvGrpSpPr>
                  <p:grpSpPr>
                    <a:xfrm>
                      <a:off x="1156862" y="3936509"/>
                      <a:ext cx="101073" cy="25622"/>
                      <a:chOff x="1156862" y="3936509"/>
                      <a:chExt cx="101073" cy="25622"/>
                    </a:xfrm>
                  </p:grpSpPr>
                  <p:sp>
                    <p:nvSpPr>
                      <p:cNvPr id="5098" name="Google Shape;5098;p5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0" name="Google Shape;5100;p5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1" name="Google Shape;5101;p5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5"/>
                <p:cNvGrpSpPr/>
                <p:nvPr/>
              </p:nvGrpSpPr>
              <p:grpSpPr>
                <a:xfrm>
                  <a:off x="724986" y="3830189"/>
                  <a:ext cx="189533" cy="25626"/>
                  <a:chOff x="724986" y="3830189"/>
                  <a:chExt cx="189533" cy="25626"/>
                </a:xfrm>
              </p:grpSpPr>
              <p:sp>
                <p:nvSpPr>
                  <p:cNvPr id="5104" name="Google Shape;5104;p5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106" name="Google Shape;5106;p55"/>
          <p:cNvGrpSpPr/>
          <p:nvPr/>
        </p:nvGrpSpPr>
        <p:grpSpPr>
          <a:xfrm>
            <a:off x="2249438" y="2249669"/>
            <a:ext cx="948701" cy="935378"/>
            <a:chOff x="2253298" y="2428317"/>
            <a:chExt cx="948701" cy="935378"/>
          </a:xfrm>
        </p:grpSpPr>
        <p:sp>
          <p:nvSpPr>
            <p:cNvPr id="5107" name="Google Shape;5107;p5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3" name="Shape 5143"/>
        <p:cNvGrpSpPr/>
        <p:nvPr/>
      </p:nvGrpSpPr>
      <p:grpSpPr>
        <a:xfrm>
          <a:off x="0" y="0"/>
          <a:ext cx="0" cy="0"/>
          <a:chOff x="0" y="0"/>
          <a:chExt cx="0" cy="0"/>
        </a:xfrm>
      </p:grpSpPr>
      <p:graphicFrame>
        <p:nvGraphicFramePr>
          <p:cNvPr id="5144" name="Google Shape;5144;p56"/>
          <p:cNvGraphicFramePr/>
          <p:nvPr/>
        </p:nvGraphicFramePr>
        <p:xfrm>
          <a:off x="3342575" y="2130461"/>
          <a:ext cx="3000000" cy="3000000"/>
        </p:xfrm>
        <a:graphic>
          <a:graphicData uri="http://schemas.openxmlformats.org/drawingml/2006/table">
            <a:tbl>
              <a:tblPr>
                <a:noFill/>
                <a:tableStyleId>{9CB99960-544E-4C8D-A7A3-990DD37A908C}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145" name="Google Shape;5145;p56"/>
          <p:cNvGrpSpPr/>
          <p:nvPr/>
        </p:nvGrpSpPr>
        <p:grpSpPr>
          <a:xfrm>
            <a:off x="3339745" y="952988"/>
            <a:ext cx="2363393" cy="1017867"/>
            <a:chOff x="3292400" y="1219146"/>
            <a:chExt cx="2615240" cy="1110239"/>
          </a:xfrm>
        </p:grpSpPr>
        <p:sp>
          <p:nvSpPr>
            <p:cNvPr id="5146" name="Google Shape;5146;p5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5147" name="Google Shape;5147;p5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48" name="Google Shape;5148;p5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5149" name="Google Shape;5149;p5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5150" name="Google Shape;5150;p5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5151" name="Google Shape;5151;p5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5152" name="Google Shape;5152;p5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5153" name="Google Shape;5153;p5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5154" name="Google Shape;5154;p5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5155" name="Google Shape;5155;p5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5156" name="Google Shape;5156;p5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157" name="Google Shape;5157;p5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158" name="Google Shape;5158;p5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159" name="Google Shape;5159;p5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160" name="Google Shape;5160;p56"/>
            <p:cNvGrpSpPr/>
            <p:nvPr/>
          </p:nvGrpSpPr>
          <p:grpSpPr>
            <a:xfrm>
              <a:off x="3748438" y="1378608"/>
              <a:ext cx="2159202" cy="903971"/>
              <a:chOff x="1683525" y="2179850"/>
              <a:chExt cx="4519050" cy="2134525"/>
            </a:xfrm>
          </p:grpSpPr>
          <p:sp>
            <p:nvSpPr>
              <p:cNvPr id="5161" name="Google Shape;5161;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2" name="Google Shape;5162;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3" name="Google Shape;5163;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4" name="Google Shape;5164;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5" name="Google Shape;5165;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6" name="Google Shape;5166;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7" name="Google Shape;5167;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8" name="Google Shape;5168;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69" name="Google Shape;5169;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70" name="Google Shape;5170;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71" name="Google Shape;5171;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172" name="Google Shape;5172;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5173" name="Google Shape;5173;p56"/>
          <p:cNvGraphicFramePr/>
          <p:nvPr/>
        </p:nvGraphicFramePr>
        <p:xfrm>
          <a:off x="5935838" y="2130461"/>
          <a:ext cx="3000000" cy="3000000"/>
        </p:xfrm>
        <a:graphic>
          <a:graphicData uri="http://schemas.openxmlformats.org/drawingml/2006/table">
            <a:tbl>
              <a:tblPr>
                <a:noFill/>
                <a:tableStyleId>{9CB99960-544E-4C8D-A7A3-990DD37A908C}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174" name="Google Shape;5174;p56"/>
          <p:cNvGrpSpPr/>
          <p:nvPr/>
        </p:nvGrpSpPr>
        <p:grpSpPr>
          <a:xfrm>
            <a:off x="5910045" y="3189058"/>
            <a:ext cx="2522867" cy="1001454"/>
            <a:chOff x="1904318" y="789980"/>
            <a:chExt cx="1489472" cy="606868"/>
          </a:xfrm>
        </p:grpSpPr>
        <p:cxnSp>
          <p:nvCxnSpPr>
            <p:cNvPr id="5175" name="Google Shape;5175;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176" name="Google Shape;5176;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177" name="Google Shape;5177;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178" name="Google Shape;5178;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5179" name="Google Shape;5179;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5180" name="Google Shape;5180;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5181" name="Google Shape;5181;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5182" name="Google Shape;5182;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5189" name="Google Shape;5189;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190" name="Google Shape;5190;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191" name="Google Shape;5191;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56"/>
          <p:cNvGrpSpPr/>
          <p:nvPr/>
        </p:nvGrpSpPr>
        <p:grpSpPr>
          <a:xfrm>
            <a:off x="712562" y="998017"/>
            <a:ext cx="2394370" cy="976502"/>
            <a:chOff x="749309" y="1112739"/>
            <a:chExt cx="2371603" cy="976502"/>
          </a:xfrm>
        </p:grpSpPr>
        <p:sp>
          <p:nvSpPr>
            <p:cNvPr id="5193" name="Google Shape;5193;p5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225" name="Google Shape;5225;p56"/>
          <p:cNvGraphicFramePr/>
          <p:nvPr/>
        </p:nvGraphicFramePr>
        <p:xfrm>
          <a:off x="5935863" y="996311"/>
          <a:ext cx="3000000" cy="3000000"/>
        </p:xfrm>
        <a:graphic>
          <a:graphicData uri="http://schemas.openxmlformats.org/drawingml/2006/table">
            <a:tbl>
              <a:tblPr>
                <a:noFill/>
                <a:tableStyleId>{9CB99960-544E-4C8D-A7A3-990DD37A908C}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5226" name="Google Shape;5226;p56"/>
          <p:cNvGrpSpPr/>
          <p:nvPr/>
        </p:nvGrpSpPr>
        <p:grpSpPr>
          <a:xfrm>
            <a:off x="4086505" y="2517104"/>
            <a:ext cx="1517436" cy="74460"/>
            <a:chOff x="3980086" y="2804397"/>
            <a:chExt cx="1227600" cy="66900"/>
          </a:xfrm>
        </p:grpSpPr>
        <p:sp>
          <p:nvSpPr>
            <p:cNvPr id="5227" name="Google Shape;5227;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56"/>
          <p:cNvGrpSpPr/>
          <p:nvPr/>
        </p:nvGrpSpPr>
        <p:grpSpPr>
          <a:xfrm>
            <a:off x="4711569" y="2809692"/>
            <a:ext cx="892956" cy="74460"/>
            <a:chOff x="3980086" y="2804397"/>
            <a:chExt cx="1227600" cy="66900"/>
          </a:xfrm>
        </p:grpSpPr>
        <p:sp>
          <p:nvSpPr>
            <p:cNvPr id="5230" name="Google Shape;5230;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56"/>
          <p:cNvGrpSpPr/>
          <p:nvPr/>
        </p:nvGrpSpPr>
        <p:grpSpPr>
          <a:xfrm>
            <a:off x="3344661" y="3168575"/>
            <a:ext cx="2363244" cy="1005943"/>
            <a:chOff x="3358415" y="3361302"/>
            <a:chExt cx="2363244" cy="1024695"/>
          </a:xfrm>
        </p:grpSpPr>
        <p:grpSp>
          <p:nvGrpSpPr>
            <p:cNvPr id="5233" name="Google Shape;5233;p56"/>
            <p:cNvGrpSpPr/>
            <p:nvPr/>
          </p:nvGrpSpPr>
          <p:grpSpPr>
            <a:xfrm>
              <a:off x="3358415" y="3361302"/>
              <a:ext cx="441300" cy="1024695"/>
              <a:chOff x="3358415" y="3361302"/>
              <a:chExt cx="441300" cy="1024695"/>
            </a:xfrm>
          </p:grpSpPr>
          <p:sp>
            <p:nvSpPr>
              <p:cNvPr id="5234" name="Google Shape;5234;p5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56"/>
            <p:cNvGrpSpPr/>
            <p:nvPr/>
          </p:nvGrpSpPr>
          <p:grpSpPr>
            <a:xfrm>
              <a:off x="3838901" y="3361302"/>
              <a:ext cx="441300" cy="1024695"/>
              <a:chOff x="3838901" y="3361302"/>
              <a:chExt cx="441300" cy="1024695"/>
            </a:xfrm>
          </p:grpSpPr>
          <p:sp>
            <p:nvSpPr>
              <p:cNvPr id="5241" name="Google Shape;5241;p5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56"/>
            <p:cNvGrpSpPr/>
            <p:nvPr/>
          </p:nvGrpSpPr>
          <p:grpSpPr>
            <a:xfrm>
              <a:off x="4319387" y="3361302"/>
              <a:ext cx="441300" cy="1024695"/>
              <a:chOff x="4319387" y="3361302"/>
              <a:chExt cx="441300" cy="1024695"/>
            </a:xfrm>
          </p:grpSpPr>
          <p:sp>
            <p:nvSpPr>
              <p:cNvPr id="5248" name="Google Shape;5248;p5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56"/>
            <p:cNvGrpSpPr/>
            <p:nvPr/>
          </p:nvGrpSpPr>
          <p:grpSpPr>
            <a:xfrm>
              <a:off x="4799873" y="3361302"/>
              <a:ext cx="441300" cy="1024695"/>
              <a:chOff x="4799873" y="3361302"/>
              <a:chExt cx="441300" cy="1024695"/>
            </a:xfrm>
          </p:grpSpPr>
          <p:sp>
            <p:nvSpPr>
              <p:cNvPr id="5255" name="Google Shape;5255;p5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56"/>
            <p:cNvGrpSpPr/>
            <p:nvPr/>
          </p:nvGrpSpPr>
          <p:grpSpPr>
            <a:xfrm>
              <a:off x="5280360" y="3361302"/>
              <a:ext cx="441300" cy="1024695"/>
              <a:chOff x="5280360" y="3361302"/>
              <a:chExt cx="441300" cy="1024695"/>
            </a:xfrm>
          </p:grpSpPr>
          <p:sp>
            <p:nvSpPr>
              <p:cNvPr id="5262" name="Google Shape;5262;p5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268" name="Google Shape;5268;p56"/>
          <p:cNvGraphicFramePr/>
          <p:nvPr/>
        </p:nvGraphicFramePr>
        <p:xfrm>
          <a:off x="711088" y="2130461"/>
          <a:ext cx="3000000" cy="3000000"/>
        </p:xfrm>
        <a:graphic>
          <a:graphicData uri="http://schemas.openxmlformats.org/drawingml/2006/table">
            <a:tbl>
              <a:tblPr>
                <a:noFill/>
                <a:tableStyleId>{9CB99960-544E-4C8D-A7A3-990DD37A908C}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69" name="Google Shape;5269;p56"/>
          <p:cNvGrpSpPr/>
          <p:nvPr/>
        </p:nvGrpSpPr>
        <p:grpSpPr>
          <a:xfrm>
            <a:off x="712613" y="3180186"/>
            <a:ext cx="2403614" cy="1005900"/>
            <a:chOff x="726450" y="3372825"/>
            <a:chExt cx="2403614" cy="1005900"/>
          </a:xfrm>
        </p:grpSpPr>
        <p:grpSp>
          <p:nvGrpSpPr>
            <p:cNvPr id="5270" name="Google Shape;5270;p56"/>
            <p:cNvGrpSpPr/>
            <p:nvPr/>
          </p:nvGrpSpPr>
          <p:grpSpPr>
            <a:xfrm>
              <a:off x="726450" y="3696000"/>
              <a:ext cx="2403614" cy="500898"/>
              <a:chOff x="726450" y="3696000"/>
              <a:chExt cx="2403614" cy="500898"/>
            </a:xfrm>
          </p:grpSpPr>
          <p:sp>
            <p:nvSpPr>
              <p:cNvPr id="5271" name="Google Shape;5271;p5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72" name="Google Shape;5272;p5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273" name="Google Shape;5273;p56"/>
            <p:cNvGrpSpPr/>
            <p:nvPr/>
          </p:nvGrpSpPr>
          <p:grpSpPr>
            <a:xfrm>
              <a:off x="1348050" y="3372825"/>
              <a:ext cx="1720425" cy="1005900"/>
              <a:chOff x="1348050" y="3372825"/>
              <a:chExt cx="1720425" cy="1005900"/>
            </a:xfrm>
          </p:grpSpPr>
          <p:sp>
            <p:nvSpPr>
              <p:cNvPr id="5274" name="Google Shape;5274;p5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75" name="Google Shape;5275;p5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76" name="Google Shape;5276;p5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77" name="Google Shape;5277;p5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278" name="Google Shape;5278;p5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279" name="Google Shape;5279;p56"/>
            <p:cNvGrpSpPr/>
            <p:nvPr/>
          </p:nvGrpSpPr>
          <p:grpSpPr>
            <a:xfrm>
              <a:off x="1455707" y="3731058"/>
              <a:ext cx="1491150" cy="417657"/>
              <a:chOff x="1455707" y="3731058"/>
              <a:chExt cx="1491150" cy="417657"/>
            </a:xfrm>
          </p:grpSpPr>
          <p:grpSp>
            <p:nvGrpSpPr>
              <p:cNvPr id="5280" name="Google Shape;5280;p56"/>
              <p:cNvGrpSpPr/>
              <p:nvPr/>
            </p:nvGrpSpPr>
            <p:grpSpPr>
              <a:xfrm>
                <a:off x="1472938" y="3745828"/>
                <a:ext cx="72126" cy="53788"/>
                <a:chOff x="1472938" y="3745828"/>
                <a:chExt cx="72126" cy="53788"/>
              </a:xfrm>
            </p:grpSpPr>
            <p:sp>
              <p:nvSpPr>
                <p:cNvPr id="5281" name="Google Shape;5281;p5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56"/>
              <p:cNvGrpSpPr/>
              <p:nvPr/>
            </p:nvGrpSpPr>
            <p:grpSpPr>
              <a:xfrm>
                <a:off x="1819181" y="4089633"/>
                <a:ext cx="72126" cy="53788"/>
                <a:chOff x="1819181" y="4089633"/>
                <a:chExt cx="72126" cy="53788"/>
              </a:xfrm>
            </p:grpSpPr>
            <p:sp>
              <p:nvSpPr>
                <p:cNvPr id="5284" name="Google Shape;5284;p5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56"/>
              <p:cNvGrpSpPr/>
              <p:nvPr/>
            </p:nvGrpSpPr>
            <p:grpSpPr>
              <a:xfrm>
                <a:off x="1455707" y="4084171"/>
                <a:ext cx="64321" cy="64544"/>
                <a:chOff x="1455707" y="4084171"/>
                <a:chExt cx="64321" cy="64544"/>
              </a:xfrm>
            </p:grpSpPr>
            <p:sp>
              <p:nvSpPr>
                <p:cNvPr id="5287" name="Google Shape;5287;p5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56"/>
              <p:cNvGrpSpPr/>
              <p:nvPr/>
            </p:nvGrpSpPr>
            <p:grpSpPr>
              <a:xfrm>
                <a:off x="1818610" y="3731058"/>
                <a:ext cx="64321" cy="64544"/>
                <a:chOff x="1818610" y="3731058"/>
                <a:chExt cx="64321" cy="64544"/>
              </a:xfrm>
            </p:grpSpPr>
            <p:sp>
              <p:nvSpPr>
                <p:cNvPr id="5290" name="Google Shape;5290;p5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56"/>
              <p:cNvGrpSpPr/>
              <p:nvPr/>
            </p:nvGrpSpPr>
            <p:grpSpPr>
              <a:xfrm>
                <a:off x="2172491" y="4089633"/>
                <a:ext cx="72126" cy="53788"/>
                <a:chOff x="2172491" y="4089633"/>
                <a:chExt cx="72126" cy="53788"/>
              </a:xfrm>
            </p:grpSpPr>
            <p:sp>
              <p:nvSpPr>
                <p:cNvPr id="5293" name="Google Shape;5293;p5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56"/>
              <p:cNvGrpSpPr/>
              <p:nvPr/>
            </p:nvGrpSpPr>
            <p:grpSpPr>
              <a:xfrm>
                <a:off x="2171920" y="3731058"/>
                <a:ext cx="64321" cy="64544"/>
                <a:chOff x="2171920" y="3731058"/>
                <a:chExt cx="64321" cy="64544"/>
              </a:xfrm>
            </p:grpSpPr>
            <p:sp>
              <p:nvSpPr>
                <p:cNvPr id="5296" name="Google Shape;5296;p5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56"/>
              <p:cNvGrpSpPr/>
              <p:nvPr/>
            </p:nvGrpSpPr>
            <p:grpSpPr>
              <a:xfrm>
                <a:off x="2874730" y="3745828"/>
                <a:ext cx="72126" cy="53788"/>
                <a:chOff x="2874730" y="3745828"/>
                <a:chExt cx="72126" cy="53788"/>
              </a:xfrm>
            </p:grpSpPr>
            <p:sp>
              <p:nvSpPr>
                <p:cNvPr id="5299" name="Google Shape;5299;p5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56"/>
              <p:cNvGrpSpPr/>
              <p:nvPr/>
            </p:nvGrpSpPr>
            <p:grpSpPr>
              <a:xfrm>
                <a:off x="2878589" y="4081481"/>
                <a:ext cx="64321" cy="64544"/>
                <a:chOff x="2878589" y="4081481"/>
                <a:chExt cx="64321" cy="64544"/>
              </a:xfrm>
            </p:grpSpPr>
            <p:sp>
              <p:nvSpPr>
                <p:cNvPr id="5302" name="Google Shape;5302;p5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56"/>
              <p:cNvGrpSpPr/>
              <p:nvPr/>
            </p:nvGrpSpPr>
            <p:grpSpPr>
              <a:xfrm>
                <a:off x="2525796" y="4089633"/>
                <a:ext cx="72126" cy="53788"/>
                <a:chOff x="2525796" y="4089633"/>
                <a:chExt cx="72126" cy="53788"/>
              </a:xfrm>
            </p:grpSpPr>
            <p:sp>
              <p:nvSpPr>
                <p:cNvPr id="5305" name="Google Shape;5305;p5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56"/>
              <p:cNvGrpSpPr/>
              <p:nvPr/>
            </p:nvGrpSpPr>
            <p:grpSpPr>
              <a:xfrm>
                <a:off x="2525225" y="3731058"/>
                <a:ext cx="64321" cy="64544"/>
                <a:chOff x="2525225" y="3731058"/>
                <a:chExt cx="64321" cy="64544"/>
              </a:xfrm>
            </p:grpSpPr>
            <p:sp>
              <p:nvSpPr>
                <p:cNvPr id="5308" name="Google Shape;5308;p5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3" name="Shape 5313"/>
        <p:cNvGrpSpPr/>
        <p:nvPr/>
      </p:nvGrpSpPr>
      <p:grpSpPr>
        <a:xfrm>
          <a:off x="0" y="0"/>
          <a:ext cx="0" cy="0"/>
          <a:chOff x="0" y="0"/>
          <a:chExt cx="0" cy="0"/>
        </a:xfrm>
      </p:grpSpPr>
      <p:grpSp>
        <p:nvGrpSpPr>
          <p:cNvPr id="5314" name="Google Shape;5314;p57"/>
          <p:cNvGrpSpPr/>
          <p:nvPr/>
        </p:nvGrpSpPr>
        <p:grpSpPr>
          <a:xfrm>
            <a:off x="716996" y="971307"/>
            <a:ext cx="845921" cy="690752"/>
            <a:chOff x="732428" y="1198513"/>
            <a:chExt cx="845921" cy="690752"/>
          </a:xfrm>
        </p:grpSpPr>
        <p:grpSp>
          <p:nvGrpSpPr>
            <p:cNvPr id="5315" name="Google Shape;5315;p57"/>
            <p:cNvGrpSpPr/>
            <p:nvPr/>
          </p:nvGrpSpPr>
          <p:grpSpPr>
            <a:xfrm>
              <a:off x="823030" y="1198513"/>
              <a:ext cx="755319" cy="690752"/>
              <a:chOff x="823030" y="1198513"/>
              <a:chExt cx="755319" cy="690752"/>
            </a:xfrm>
          </p:grpSpPr>
          <p:sp>
            <p:nvSpPr>
              <p:cNvPr id="5316" name="Google Shape;5316;p5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57"/>
            <p:cNvGrpSpPr/>
            <p:nvPr/>
          </p:nvGrpSpPr>
          <p:grpSpPr>
            <a:xfrm>
              <a:off x="732428" y="1239937"/>
              <a:ext cx="739912" cy="607886"/>
              <a:chOff x="732428" y="1239937"/>
              <a:chExt cx="739912" cy="607886"/>
            </a:xfrm>
          </p:grpSpPr>
          <p:sp>
            <p:nvSpPr>
              <p:cNvPr id="5319" name="Google Shape;5319;p5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57"/>
            <p:cNvGrpSpPr/>
            <p:nvPr/>
          </p:nvGrpSpPr>
          <p:grpSpPr>
            <a:xfrm>
              <a:off x="732428" y="1277018"/>
              <a:ext cx="702832" cy="533758"/>
              <a:chOff x="732428" y="1277018"/>
              <a:chExt cx="702832" cy="533758"/>
            </a:xfrm>
          </p:grpSpPr>
          <p:sp>
            <p:nvSpPr>
              <p:cNvPr id="5322" name="Google Shape;5322;p5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57"/>
            <p:cNvGrpSpPr/>
            <p:nvPr/>
          </p:nvGrpSpPr>
          <p:grpSpPr>
            <a:xfrm>
              <a:off x="931170" y="1306653"/>
              <a:ext cx="647179" cy="474455"/>
              <a:chOff x="931170" y="1306653"/>
              <a:chExt cx="647179" cy="474455"/>
            </a:xfrm>
          </p:grpSpPr>
          <p:sp>
            <p:nvSpPr>
              <p:cNvPr id="5325" name="Google Shape;5325;p5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7" name="Google Shape;5327;p5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57"/>
          <p:cNvGrpSpPr/>
          <p:nvPr/>
        </p:nvGrpSpPr>
        <p:grpSpPr>
          <a:xfrm>
            <a:off x="3948605" y="971313"/>
            <a:ext cx="634656" cy="699982"/>
            <a:chOff x="5985650" y="2860025"/>
            <a:chExt cx="1396075" cy="1539775"/>
          </a:xfrm>
        </p:grpSpPr>
        <p:sp>
          <p:nvSpPr>
            <p:cNvPr id="5329" name="Google Shape;5329;p5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57"/>
          <p:cNvGrpSpPr/>
          <p:nvPr/>
        </p:nvGrpSpPr>
        <p:grpSpPr>
          <a:xfrm>
            <a:off x="4704254" y="971307"/>
            <a:ext cx="725845" cy="699975"/>
            <a:chOff x="4249973" y="1201875"/>
            <a:chExt cx="1958568" cy="1888762"/>
          </a:xfrm>
        </p:grpSpPr>
        <p:sp>
          <p:nvSpPr>
            <p:cNvPr id="5362" name="Google Shape;5362;p5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3" name="Google Shape;5363;p57"/>
            <p:cNvGrpSpPr/>
            <p:nvPr/>
          </p:nvGrpSpPr>
          <p:grpSpPr>
            <a:xfrm>
              <a:off x="5853086" y="1789142"/>
              <a:ext cx="355454" cy="1048099"/>
              <a:chOff x="5576108" y="2016725"/>
              <a:chExt cx="565200" cy="1666560"/>
            </a:xfrm>
          </p:grpSpPr>
          <p:sp>
            <p:nvSpPr>
              <p:cNvPr id="5364" name="Google Shape;5364;p5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65" name="Google Shape;5365;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7"/>
            <p:cNvGrpSpPr/>
            <p:nvPr/>
          </p:nvGrpSpPr>
          <p:grpSpPr>
            <a:xfrm>
              <a:off x="4869455" y="2691676"/>
              <a:ext cx="1013897" cy="398961"/>
              <a:chOff x="4012057" y="3451825"/>
              <a:chExt cx="1612175" cy="634379"/>
            </a:xfrm>
          </p:grpSpPr>
          <p:sp>
            <p:nvSpPr>
              <p:cNvPr id="5367" name="Google Shape;5367;p5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68" name="Google Shape;5368;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57"/>
            <p:cNvGrpSpPr/>
            <p:nvPr/>
          </p:nvGrpSpPr>
          <p:grpSpPr>
            <a:xfrm>
              <a:off x="4276937" y="2155961"/>
              <a:ext cx="651965" cy="891358"/>
              <a:chOff x="3069908" y="2599997"/>
              <a:chExt cx="1036675" cy="1417328"/>
            </a:xfrm>
          </p:grpSpPr>
          <p:sp>
            <p:nvSpPr>
              <p:cNvPr id="5370" name="Google Shape;5370;p5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71" name="Google Shape;5371;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57"/>
            <p:cNvGrpSpPr/>
            <p:nvPr/>
          </p:nvGrpSpPr>
          <p:grpSpPr>
            <a:xfrm>
              <a:off x="5054918" y="1201875"/>
              <a:ext cx="999548" cy="602711"/>
              <a:chOff x="4306958" y="1082925"/>
              <a:chExt cx="1589359" cy="958358"/>
            </a:xfrm>
          </p:grpSpPr>
          <p:sp>
            <p:nvSpPr>
              <p:cNvPr id="5373" name="Google Shape;5373;p5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74" name="Google Shape;5374;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57"/>
            <p:cNvGrpSpPr/>
            <p:nvPr/>
          </p:nvGrpSpPr>
          <p:grpSpPr>
            <a:xfrm>
              <a:off x="4249973" y="1303451"/>
              <a:ext cx="799317" cy="841334"/>
              <a:chOff x="3027033" y="1244439"/>
              <a:chExt cx="1270977" cy="1337786"/>
            </a:xfrm>
          </p:grpSpPr>
          <p:sp>
            <p:nvSpPr>
              <p:cNvPr id="5376" name="Google Shape;5376;p5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377" name="Google Shape;5377;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8" name="Google Shape;5378;p57"/>
          <p:cNvGrpSpPr/>
          <p:nvPr/>
        </p:nvGrpSpPr>
        <p:grpSpPr>
          <a:xfrm>
            <a:off x="4057119" y="1858087"/>
            <a:ext cx="750769" cy="683784"/>
            <a:chOff x="4204684" y="2104422"/>
            <a:chExt cx="699822" cy="637382"/>
          </a:xfrm>
        </p:grpSpPr>
        <p:grpSp>
          <p:nvGrpSpPr>
            <p:cNvPr id="5379" name="Google Shape;5379;p57"/>
            <p:cNvGrpSpPr/>
            <p:nvPr/>
          </p:nvGrpSpPr>
          <p:grpSpPr>
            <a:xfrm>
              <a:off x="4204684" y="2430067"/>
              <a:ext cx="342957" cy="311738"/>
              <a:chOff x="4204684" y="2430067"/>
              <a:chExt cx="342957" cy="311738"/>
            </a:xfrm>
          </p:grpSpPr>
          <p:sp>
            <p:nvSpPr>
              <p:cNvPr id="5380" name="Google Shape;5380;p5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57"/>
            <p:cNvGrpSpPr/>
            <p:nvPr/>
          </p:nvGrpSpPr>
          <p:grpSpPr>
            <a:xfrm>
              <a:off x="4561586" y="2430067"/>
              <a:ext cx="342920" cy="311738"/>
              <a:chOff x="4561586" y="2430067"/>
              <a:chExt cx="342920" cy="311738"/>
            </a:xfrm>
          </p:grpSpPr>
          <p:sp>
            <p:nvSpPr>
              <p:cNvPr id="5383" name="Google Shape;5383;p5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57"/>
            <p:cNvGrpSpPr/>
            <p:nvPr/>
          </p:nvGrpSpPr>
          <p:grpSpPr>
            <a:xfrm>
              <a:off x="4561586" y="2104422"/>
              <a:ext cx="342920" cy="311738"/>
              <a:chOff x="4561586" y="2104422"/>
              <a:chExt cx="342920" cy="311738"/>
            </a:xfrm>
          </p:grpSpPr>
          <p:sp>
            <p:nvSpPr>
              <p:cNvPr id="5386" name="Google Shape;5386;p5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57"/>
            <p:cNvGrpSpPr/>
            <p:nvPr/>
          </p:nvGrpSpPr>
          <p:grpSpPr>
            <a:xfrm>
              <a:off x="4204684" y="2104422"/>
              <a:ext cx="342957" cy="311664"/>
              <a:chOff x="4204684" y="2104422"/>
              <a:chExt cx="342957" cy="311664"/>
            </a:xfrm>
          </p:grpSpPr>
          <p:sp>
            <p:nvSpPr>
              <p:cNvPr id="5389" name="Google Shape;5389;p5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1" name="Google Shape;5391;p57"/>
          <p:cNvGrpSpPr/>
          <p:nvPr/>
        </p:nvGrpSpPr>
        <p:grpSpPr>
          <a:xfrm>
            <a:off x="5521552" y="971301"/>
            <a:ext cx="660591" cy="688867"/>
            <a:chOff x="5830645" y="1267368"/>
            <a:chExt cx="530340" cy="553040"/>
          </a:xfrm>
        </p:grpSpPr>
        <p:sp>
          <p:nvSpPr>
            <p:cNvPr id="5392" name="Google Shape;5392;p5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3" name="Google Shape;5393;p57"/>
            <p:cNvGrpSpPr/>
            <p:nvPr/>
          </p:nvGrpSpPr>
          <p:grpSpPr>
            <a:xfrm>
              <a:off x="5830645" y="1267368"/>
              <a:ext cx="259743" cy="269909"/>
              <a:chOff x="5830645" y="1267368"/>
              <a:chExt cx="259743" cy="269909"/>
            </a:xfrm>
          </p:grpSpPr>
          <p:sp>
            <p:nvSpPr>
              <p:cNvPr id="5394" name="Google Shape;5394;p5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57"/>
            <p:cNvGrpSpPr/>
            <p:nvPr/>
          </p:nvGrpSpPr>
          <p:grpSpPr>
            <a:xfrm>
              <a:off x="6101293" y="1267368"/>
              <a:ext cx="259692" cy="269909"/>
              <a:chOff x="6101293" y="1267368"/>
              <a:chExt cx="259692" cy="269909"/>
            </a:xfrm>
          </p:grpSpPr>
          <p:sp>
            <p:nvSpPr>
              <p:cNvPr id="5397" name="Google Shape;5397;p5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57"/>
            <p:cNvGrpSpPr/>
            <p:nvPr/>
          </p:nvGrpSpPr>
          <p:grpSpPr>
            <a:xfrm>
              <a:off x="5830645" y="1550500"/>
              <a:ext cx="259692" cy="269909"/>
              <a:chOff x="5830645" y="1550500"/>
              <a:chExt cx="259692" cy="269909"/>
            </a:xfrm>
          </p:grpSpPr>
          <p:sp>
            <p:nvSpPr>
              <p:cNvPr id="5400" name="Google Shape;5400;p5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57"/>
            <p:cNvGrpSpPr/>
            <p:nvPr/>
          </p:nvGrpSpPr>
          <p:grpSpPr>
            <a:xfrm>
              <a:off x="6101293" y="1550500"/>
              <a:ext cx="259692" cy="269909"/>
              <a:chOff x="6101293" y="1550500"/>
              <a:chExt cx="259692" cy="269909"/>
            </a:xfrm>
          </p:grpSpPr>
          <p:sp>
            <p:nvSpPr>
              <p:cNvPr id="5403" name="Google Shape;5403;p5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5" name="Google Shape;5405;p57"/>
          <p:cNvGrpSpPr/>
          <p:nvPr/>
        </p:nvGrpSpPr>
        <p:grpSpPr>
          <a:xfrm>
            <a:off x="723705" y="1861761"/>
            <a:ext cx="697154" cy="679574"/>
            <a:chOff x="2679875" y="2361475"/>
            <a:chExt cx="780425" cy="760575"/>
          </a:xfrm>
        </p:grpSpPr>
        <p:sp>
          <p:nvSpPr>
            <p:cNvPr id="5406" name="Google Shape;5406;p5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57"/>
          <p:cNvGrpSpPr/>
          <p:nvPr/>
        </p:nvGrpSpPr>
        <p:grpSpPr>
          <a:xfrm>
            <a:off x="3122864" y="971353"/>
            <a:ext cx="735829" cy="684547"/>
            <a:chOff x="3351965" y="1148808"/>
            <a:chExt cx="750770" cy="698375"/>
          </a:xfrm>
        </p:grpSpPr>
        <p:grpSp>
          <p:nvGrpSpPr>
            <p:cNvPr id="5413" name="Google Shape;5413;p57"/>
            <p:cNvGrpSpPr/>
            <p:nvPr/>
          </p:nvGrpSpPr>
          <p:grpSpPr>
            <a:xfrm>
              <a:off x="3586796" y="1148808"/>
              <a:ext cx="294857" cy="286830"/>
              <a:chOff x="3750225" y="1774000"/>
              <a:chExt cx="149575" cy="145525"/>
            </a:xfrm>
          </p:grpSpPr>
          <p:sp>
            <p:nvSpPr>
              <p:cNvPr id="5414" name="Google Shape;5414;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57"/>
            <p:cNvGrpSpPr/>
            <p:nvPr/>
          </p:nvGrpSpPr>
          <p:grpSpPr>
            <a:xfrm>
              <a:off x="3779245" y="1375768"/>
              <a:ext cx="323490" cy="286978"/>
              <a:chOff x="3847850" y="1889150"/>
              <a:chExt cx="164100" cy="145600"/>
            </a:xfrm>
          </p:grpSpPr>
          <p:sp>
            <p:nvSpPr>
              <p:cNvPr id="5417" name="Google Shape;5417;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57"/>
            <p:cNvGrpSpPr/>
            <p:nvPr/>
          </p:nvGrpSpPr>
          <p:grpSpPr>
            <a:xfrm>
              <a:off x="3351965" y="1330435"/>
              <a:ext cx="295449" cy="285401"/>
              <a:chOff x="3631100" y="1866150"/>
              <a:chExt cx="149875" cy="144800"/>
            </a:xfrm>
          </p:grpSpPr>
          <p:sp>
            <p:nvSpPr>
              <p:cNvPr id="5420" name="Google Shape;5420;p5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57"/>
            <p:cNvGrpSpPr/>
            <p:nvPr/>
          </p:nvGrpSpPr>
          <p:grpSpPr>
            <a:xfrm>
              <a:off x="3548208" y="1560352"/>
              <a:ext cx="294808" cy="286830"/>
              <a:chOff x="3730650" y="1982800"/>
              <a:chExt cx="149550" cy="145525"/>
            </a:xfrm>
          </p:grpSpPr>
          <p:sp>
            <p:nvSpPr>
              <p:cNvPr id="5423" name="Google Shape;5423;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5" name="Google Shape;5425;p57"/>
          <p:cNvGrpSpPr/>
          <p:nvPr/>
        </p:nvGrpSpPr>
        <p:grpSpPr>
          <a:xfrm>
            <a:off x="7624517" y="971307"/>
            <a:ext cx="804565" cy="677795"/>
            <a:chOff x="7636443" y="1204988"/>
            <a:chExt cx="804565" cy="677795"/>
          </a:xfrm>
        </p:grpSpPr>
        <p:grpSp>
          <p:nvGrpSpPr>
            <p:cNvPr id="5426" name="Google Shape;5426;p57"/>
            <p:cNvGrpSpPr/>
            <p:nvPr/>
          </p:nvGrpSpPr>
          <p:grpSpPr>
            <a:xfrm>
              <a:off x="7636443" y="1509705"/>
              <a:ext cx="804565" cy="373078"/>
              <a:chOff x="7636443" y="1509705"/>
              <a:chExt cx="804565" cy="373078"/>
            </a:xfrm>
          </p:grpSpPr>
          <p:sp>
            <p:nvSpPr>
              <p:cNvPr id="5427" name="Google Shape;5427;p5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57"/>
            <p:cNvGrpSpPr/>
            <p:nvPr/>
          </p:nvGrpSpPr>
          <p:grpSpPr>
            <a:xfrm>
              <a:off x="7636443" y="1408133"/>
              <a:ext cx="804565" cy="373078"/>
              <a:chOff x="7636443" y="1408133"/>
              <a:chExt cx="804565" cy="373078"/>
            </a:xfrm>
          </p:grpSpPr>
          <p:sp>
            <p:nvSpPr>
              <p:cNvPr id="5430" name="Google Shape;5430;p5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57"/>
            <p:cNvGrpSpPr/>
            <p:nvPr/>
          </p:nvGrpSpPr>
          <p:grpSpPr>
            <a:xfrm>
              <a:off x="7636443" y="1306560"/>
              <a:ext cx="804565" cy="373078"/>
              <a:chOff x="7636443" y="1306560"/>
              <a:chExt cx="804565" cy="373078"/>
            </a:xfrm>
          </p:grpSpPr>
          <p:sp>
            <p:nvSpPr>
              <p:cNvPr id="5433" name="Google Shape;5433;p5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7"/>
            <p:cNvGrpSpPr/>
            <p:nvPr/>
          </p:nvGrpSpPr>
          <p:grpSpPr>
            <a:xfrm>
              <a:off x="7636443" y="1204988"/>
              <a:ext cx="804565" cy="373078"/>
              <a:chOff x="7636443" y="1204988"/>
              <a:chExt cx="804565" cy="373078"/>
            </a:xfrm>
          </p:grpSpPr>
          <p:sp>
            <p:nvSpPr>
              <p:cNvPr id="5436" name="Google Shape;5436;p5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38" name="Google Shape;5438;p57"/>
          <p:cNvGrpSpPr/>
          <p:nvPr/>
        </p:nvGrpSpPr>
        <p:grpSpPr>
          <a:xfrm>
            <a:off x="4963363" y="1878721"/>
            <a:ext cx="661339" cy="661188"/>
            <a:chOff x="3990000" y="975400"/>
            <a:chExt cx="3934200" cy="3933300"/>
          </a:xfrm>
        </p:grpSpPr>
        <p:sp>
          <p:nvSpPr>
            <p:cNvPr id="5439" name="Google Shape;5439;p5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57"/>
          <p:cNvGrpSpPr/>
          <p:nvPr/>
        </p:nvGrpSpPr>
        <p:grpSpPr>
          <a:xfrm>
            <a:off x="6607011" y="1857359"/>
            <a:ext cx="868881" cy="684241"/>
            <a:chOff x="6598259" y="2078634"/>
            <a:chExt cx="868881" cy="684241"/>
          </a:xfrm>
        </p:grpSpPr>
        <p:sp>
          <p:nvSpPr>
            <p:cNvPr id="5444" name="Google Shape;5444;p5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0" name="Google Shape;5450;p57"/>
            <p:cNvGrpSpPr/>
            <p:nvPr/>
          </p:nvGrpSpPr>
          <p:grpSpPr>
            <a:xfrm>
              <a:off x="6808175" y="2078634"/>
              <a:ext cx="452229" cy="684241"/>
              <a:chOff x="6808175" y="2078634"/>
              <a:chExt cx="452229" cy="684241"/>
            </a:xfrm>
          </p:grpSpPr>
          <p:sp>
            <p:nvSpPr>
              <p:cNvPr id="5451" name="Google Shape;5451;p5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7" name="Google Shape;5457;p57"/>
              <p:cNvGrpSpPr/>
              <p:nvPr/>
            </p:nvGrpSpPr>
            <p:grpSpPr>
              <a:xfrm>
                <a:off x="6821586" y="2078634"/>
                <a:ext cx="426871" cy="684241"/>
                <a:chOff x="6821586" y="2078634"/>
                <a:chExt cx="426871" cy="684241"/>
              </a:xfrm>
            </p:grpSpPr>
            <p:grpSp>
              <p:nvGrpSpPr>
                <p:cNvPr id="5458" name="Google Shape;5458;p57"/>
                <p:cNvGrpSpPr/>
                <p:nvPr/>
              </p:nvGrpSpPr>
              <p:grpSpPr>
                <a:xfrm>
                  <a:off x="6821586" y="2078634"/>
                  <a:ext cx="426871" cy="684241"/>
                  <a:chOff x="6821586" y="2078634"/>
                  <a:chExt cx="426871" cy="684241"/>
                </a:xfrm>
              </p:grpSpPr>
              <p:sp>
                <p:nvSpPr>
                  <p:cNvPr id="5459" name="Google Shape;5459;p5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8" name="Google Shape;5478;p5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84" name="Google Shape;5484;p57"/>
          <p:cNvGrpSpPr/>
          <p:nvPr/>
        </p:nvGrpSpPr>
        <p:grpSpPr>
          <a:xfrm>
            <a:off x="5780178" y="1862968"/>
            <a:ext cx="671358" cy="671358"/>
            <a:chOff x="6535625" y="760425"/>
            <a:chExt cx="1665900" cy="1665900"/>
          </a:xfrm>
        </p:grpSpPr>
        <p:sp>
          <p:nvSpPr>
            <p:cNvPr id="5485" name="Google Shape;5485;p5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57"/>
          <p:cNvGrpSpPr/>
          <p:nvPr/>
        </p:nvGrpSpPr>
        <p:grpSpPr>
          <a:xfrm>
            <a:off x="716994" y="3531369"/>
            <a:ext cx="1340789" cy="640830"/>
            <a:chOff x="238125" y="1151100"/>
            <a:chExt cx="7139450" cy="3412300"/>
          </a:xfrm>
        </p:grpSpPr>
        <p:sp>
          <p:nvSpPr>
            <p:cNvPr id="5490" name="Google Shape;5490;p5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57"/>
          <p:cNvGrpSpPr/>
          <p:nvPr/>
        </p:nvGrpSpPr>
        <p:grpSpPr>
          <a:xfrm>
            <a:off x="5584217" y="2734650"/>
            <a:ext cx="985357" cy="585764"/>
            <a:chOff x="5145061" y="2881789"/>
            <a:chExt cx="1107641" cy="658458"/>
          </a:xfrm>
        </p:grpSpPr>
        <p:grpSp>
          <p:nvGrpSpPr>
            <p:cNvPr id="5503" name="Google Shape;5503;p57"/>
            <p:cNvGrpSpPr/>
            <p:nvPr/>
          </p:nvGrpSpPr>
          <p:grpSpPr>
            <a:xfrm>
              <a:off x="5722989" y="3244587"/>
              <a:ext cx="529713" cy="295659"/>
              <a:chOff x="5722989" y="3244587"/>
              <a:chExt cx="529713" cy="295659"/>
            </a:xfrm>
          </p:grpSpPr>
          <p:sp>
            <p:nvSpPr>
              <p:cNvPr id="5504" name="Google Shape;5504;p5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05" name="Google Shape;5505;p5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06" name="Google Shape;5506;p57"/>
            <p:cNvGrpSpPr/>
            <p:nvPr/>
          </p:nvGrpSpPr>
          <p:grpSpPr>
            <a:xfrm>
              <a:off x="5145061" y="3244587"/>
              <a:ext cx="536807" cy="295659"/>
              <a:chOff x="5145061" y="3244587"/>
              <a:chExt cx="536807" cy="295659"/>
            </a:xfrm>
          </p:grpSpPr>
          <p:sp>
            <p:nvSpPr>
              <p:cNvPr id="5507" name="Google Shape;5507;p5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08" name="Google Shape;5508;p5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09" name="Google Shape;5509;p57"/>
            <p:cNvGrpSpPr/>
            <p:nvPr/>
          </p:nvGrpSpPr>
          <p:grpSpPr>
            <a:xfrm>
              <a:off x="5341327" y="2898245"/>
              <a:ext cx="532309" cy="614891"/>
              <a:chOff x="5341327" y="2898245"/>
              <a:chExt cx="532309" cy="614891"/>
            </a:xfrm>
          </p:grpSpPr>
          <p:sp>
            <p:nvSpPr>
              <p:cNvPr id="5510" name="Google Shape;5510;p5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11" name="Google Shape;5511;p5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12" name="Google Shape;5512;p57"/>
            <p:cNvGrpSpPr/>
            <p:nvPr/>
          </p:nvGrpSpPr>
          <p:grpSpPr>
            <a:xfrm>
              <a:off x="5532290" y="2881789"/>
              <a:ext cx="620516" cy="305456"/>
              <a:chOff x="5532290" y="2881789"/>
              <a:chExt cx="620516" cy="305456"/>
            </a:xfrm>
          </p:grpSpPr>
          <p:sp>
            <p:nvSpPr>
              <p:cNvPr id="5513" name="Google Shape;5513;p5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14" name="Google Shape;5514;p5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515" name="Google Shape;5515;p57"/>
          <p:cNvGrpSpPr/>
          <p:nvPr/>
        </p:nvGrpSpPr>
        <p:grpSpPr>
          <a:xfrm>
            <a:off x="8163140" y="3526708"/>
            <a:ext cx="269068" cy="645491"/>
            <a:chOff x="7026852" y="3311869"/>
            <a:chExt cx="434331" cy="1041954"/>
          </a:xfrm>
        </p:grpSpPr>
        <p:sp>
          <p:nvSpPr>
            <p:cNvPr id="5516" name="Google Shape;5516;p5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57"/>
          <p:cNvGrpSpPr/>
          <p:nvPr/>
        </p:nvGrpSpPr>
        <p:grpSpPr>
          <a:xfrm>
            <a:off x="6179721" y="3565945"/>
            <a:ext cx="293882" cy="293836"/>
            <a:chOff x="4873519" y="3311869"/>
            <a:chExt cx="499374" cy="499296"/>
          </a:xfrm>
        </p:grpSpPr>
        <p:sp>
          <p:nvSpPr>
            <p:cNvPr id="5520" name="Google Shape;5520;p5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57"/>
          <p:cNvGrpSpPr/>
          <p:nvPr/>
        </p:nvGrpSpPr>
        <p:grpSpPr>
          <a:xfrm>
            <a:off x="6179721" y="3878317"/>
            <a:ext cx="293882" cy="293882"/>
            <a:chOff x="4873519" y="3875839"/>
            <a:chExt cx="499374" cy="499374"/>
          </a:xfrm>
        </p:grpSpPr>
        <p:sp>
          <p:nvSpPr>
            <p:cNvPr id="5523" name="Google Shape;5523;p5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57"/>
          <p:cNvGrpSpPr/>
          <p:nvPr/>
        </p:nvGrpSpPr>
        <p:grpSpPr>
          <a:xfrm>
            <a:off x="2410248" y="1850269"/>
            <a:ext cx="698104" cy="698208"/>
            <a:chOff x="2565073" y="2075876"/>
            <a:chExt cx="672482" cy="672518"/>
          </a:xfrm>
        </p:grpSpPr>
        <p:sp>
          <p:nvSpPr>
            <p:cNvPr id="5526" name="Google Shape;5526;p5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57"/>
          <p:cNvGrpSpPr/>
          <p:nvPr/>
        </p:nvGrpSpPr>
        <p:grpSpPr>
          <a:xfrm>
            <a:off x="5633660" y="3534870"/>
            <a:ext cx="438354" cy="637329"/>
            <a:chOff x="1697726" y="3244179"/>
            <a:chExt cx="788124" cy="1146069"/>
          </a:xfrm>
        </p:grpSpPr>
        <p:sp>
          <p:nvSpPr>
            <p:cNvPr id="5533" name="Google Shape;5533;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5" name="Google Shape;5535;p57"/>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6" name="Google Shape;5536;p57"/>
          <p:cNvGrpSpPr/>
          <p:nvPr/>
        </p:nvGrpSpPr>
        <p:grpSpPr>
          <a:xfrm>
            <a:off x="7634874" y="1863232"/>
            <a:ext cx="799565" cy="670282"/>
            <a:chOff x="7617850" y="2063282"/>
            <a:chExt cx="799565" cy="670282"/>
          </a:xfrm>
        </p:grpSpPr>
        <p:cxnSp>
          <p:nvCxnSpPr>
            <p:cNvPr id="5537" name="Google Shape;5537;p5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38" name="Google Shape;5538;p5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39" name="Google Shape;5539;p5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40" name="Google Shape;5540;p5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541" name="Google Shape;5541;p5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542" name="Google Shape;5542;p5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543" name="Google Shape;5543;p57"/>
            <p:cNvGrpSpPr/>
            <p:nvPr/>
          </p:nvGrpSpPr>
          <p:grpSpPr>
            <a:xfrm>
              <a:off x="7734309" y="2063282"/>
              <a:ext cx="570957" cy="620095"/>
              <a:chOff x="7734309" y="2063282"/>
              <a:chExt cx="570957" cy="620095"/>
            </a:xfrm>
          </p:grpSpPr>
          <p:grpSp>
            <p:nvGrpSpPr>
              <p:cNvPr id="5544" name="Google Shape;5544;p57"/>
              <p:cNvGrpSpPr/>
              <p:nvPr/>
            </p:nvGrpSpPr>
            <p:grpSpPr>
              <a:xfrm>
                <a:off x="8031573" y="2063282"/>
                <a:ext cx="273693" cy="620095"/>
                <a:chOff x="8031573" y="2063282"/>
                <a:chExt cx="273693" cy="620095"/>
              </a:xfrm>
            </p:grpSpPr>
            <p:sp>
              <p:nvSpPr>
                <p:cNvPr id="5545" name="Google Shape;5545;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57"/>
              <p:cNvGrpSpPr/>
              <p:nvPr/>
            </p:nvGrpSpPr>
            <p:grpSpPr>
              <a:xfrm flipH="1">
                <a:off x="7734309" y="2063282"/>
                <a:ext cx="273693" cy="620095"/>
                <a:chOff x="8031573" y="2063282"/>
                <a:chExt cx="273693" cy="620095"/>
              </a:xfrm>
            </p:grpSpPr>
            <p:sp>
              <p:nvSpPr>
                <p:cNvPr id="5550" name="Google Shape;5550;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554" name="Google Shape;5554;p57"/>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7"/>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6" name="Google Shape;5556;p57"/>
          <p:cNvGrpSpPr/>
          <p:nvPr/>
        </p:nvGrpSpPr>
        <p:grpSpPr>
          <a:xfrm>
            <a:off x="7821480" y="2716716"/>
            <a:ext cx="602567" cy="601884"/>
            <a:chOff x="1186975" y="238125"/>
            <a:chExt cx="5244275" cy="5238325"/>
          </a:xfrm>
        </p:grpSpPr>
        <p:sp>
          <p:nvSpPr>
            <p:cNvPr id="5557" name="Google Shape;5557;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57"/>
          <p:cNvGrpSpPr/>
          <p:nvPr/>
        </p:nvGrpSpPr>
        <p:grpSpPr>
          <a:xfrm>
            <a:off x="3264218" y="1856199"/>
            <a:ext cx="651848" cy="687338"/>
            <a:chOff x="3400515" y="2056248"/>
            <a:chExt cx="698134" cy="735987"/>
          </a:xfrm>
        </p:grpSpPr>
        <p:grpSp>
          <p:nvGrpSpPr>
            <p:cNvPr id="5562" name="Google Shape;5562;p57"/>
            <p:cNvGrpSpPr/>
            <p:nvPr/>
          </p:nvGrpSpPr>
          <p:grpSpPr>
            <a:xfrm>
              <a:off x="3400515" y="2283913"/>
              <a:ext cx="312919" cy="219900"/>
              <a:chOff x="3400515" y="2283913"/>
              <a:chExt cx="312919" cy="219900"/>
            </a:xfrm>
          </p:grpSpPr>
          <p:sp>
            <p:nvSpPr>
              <p:cNvPr id="5563" name="Google Shape;5563;p5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64" name="Google Shape;5564;p5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565" name="Google Shape;5565;p57"/>
            <p:cNvGrpSpPr/>
            <p:nvPr/>
          </p:nvGrpSpPr>
          <p:grpSpPr>
            <a:xfrm>
              <a:off x="3547823" y="2461089"/>
              <a:ext cx="219900" cy="331146"/>
              <a:chOff x="3547823" y="2461089"/>
              <a:chExt cx="219900" cy="331146"/>
            </a:xfrm>
          </p:grpSpPr>
          <p:sp>
            <p:nvSpPr>
              <p:cNvPr id="5566" name="Google Shape;5566;p5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67" name="Google Shape;5567;p5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568" name="Google Shape;5568;p57"/>
            <p:cNvGrpSpPr/>
            <p:nvPr/>
          </p:nvGrpSpPr>
          <p:grpSpPr>
            <a:xfrm>
              <a:off x="3734138" y="2461089"/>
              <a:ext cx="219900" cy="331146"/>
              <a:chOff x="3734138" y="2461089"/>
              <a:chExt cx="219900" cy="331146"/>
            </a:xfrm>
          </p:grpSpPr>
          <p:sp>
            <p:nvSpPr>
              <p:cNvPr id="5569" name="Google Shape;5569;p5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70" name="Google Shape;5570;p5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571" name="Google Shape;5571;p57"/>
            <p:cNvGrpSpPr/>
            <p:nvPr/>
          </p:nvGrpSpPr>
          <p:grpSpPr>
            <a:xfrm>
              <a:off x="3787560" y="2281742"/>
              <a:ext cx="311089" cy="219900"/>
              <a:chOff x="3787560" y="2281742"/>
              <a:chExt cx="311089" cy="219900"/>
            </a:xfrm>
          </p:grpSpPr>
          <p:sp>
            <p:nvSpPr>
              <p:cNvPr id="5572" name="Google Shape;5572;p5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573" name="Google Shape;5573;p5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574" name="Google Shape;5574;p57"/>
            <p:cNvGrpSpPr/>
            <p:nvPr/>
          </p:nvGrpSpPr>
          <p:grpSpPr>
            <a:xfrm>
              <a:off x="3637290" y="2056248"/>
              <a:ext cx="219900" cy="330736"/>
              <a:chOff x="3637290" y="2056248"/>
              <a:chExt cx="219900" cy="330736"/>
            </a:xfrm>
          </p:grpSpPr>
          <p:sp>
            <p:nvSpPr>
              <p:cNvPr id="5575" name="Google Shape;5575;p5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576" name="Google Shape;5576;p5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577" name="Google Shape;5577;p57"/>
          <p:cNvGrpSpPr/>
          <p:nvPr/>
        </p:nvGrpSpPr>
        <p:grpSpPr>
          <a:xfrm>
            <a:off x="2555923" y="2726206"/>
            <a:ext cx="1268144" cy="592394"/>
            <a:chOff x="238125" y="1188750"/>
            <a:chExt cx="7140450" cy="3335550"/>
          </a:xfrm>
        </p:grpSpPr>
        <p:sp>
          <p:nvSpPr>
            <p:cNvPr id="5578" name="Google Shape;5578;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57"/>
          <p:cNvGrpSpPr/>
          <p:nvPr/>
        </p:nvGrpSpPr>
        <p:grpSpPr>
          <a:xfrm>
            <a:off x="6663824" y="2728360"/>
            <a:ext cx="1053944" cy="590147"/>
            <a:chOff x="238125" y="1335475"/>
            <a:chExt cx="5418735" cy="3034175"/>
          </a:xfrm>
        </p:grpSpPr>
        <p:sp>
          <p:nvSpPr>
            <p:cNvPr id="5584" name="Google Shape;5584;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57"/>
          <p:cNvGrpSpPr/>
          <p:nvPr/>
        </p:nvGrpSpPr>
        <p:grpSpPr>
          <a:xfrm>
            <a:off x="4094633" y="3533260"/>
            <a:ext cx="1268207" cy="638939"/>
            <a:chOff x="3967651" y="3645904"/>
            <a:chExt cx="1479304" cy="745292"/>
          </a:xfrm>
        </p:grpSpPr>
        <p:grpSp>
          <p:nvGrpSpPr>
            <p:cNvPr id="5588" name="Google Shape;5588;p57"/>
            <p:cNvGrpSpPr/>
            <p:nvPr/>
          </p:nvGrpSpPr>
          <p:grpSpPr>
            <a:xfrm>
              <a:off x="3967651" y="4009026"/>
              <a:ext cx="1479304" cy="382170"/>
              <a:chOff x="3967651" y="4009026"/>
              <a:chExt cx="1479304" cy="382170"/>
            </a:xfrm>
          </p:grpSpPr>
          <p:grpSp>
            <p:nvGrpSpPr>
              <p:cNvPr id="5589" name="Google Shape;5589;p57"/>
              <p:cNvGrpSpPr/>
              <p:nvPr/>
            </p:nvGrpSpPr>
            <p:grpSpPr>
              <a:xfrm>
                <a:off x="4892216" y="4195630"/>
                <a:ext cx="554739" cy="195566"/>
                <a:chOff x="3604375" y="4892160"/>
                <a:chExt cx="1651500" cy="582215"/>
              </a:xfrm>
            </p:grpSpPr>
            <p:sp>
              <p:nvSpPr>
                <p:cNvPr id="5590" name="Google Shape;5590;p5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57"/>
              <p:cNvGrpSpPr/>
              <p:nvPr/>
            </p:nvGrpSpPr>
            <p:grpSpPr>
              <a:xfrm>
                <a:off x="3967651" y="4146303"/>
                <a:ext cx="579402" cy="244893"/>
                <a:chOff x="851875" y="4745310"/>
                <a:chExt cx="1724925" cy="729065"/>
              </a:xfrm>
            </p:grpSpPr>
            <p:sp>
              <p:nvSpPr>
                <p:cNvPr id="5593" name="Google Shape;5593;p5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57"/>
              <p:cNvGrpSpPr/>
              <p:nvPr/>
            </p:nvGrpSpPr>
            <p:grpSpPr>
              <a:xfrm>
                <a:off x="4460753" y="4009026"/>
                <a:ext cx="493110" cy="382170"/>
                <a:chOff x="2319875" y="4336625"/>
                <a:chExt cx="1468025" cy="1137750"/>
              </a:xfrm>
            </p:grpSpPr>
            <p:sp>
              <p:nvSpPr>
                <p:cNvPr id="5596" name="Google Shape;5596;p5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8" name="Google Shape;5598;p57"/>
            <p:cNvGrpSpPr/>
            <p:nvPr/>
          </p:nvGrpSpPr>
          <p:grpSpPr>
            <a:xfrm>
              <a:off x="4479443" y="3645904"/>
              <a:ext cx="455965" cy="388789"/>
              <a:chOff x="2957425" y="238100"/>
              <a:chExt cx="1910200" cy="1628775"/>
            </a:xfrm>
          </p:grpSpPr>
          <p:sp>
            <p:nvSpPr>
              <p:cNvPr id="5599" name="Google Shape;5599;p5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09" name="Google Shape;5609;p57"/>
          <p:cNvGrpSpPr/>
          <p:nvPr/>
        </p:nvGrpSpPr>
        <p:grpSpPr>
          <a:xfrm>
            <a:off x="2480746" y="3534460"/>
            <a:ext cx="1243128" cy="637739"/>
            <a:chOff x="2496310" y="3693351"/>
            <a:chExt cx="1342906" cy="688926"/>
          </a:xfrm>
        </p:grpSpPr>
        <p:grpSp>
          <p:nvGrpSpPr>
            <p:cNvPr id="5610" name="Google Shape;5610;p57"/>
            <p:cNvGrpSpPr/>
            <p:nvPr/>
          </p:nvGrpSpPr>
          <p:grpSpPr>
            <a:xfrm>
              <a:off x="2496310" y="3693351"/>
              <a:ext cx="1342906" cy="688875"/>
              <a:chOff x="2496310" y="3693351"/>
              <a:chExt cx="1342906" cy="688875"/>
            </a:xfrm>
          </p:grpSpPr>
          <p:sp>
            <p:nvSpPr>
              <p:cNvPr id="5611" name="Google Shape;5611;p5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7" name="Google Shape;5617;p57"/>
              <p:cNvCxnSpPr>
                <a:stCxn id="561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618" name="Google Shape;5618;p57"/>
              <p:cNvCxnSpPr>
                <a:stCxn id="561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619" name="Google Shape;5619;p57"/>
              <p:cNvCxnSpPr>
                <a:stCxn id="561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20" name="Google Shape;5620;p57"/>
              <p:cNvCxnSpPr>
                <a:stCxn id="561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21" name="Google Shape;5621;p57"/>
              <p:cNvCxnSpPr>
                <a:stCxn id="561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622" name="Google Shape;5622;p57"/>
            <p:cNvGrpSpPr/>
            <p:nvPr/>
          </p:nvGrpSpPr>
          <p:grpSpPr>
            <a:xfrm>
              <a:off x="2675275" y="3930557"/>
              <a:ext cx="1003306" cy="451719"/>
              <a:chOff x="2675275" y="4174282"/>
              <a:chExt cx="1003306" cy="451719"/>
            </a:xfrm>
          </p:grpSpPr>
          <p:sp>
            <p:nvSpPr>
              <p:cNvPr id="5623" name="Google Shape;5623;p5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6" name="Google Shape;5626;p57"/>
          <p:cNvGrpSpPr/>
          <p:nvPr/>
        </p:nvGrpSpPr>
        <p:grpSpPr>
          <a:xfrm>
            <a:off x="1654417" y="971307"/>
            <a:ext cx="574511" cy="874709"/>
            <a:chOff x="1715404" y="1112080"/>
            <a:chExt cx="642270" cy="977984"/>
          </a:xfrm>
        </p:grpSpPr>
        <p:grpSp>
          <p:nvGrpSpPr>
            <p:cNvPr id="5627" name="Google Shape;5627;p57"/>
            <p:cNvGrpSpPr/>
            <p:nvPr/>
          </p:nvGrpSpPr>
          <p:grpSpPr>
            <a:xfrm>
              <a:off x="1715404" y="1112080"/>
              <a:ext cx="642270" cy="977984"/>
              <a:chOff x="1715404" y="1112080"/>
              <a:chExt cx="642270" cy="977984"/>
            </a:xfrm>
          </p:grpSpPr>
          <p:sp>
            <p:nvSpPr>
              <p:cNvPr id="5628" name="Google Shape;5628;p5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57"/>
            <p:cNvGrpSpPr/>
            <p:nvPr/>
          </p:nvGrpSpPr>
          <p:grpSpPr>
            <a:xfrm>
              <a:off x="1768927" y="1165603"/>
              <a:ext cx="535225" cy="851367"/>
              <a:chOff x="1768927" y="1165603"/>
              <a:chExt cx="535225" cy="851367"/>
            </a:xfrm>
          </p:grpSpPr>
          <p:sp>
            <p:nvSpPr>
              <p:cNvPr id="5631" name="Google Shape;5631;p5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57"/>
            <p:cNvGrpSpPr/>
            <p:nvPr/>
          </p:nvGrpSpPr>
          <p:grpSpPr>
            <a:xfrm>
              <a:off x="1822449" y="1219125"/>
              <a:ext cx="428180" cy="718859"/>
              <a:chOff x="1822449" y="1219125"/>
              <a:chExt cx="428180" cy="718859"/>
            </a:xfrm>
          </p:grpSpPr>
          <p:sp>
            <p:nvSpPr>
              <p:cNvPr id="5634" name="Google Shape;5634;p5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57"/>
            <p:cNvGrpSpPr/>
            <p:nvPr/>
          </p:nvGrpSpPr>
          <p:grpSpPr>
            <a:xfrm>
              <a:off x="1875972" y="1272648"/>
              <a:ext cx="321135" cy="586939"/>
              <a:chOff x="1875972" y="1272648"/>
              <a:chExt cx="321135" cy="586939"/>
            </a:xfrm>
          </p:grpSpPr>
          <p:sp>
            <p:nvSpPr>
              <p:cNvPr id="5637" name="Google Shape;5637;p5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9" name="Google Shape;5639;p57"/>
          <p:cNvGrpSpPr/>
          <p:nvPr/>
        </p:nvGrpSpPr>
        <p:grpSpPr>
          <a:xfrm>
            <a:off x="7761578" y="3528028"/>
            <a:ext cx="293855" cy="644170"/>
            <a:chOff x="241025" y="3151575"/>
            <a:chExt cx="293855" cy="644170"/>
          </a:xfrm>
        </p:grpSpPr>
        <p:sp>
          <p:nvSpPr>
            <p:cNvPr id="5640" name="Google Shape;5640;p5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57"/>
          <p:cNvGrpSpPr/>
          <p:nvPr/>
        </p:nvGrpSpPr>
        <p:grpSpPr>
          <a:xfrm>
            <a:off x="709562" y="2728028"/>
            <a:ext cx="1779649" cy="591620"/>
            <a:chOff x="246070" y="1983375"/>
            <a:chExt cx="1855347" cy="616849"/>
          </a:xfrm>
        </p:grpSpPr>
        <p:sp>
          <p:nvSpPr>
            <p:cNvPr id="5643" name="Google Shape;5643;p5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57"/>
          <p:cNvGrpSpPr/>
          <p:nvPr/>
        </p:nvGrpSpPr>
        <p:grpSpPr>
          <a:xfrm>
            <a:off x="2320428" y="971307"/>
            <a:ext cx="711055" cy="745993"/>
            <a:chOff x="2496269" y="1171698"/>
            <a:chExt cx="761953" cy="799392"/>
          </a:xfrm>
        </p:grpSpPr>
        <p:grpSp>
          <p:nvGrpSpPr>
            <p:cNvPr id="5653" name="Google Shape;5653;p57"/>
            <p:cNvGrpSpPr/>
            <p:nvPr/>
          </p:nvGrpSpPr>
          <p:grpSpPr>
            <a:xfrm>
              <a:off x="2496269" y="1171698"/>
              <a:ext cx="761953" cy="723022"/>
              <a:chOff x="2496269" y="1171698"/>
              <a:chExt cx="761953" cy="723022"/>
            </a:xfrm>
          </p:grpSpPr>
          <p:sp>
            <p:nvSpPr>
              <p:cNvPr id="5654" name="Google Shape;5654;p5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6" name="Google Shape;5656;p57"/>
              <p:cNvGrpSpPr/>
              <p:nvPr/>
            </p:nvGrpSpPr>
            <p:grpSpPr>
              <a:xfrm>
                <a:off x="2496269" y="1171698"/>
                <a:ext cx="761953" cy="723022"/>
                <a:chOff x="2496269" y="1120652"/>
                <a:chExt cx="761953" cy="723022"/>
              </a:xfrm>
            </p:grpSpPr>
            <p:grpSp>
              <p:nvGrpSpPr>
                <p:cNvPr id="5657" name="Google Shape;5657;p57"/>
                <p:cNvGrpSpPr/>
                <p:nvPr/>
              </p:nvGrpSpPr>
              <p:grpSpPr>
                <a:xfrm>
                  <a:off x="2496269" y="1120652"/>
                  <a:ext cx="761953" cy="723022"/>
                  <a:chOff x="2496269" y="1120652"/>
                  <a:chExt cx="761953" cy="723022"/>
                </a:xfrm>
              </p:grpSpPr>
              <p:grpSp>
                <p:nvGrpSpPr>
                  <p:cNvPr id="5658" name="Google Shape;5658;p57"/>
                  <p:cNvGrpSpPr/>
                  <p:nvPr/>
                </p:nvGrpSpPr>
                <p:grpSpPr>
                  <a:xfrm>
                    <a:off x="2496269" y="1304589"/>
                    <a:ext cx="407089" cy="305057"/>
                    <a:chOff x="2496269" y="1304589"/>
                    <a:chExt cx="407089" cy="305057"/>
                  </a:xfrm>
                </p:grpSpPr>
                <p:sp>
                  <p:nvSpPr>
                    <p:cNvPr id="5659" name="Google Shape;5659;p5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57"/>
                  <p:cNvGrpSpPr/>
                  <p:nvPr/>
                </p:nvGrpSpPr>
                <p:grpSpPr>
                  <a:xfrm>
                    <a:off x="2586468" y="1493376"/>
                    <a:ext cx="358850" cy="349656"/>
                    <a:chOff x="2586468" y="1493376"/>
                    <a:chExt cx="358850" cy="349656"/>
                  </a:xfrm>
                </p:grpSpPr>
                <p:sp>
                  <p:nvSpPr>
                    <p:cNvPr id="5662" name="Google Shape;5662;p5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57"/>
                  <p:cNvGrpSpPr/>
                  <p:nvPr/>
                </p:nvGrpSpPr>
                <p:grpSpPr>
                  <a:xfrm>
                    <a:off x="2807939" y="1494024"/>
                    <a:ext cx="358857" cy="349650"/>
                    <a:chOff x="2807939" y="1494024"/>
                    <a:chExt cx="358857" cy="349650"/>
                  </a:xfrm>
                </p:grpSpPr>
                <p:sp>
                  <p:nvSpPr>
                    <p:cNvPr id="5665" name="Google Shape;5665;p5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57"/>
                  <p:cNvGrpSpPr/>
                  <p:nvPr/>
                </p:nvGrpSpPr>
                <p:grpSpPr>
                  <a:xfrm>
                    <a:off x="2851133" y="1305635"/>
                    <a:ext cx="407089" cy="305057"/>
                    <a:chOff x="2851133" y="1305635"/>
                    <a:chExt cx="407089" cy="305057"/>
                  </a:xfrm>
                </p:grpSpPr>
                <p:sp>
                  <p:nvSpPr>
                    <p:cNvPr id="5668" name="Google Shape;5668;p5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57"/>
                  <p:cNvGrpSpPr/>
                  <p:nvPr/>
                </p:nvGrpSpPr>
                <p:grpSpPr>
                  <a:xfrm>
                    <a:off x="2727495" y="1120652"/>
                    <a:ext cx="300271" cy="396358"/>
                    <a:chOff x="2727495" y="1120652"/>
                    <a:chExt cx="300271" cy="396358"/>
                  </a:xfrm>
                </p:grpSpPr>
                <p:sp>
                  <p:nvSpPr>
                    <p:cNvPr id="5671" name="Google Shape;5671;p5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3" name="Google Shape;5673;p57"/>
                <p:cNvGrpSpPr/>
                <p:nvPr/>
              </p:nvGrpSpPr>
              <p:grpSpPr>
                <a:xfrm>
                  <a:off x="2722305" y="1350460"/>
                  <a:ext cx="308357" cy="308344"/>
                  <a:chOff x="2722305" y="1350460"/>
                  <a:chExt cx="308357" cy="308344"/>
                </a:xfrm>
              </p:grpSpPr>
              <p:sp>
                <p:nvSpPr>
                  <p:cNvPr id="5674" name="Google Shape;5674;p5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5" name="Google Shape;5675;p57"/>
                  <p:cNvGrpSpPr/>
                  <p:nvPr/>
                </p:nvGrpSpPr>
                <p:grpSpPr>
                  <a:xfrm>
                    <a:off x="2725064" y="1364529"/>
                    <a:ext cx="297954" cy="280182"/>
                    <a:chOff x="2725064" y="1364529"/>
                    <a:chExt cx="297954" cy="280182"/>
                  </a:xfrm>
                </p:grpSpPr>
                <p:sp>
                  <p:nvSpPr>
                    <p:cNvPr id="5676" name="Google Shape;5676;p5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681" name="Google Shape;5681;p5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57"/>
          <p:cNvGrpSpPr/>
          <p:nvPr/>
        </p:nvGrpSpPr>
        <p:grpSpPr>
          <a:xfrm>
            <a:off x="3909129" y="2727412"/>
            <a:ext cx="1569144" cy="591015"/>
            <a:chOff x="3820100" y="3023049"/>
            <a:chExt cx="1303926" cy="491162"/>
          </a:xfrm>
        </p:grpSpPr>
        <p:grpSp>
          <p:nvGrpSpPr>
            <p:cNvPr id="5687" name="Google Shape;5687;p57"/>
            <p:cNvGrpSpPr/>
            <p:nvPr/>
          </p:nvGrpSpPr>
          <p:grpSpPr>
            <a:xfrm>
              <a:off x="3820100" y="3023072"/>
              <a:ext cx="1303926" cy="491139"/>
              <a:chOff x="3820100" y="3023072"/>
              <a:chExt cx="1303926" cy="491139"/>
            </a:xfrm>
          </p:grpSpPr>
          <p:sp>
            <p:nvSpPr>
              <p:cNvPr id="5688" name="Google Shape;5688;p5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57"/>
            <p:cNvGrpSpPr/>
            <p:nvPr/>
          </p:nvGrpSpPr>
          <p:grpSpPr>
            <a:xfrm>
              <a:off x="4132439" y="3023645"/>
              <a:ext cx="393633" cy="177096"/>
              <a:chOff x="4132439" y="3023645"/>
              <a:chExt cx="393633" cy="177096"/>
            </a:xfrm>
          </p:grpSpPr>
          <p:sp>
            <p:nvSpPr>
              <p:cNvPr id="5691" name="Google Shape;5691;p5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57"/>
            <p:cNvGrpSpPr/>
            <p:nvPr/>
          </p:nvGrpSpPr>
          <p:grpSpPr>
            <a:xfrm>
              <a:off x="3921811" y="3023049"/>
              <a:ext cx="1002397" cy="388943"/>
              <a:chOff x="3921811" y="3023049"/>
              <a:chExt cx="1002397" cy="388943"/>
            </a:xfrm>
          </p:grpSpPr>
          <p:sp>
            <p:nvSpPr>
              <p:cNvPr id="5694" name="Google Shape;5694;p5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57"/>
            <p:cNvGrpSpPr/>
            <p:nvPr/>
          </p:nvGrpSpPr>
          <p:grpSpPr>
            <a:xfrm>
              <a:off x="4023645" y="3023049"/>
              <a:ext cx="683032" cy="286722"/>
              <a:chOff x="4023645" y="3023049"/>
              <a:chExt cx="683032" cy="286722"/>
            </a:xfrm>
          </p:grpSpPr>
          <p:sp>
            <p:nvSpPr>
              <p:cNvPr id="5697" name="Google Shape;5697;p5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9" name="Google Shape;5699;p57"/>
          <p:cNvGrpSpPr/>
          <p:nvPr/>
        </p:nvGrpSpPr>
        <p:grpSpPr>
          <a:xfrm>
            <a:off x="1541251" y="1854258"/>
            <a:ext cx="713522" cy="688025"/>
            <a:chOff x="1706078" y="2092648"/>
            <a:chExt cx="660913" cy="637296"/>
          </a:xfrm>
        </p:grpSpPr>
        <p:sp>
          <p:nvSpPr>
            <p:cNvPr id="5700" name="Google Shape;5700;p5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1" name="Google Shape;5701;p57"/>
            <p:cNvGrpSpPr/>
            <p:nvPr/>
          </p:nvGrpSpPr>
          <p:grpSpPr>
            <a:xfrm>
              <a:off x="1706078" y="2092648"/>
              <a:ext cx="660913" cy="575241"/>
              <a:chOff x="1706078" y="2092648"/>
              <a:chExt cx="660913" cy="575241"/>
            </a:xfrm>
          </p:grpSpPr>
          <p:sp>
            <p:nvSpPr>
              <p:cNvPr id="5702" name="Google Shape;5702;p5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5" name="Google Shape;5705;p57"/>
          <p:cNvGrpSpPr/>
          <p:nvPr/>
        </p:nvGrpSpPr>
        <p:grpSpPr>
          <a:xfrm>
            <a:off x="6303109" y="971806"/>
            <a:ext cx="1317459" cy="684168"/>
            <a:chOff x="238125" y="999450"/>
            <a:chExt cx="7140700" cy="3708225"/>
          </a:xfrm>
        </p:grpSpPr>
        <p:sp>
          <p:nvSpPr>
            <p:cNvPr id="5706" name="Google Shape;5706;p5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8" name="Shape 5718"/>
        <p:cNvGrpSpPr/>
        <p:nvPr/>
      </p:nvGrpSpPr>
      <p:grpSpPr>
        <a:xfrm>
          <a:off x="0" y="0"/>
          <a:ext cx="0" cy="0"/>
          <a:chOff x="0" y="0"/>
          <a:chExt cx="0" cy="0"/>
        </a:xfrm>
      </p:grpSpPr>
      <p:grpSp>
        <p:nvGrpSpPr>
          <p:cNvPr id="5719" name="Google Shape;5719;p58"/>
          <p:cNvGrpSpPr/>
          <p:nvPr/>
        </p:nvGrpSpPr>
        <p:grpSpPr>
          <a:xfrm>
            <a:off x="717027" y="967622"/>
            <a:ext cx="1636117" cy="1526144"/>
            <a:chOff x="729238" y="1179665"/>
            <a:chExt cx="1636117" cy="1526144"/>
          </a:xfrm>
        </p:grpSpPr>
        <p:grpSp>
          <p:nvGrpSpPr>
            <p:cNvPr id="5720" name="Google Shape;5720;p58"/>
            <p:cNvGrpSpPr/>
            <p:nvPr/>
          </p:nvGrpSpPr>
          <p:grpSpPr>
            <a:xfrm>
              <a:off x="729238" y="1179665"/>
              <a:ext cx="80700" cy="1526144"/>
              <a:chOff x="729238" y="1179665"/>
              <a:chExt cx="80700" cy="1526144"/>
            </a:xfrm>
          </p:grpSpPr>
          <p:sp>
            <p:nvSpPr>
              <p:cNvPr id="5721" name="Google Shape;5721;p5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58"/>
            <p:cNvGrpSpPr/>
            <p:nvPr/>
          </p:nvGrpSpPr>
          <p:grpSpPr>
            <a:xfrm>
              <a:off x="903098" y="1179665"/>
              <a:ext cx="80700" cy="1526144"/>
              <a:chOff x="903098" y="1179665"/>
              <a:chExt cx="80700" cy="1526144"/>
            </a:xfrm>
          </p:grpSpPr>
          <p:sp>
            <p:nvSpPr>
              <p:cNvPr id="5732" name="Google Shape;5732;p5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58"/>
            <p:cNvGrpSpPr/>
            <p:nvPr/>
          </p:nvGrpSpPr>
          <p:grpSpPr>
            <a:xfrm>
              <a:off x="1076958" y="1179665"/>
              <a:ext cx="80700" cy="1526144"/>
              <a:chOff x="1076958" y="1179665"/>
              <a:chExt cx="80700" cy="1526144"/>
            </a:xfrm>
          </p:grpSpPr>
          <p:sp>
            <p:nvSpPr>
              <p:cNvPr id="5743" name="Google Shape;5743;p5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58"/>
            <p:cNvGrpSpPr/>
            <p:nvPr/>
          </p:nvGrpSpPr>
          <p:grpSpPr>
            <a:xfrm>
              <a:off x="1247707" y="1179665"/>
              <a:ext cx="80700" cy="1526144"/>
              <a:chOff x="1247707" y="1179665"/>
              <a:chExt cx="80700" cy="1526144"/>
            </a:xfrm>
          </p:grpSpPr>
          <p:sp>
            <p:nvSpPr>
              <p:cNvPr id="5754" name="Google Shape;5754;p5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58"/>
            <p:cNvGrpSpPr/>
            <p:nvPr/>
          </p:nvGrpSpPr>
          <p:grpSpPr>
            <a:xfrm>
              <a:off x="1421567" y="1179665"/>
              <a:ext cx="80700" cy="1526144"/>
              <a:chOff x="1421567" y="1179665"/>
              <a:chExt cx="80700" cy="1526144"/>
            </a:xfrm>
          </p:grpSpPr>
          <p:sp>
            <p:nvSpPr>
              <p:cNvPr id="5765" name="Google Shape;5765;p5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58"/>
            <p:cNvGrpSpPr/>
            <p:nvPr/>
          </p:nvGrpSpPr>
          <p:grpSpPr>
            <a:xfrm>
              <a:off x="1592327" y="1179665"/>
              <a:ext cx="80700" cy="1526144"/>
              <a:chOff x="1592327" y="1179665"/>
              <a:chExt cx="80700" cy="1526144"/>
            </a:xfrm>
          </p:grpSpPr>
          <p:sp>
            <p:nvSpPr>
              <p:cNvPr id="5776" name="Google Shape;5776;p5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58"/>
            <p:cNvGrpSpPr/>
            <p:nvPr/>
          </p:nvGrpSpPr>
          <p:grpSpPr>
            <a:xfrm>
              <a:off x="1766187" y="1179665"/>
              <a:ext cx="80700" cy="1526144"/>
              <a:chOff x="1766187" y="1179665"/>
              <a:chExt cx="80700" cy="1526144"/>
            </a:xfrm>
          </p:grpSpPr>
          <p:sp>
            <p:nvSpPr>
              <p:cNvPr id="5787" name="Google Shape;5787;p5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58"/>
            <p:cNvGrpSpPr/>
            <p:nvPr/>
          </p:nvGrpSpPr>
          <p:grpSpPr>
            <a:xfrm>
              <a:off x="1936935" y="1179665"/>
              <a:ext cx="80700" cy="1526144"/>
              <a:chOff x="1936935" y="1179665"/>
              <a:chExt cx="80700" cy="1526144"/>
            </a:xfrm>
          </p:grpSpPr>
          <p:sp>
            <p:nvSpPr>
              <p:cNvPr id="5798" name="Google Shape;5798;p5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58"/>
            <p:cNvGrpSpPr/>
            <p:nvPr/>
          </p:nvGrpSpPr>
          <p:grpSpPr>
            <a:xfrm>
              <a:off x="2110795" y="1179665"/>
              <a:ext cx="80700" cy="1526144"/>
              <a:chOff x="2110795" y="1179665"/>
              <a:chExt cx="80700" cy="1526144"/>
            </a:xfrm>
          </p:grpSpPr>
          <p:sp>
            <p:nvSpPr>
              <p:cNvPr id="5809" name="Google Shape;5809;p5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58"/>
            <p:cNvGrpSpPr/>
            <p:nvPr/>
          </p:nvGrpSpPr>
          <p:grpSpPr>
            <a:xfrm>
              <a:off x="2284655" y="1179665"/>
              <a:ext cx="80700" cy="1526144"/>
              <a:chOff x="2284655" y="1179665"/>
              <a:chExt cx="80700" cy="1526144"/>
            </a:xfrm>
          </p:grpSpPr>
          <p:sp>
            <p:nvSpPr>
              <p:cNvPr id="5820" name="Google Shape;5820;p5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30" name="Google Shape;5830;p58"/>
          <p:cNvGrpSpPr/>
          <p:nvPr/>
        </p:nvGrpSpPr>
        <p:grpSpPr>
          <a:xfrm>
            <a:off x="2611693" y="986760"/>
            <a:ext cx="1364248" cy="1102133"/>
            <a:chOff x="2623904" y="1198803"/>
            <a:chExt cx="1364248" cy="1102133"/>
          </a:xfrm>
        </p:grpSpPr>
        <p:grpSp>
          <p:nvGrpSpPr>
            <p:cNvPr id="5831" name="Google Shape;5831;p58"/>
            <p:cNvGrpSpPr/>
            <p:nvPr/>
          </p:nvGrpSpPr>
          <p:grpSpPr>
            <a:xfrm>
              <a:off x="2623907" y="1198803"/>
              <a:ext cx="1364245" cy="273000"/>
              <a:chOff x="2623907" y="1198803"/>
              <a:chExt cx="1364245" cy="273000"/>
            </a:xfrm>
          </p:grpSpPr>
          <p:sp>
            <p:nvSpPr>
              <p:cNvPr id="5832" name="Google Shape;5832;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58"/>
            <p:cNvGrpSpPr/>
            <p:nvPr/>
          </p:nvGrpSpPr>
          <p:grpSpPr>
            <a:xfrm>
              <a:off x="2623904" y="1476964"/>
              <a:ext cx="1364245" cy="273000"/>
              <a:chOff x="2623904" y="1476964"/>
              <a:chExt cx="1364245" cy="273000"/>
            </a:xfrm>
          </p:grpSpPr>
          <p:sp>
            <p:nvSpPr>
              <p:cNvPr id="5838" name="Google Shape;5838;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58"/>
            <p:cNvGrpSpPr/>
            <p:nvPr/>
          </p:nvGrpSpPr>
          <p:grpSpPr>
            <a:xfrm>
              <a:off x="2623907" y="1749775"/>
              <a:ext cx="1364245" cy="273000"/>
              <a:chOff x="2623907" y="1749775"/>
              <a:chExt cx="1364245" cy="273000"/>
            </a:xfrm>
          </p:grpSpPr>
          <p:sp>
            <p:nvSpPr>
              <p:cNvPr id="5844" name="Google Shape;5844;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58"/>
            <p:cNvGrpSpPr/>
            <p:nvPr/>
          </p:nvGrpSpPr>
          <p:grpSpPr>
            <a:xfrm>
              <a:off x="2623904" y="2027936"/>
              <a:ext cx="1364245" cy="273000"/>
              <a:chOff x="2623904" y="2027936"/>
              <a:chExt cx="1364245" cy="273000"/>
            </a:xfrm>
          </p:grpSpPr>
          <p:sp>
            <p:nvSpPr>
              <p:cNvPr id="5850" name="Google Shape;5850;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5" name="Google Shape;5855;p58"/>
          <p:cNvGrpSpPr/>
          <p:nvPr/>
        </p:nvGrpSpPr>
        <p:grpSpPr>
          <a:xfrm>
            <a:off x="2601154" y="2445833"/>
            <a:ext cx="1387541" cy="159124"/>
            <a:chOff x="3200660" y="2180272"/>
            <a:chExt cx="2563824" cy="378237"/>
          </a:xfrm>
        </p:grpSpPr>
        <p:sp>
          <p:nvSpPr>
            <p:cNvPr id="5856" name="Google Shape;5856;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58"/>
          <p:cNvGrpSpPr/>
          <p:nvPr/>
        </p:nvGrpSpPr>
        <p:grpSpPr>
          <a:xfrm>
            <a:off x="2597679" y="2723597"/>
            <a:ext cx="1390502" cy="159625"/>
            <a:chOff x="3530150" y="2790075"/>
            <a:chExt cx="1962600" cy="225300"/>
          </a:xfrm>
        </p:grpSpPr>
        <p:sp>
          <p:nvSpPr>
            <p:cNvPr id="5875" name="Google Shape;5875;p5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58"/>
          <p:cNvGrpSpPr/>
          <p:nvPr/>
        </p:nvGrpSpPr>
        <p:grpSpPr>
          <a:xfrm>
            <a:off x="2597736" y="3001862"/>
            <a:ext cx="1411629" cy="154175"/>
            <a:chOff x="3558802" y="4011244"/>
            <a:chExt cx="1866000" cy="111600"/>
          </a:xfrm>
        </p:grpSpPr>
        <p:sp>
          <p:nvSpPr>
            <p:cNvPr id="5878" name="Google Shape;5878;p5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58"/>
          <p:cNvGrpSpPr/>
          <p:nvPr/>
        </p:nvGrpSpPr>
        <p:grpSpPr>
          <a:xfrm>
            <a:off x="2598024" y="2207432"/>
            <a:ext cx="1383503" cy="119761"/>
            <a:chOff x="3465975" y="2270258"/>
            <a:chExt cx="1986364" cy="171947"/>
          </a:xfrm>
        </p:grpSpPr>
        <p:sp>
          <p:nvSpPr>
            <p:cNvPr id="5881" name="Google Shape;5881;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58"/>
          <p:cNvGrpSpPr/>
          <p:nvPr/>
        </p:nvGrpSpPr>
        <p:grpSpPr>
          <a:xfrm>
            <a:off x="2609031" y="3571205"/>
            <a:ext cx="1369531" cy="195460"/>
            <a:chOff x="723300" y="4253549"/>
            <a:chExt cx="2276482" cy="324900"/>
          </a:xfrm>
        </p:grpSpPr>
        <p:sp>
          <p:nvSpPr>
            <p:cNvPr id="5890" name="Google Shape;5890;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58"/>
          <p:cNvGrpSpPr/>
          <p:nvPr/>
        </p:nvGrpSpPr>
        <p:grpSpPr>
          <a:xfrm>
            <a:off x="2598592" y="3272446"/>
            <a:ext cx="1389066" cy="180119"/>
            <a:chOff x="705948" y="3788465"/>
            <a:chExt cx="2308953" cy="299400"/>
          </a:xfrm>
        </p:grpSpPr>
        <p:sp>
          <p:nvSpPr>
            <p:cNvPr id="5896" name="Google Shape;5896;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58"/>
          <p:cNvGrpSpPr/>
          <p:nvPr/>
        </p:nvGrpSpPr>
        <p:grpSpPr>
          <a:xfrm>
            <a:off x="4195583" y="1876400"/>
            <a:ext cx="1433821" cy="191501"/>
            <a:chOff x="4273350" y="2088443"/>
            <a:chExt cx="1433821" cy="191501"/>
          </a:xfrm>
        </p:grpSpPr>
        <p:grpSp>
          <p:nvGrpSpPr>
            <p:cNvPr id="5902" name="Google Shape;5902;p58"/>
            <p:cNvGrpSpPr/>
            <p:nvPr/>
          </p:nvGrpSpPr>
          <p:grpSpPr>
            <a:xfrm>
              <a:off x="4273350" y="2088443"/>
              <a:ext cx="1433821" cy="0"/>
              <a:chOff x="5224975" y="2962250"/>
              <a:chExt cx="1544400" cy="0"/>
            </a:xfrm>
          </p:grpSpPr>
          <p:cxnSp>
            <p:nvCxnSpPr>
              <p:cNvPr id="5903" name="Google Shape;5903;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04" name="Google Shape;5904;p5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905" name="Google Shape;5905;p58"/>
            <p:cNvGrpSpPr/>
            <p:nvPr/>
          </p:nvGrpSpPr>
          <p:grpSpPr>
            <a:xfrm>
              <a:off x="4273350" y="2279944"/>
              <a:ext cx="1433821" cy="0"/>
              <a:chOff x="5224975" y="2962250"/>
              <a:chExt cx="1544400" cy="0"/>
            </a:xfrm>
          </p:grpSpPr>
          <p:cxnSp>
            <p:nvCxnSpPr>
              <p:cNvPr id="5906" name="Google Shape;5906;p5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07" name="Google Shape;5907;p5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908" name="Google Shape;5908;p58"/>
          <p:cNvGrpSpPr/>
          <p:nvPr/>
        </p:nvGrpSpPr>
        <p:grpSpPr>
          <a:xfrm>
            <a:off x="2646529" y="3885304"/>
            <a:ext cx="1304609" cy="294074"/>
            <a:chOff x="2658741" y="4097347"/>
            <a:chExt cx="1304609" cy="294074"/>
          </a:xfrm>
        </p:grpSpPr>
        <p:grpSp>
          <p:nvGrpSpPr>
            <p:cNvPr id="5909" name="Google Shape;5909;p58"/>
            <p:cNvGrpSpPr/>
            <p:nvPr/>
          </p:nvGrpSpPr>
          <p:grpSpPr>
            <a:xfrm>
              <a:off x="2658741" y="4097347"/>
              <a:ext cx="118572" cy="294074"/>
              <a:chOff x="3343310" y="4475555"/>
              <a:chExt cx="127717" cy="316753"/>
            </a:xfrm>
          </p:grpSpPr>
          <p:sp>
            <p:nvSpPr>
              <p:cNvPr id="5910" name="Google Shape;5910;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58"/>
            <p:cNvGrpSpPr/>
            <p:nvPr/>
          </p:nvGrpSpPr>
          <p:grpSpPr>
            <a:xfrm>
              <a:off x="3815519" y="4098388"/>
              <a:ext cx="147831" cy="291991"/>
              <a:chOff x="3527539" y="4476677"/>
              <a:chExt cx="159232" cy="314510"/>
            </a:xfrm>
          </p:grpSpPr>
          <p:sp>
            <p:nvSpPr>
              <p:cNvPr id="5913" name="Google Shape;5913;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58"/>
            <p:cNvGrpSpPr/>
            <p:nvPr/>
          </p:nvGrpSpPr>
          <p:grpSpPr>
            <a:xfrm>
              <a:off x="3511696" y="4098388"/>
              <a:ext cx="147831" cy="291991"/>
              <a:chOff x="3527539" y="4476677"/>
              <a:chExt cx="159232" cy="314510"/>
            </a:xfrm>
          </p:grpSpPr>
          <p:sp>
            <p:nvSpPr>
              <p:cNvPr id="5916" name="Google Shape;5916;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58"/>
            <p:cNvGrpSpPr/>
            <p:nvPr/>
          </p:nvGrpSpPr>
          <p:grpSpPr>
            <a:xfrm>
              <a:off x="3207874" y="4098388"/>
              <a:ext cx="147831" cy="291991"/>
              <a:chOff x="3527539" y="4476677"/>
              <a:chExt cx="159232" cy="314510"/>
            </a:xfrm>
          </p:grpSpPr>
          <p:sp>
            <p:nvSpPr>
              <p:cNvPr id="5919" name="Google Shape;5919;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1" name="Google Shape;5921;p58"/>
            <p:cNvGrpSpPr/>
            <p:nvPr/>
          </p:nvGrpSpPr>
          <p:grpSpPr>
            <a:xfrm>
              <a:off x="2933305" y="4097347"/>
              <a:ext cx="118572" cy="294074"/>
              <a:chOff x="3343310" y="4475555"/>
              <a:chExt cx="127717" cy="316753"/>
            </a:xfrm>
          </p:grpSpPr>
          <p:sp>
            <p:nvSpPr>
              <p:cNvPr id="5922" name="Google Shape;5922;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4" name="Google Shape;5924;p58"/>
          <p:cNvGrpSpPr/>
          <p:nvPr/>
        </p:nvGrpSpPr>
        <p:grpSpPr>
          <a:xfrm>
            <a:off x="4197138" y="963998"/>
            <a:ext cx="1430711" cy="751237"/>
            <a:chOff x="5159450" y="1919950"/>
            <a:chExt cx="1541050" cy="862500"/>
          </a:xfrm>
        </p:grpSpPr>
        <p:sp>
          <p:nvSpPr>
            <p:cNvPr id="5925" name="Google Shape;5925;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926" name="Google Shape;5926;p58"/>
            <p:cNvGrpSpPr/>
            <p:nvPr/>
          </p:nvGrpSpPr>
          <p:grpSpPr>
            <a:xfrm>
              <a:off x="5159450" y="1919950"/>
              <a:ext cx="1541050" cy="862500"/>
              <a:chOff x="5159450" y="1919950"/>
              <a:chExt cx="1541050" cy="862500"/>
            </a:xfrm>
          </p:grpSpPr>
          <p:cxnSp>
            <p:nvCxnSpPr>
              <p:cNvPr id="5927" name="Google Shape;5927;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928" name="Google Shape;5928;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929" name="Google Shape;5929;p58"/>
          <p:cNvGrpSpPr/>
          <p:nvPr/>
        </p:nvGrpSpPr>
        <p:grpSpPr>
          <a:xfrm>
            <a:off x="4245275" y="2227768"/>
            <a:ext cx="1334436" cy="967914"/>
            <a:chOff x="4294923" y="2439811"/>
            <a:chExt cx="1334436" cy="967914"/>
          </a:xfrm>
        </p:grpSpPr>
        <p:grpSp>
          <p:nvGrpSpPr>
            <p:cNvPr id="5930" name="Google Shape;5930;p58"/>
            <p:cNvGrpSpPr/>
            <p:nvPr/>
          </p:nvGrpSpPr>
          <p:grpSpPr>
            <a:xfrm>
              <a:off x="4960455" y="2469658"/>
              <a:ext cx="668904" cy="885524"/>
              <a:chOff x="4960455" y="2469658"/>
              <a:chExt cx="668904" cy="885524"/>
            </a:xfrm>
          </p:grpSpPr>
          <p:sp>
            <p:nvSpPr>
              <p:cNvPr id="5931" name="Google Shape;5931;p5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58"/>
            <p:cNvGrpSpPr/>
            <p:nvPr/>
          </p:nvGrpSpPr>
          <p:grpSpPr>
            <a:xfrm>
              <a:off x="4294923" y="2469658"/>
              <a:ext cx="668951" cy="885524"/>
              <a:chOff x="4294923" y="2469658"/>
              <a:chExt cx="668951" cy="885524"/>
            </a:xfrm>
          </p:grpSpPr>
          <p:sp>
            <p:nvSpPr>
              <p:cNvPr id="5938" name="Google Shape;5938;p5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4" name="Google Shape;5944;p5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58"/>
          <p:cNvGrpSpPr/>
          <p:nvPr/>
        </p:nvGrpSpPr>
        <p:grpSpPr>
          <a:xfrm>
            <a:off x="4231478" y="3282213"/>
            <a:ext cx="1430949" cy="897289"/>
            <a:chOff x="4351371" y="3547942"/>
            <a:chExt cx="1345130" cy="843475"/>
          </a:xfrm>
        </p:grpSpPr>
        <p:grpSp>
          <p:nvGrpSpPr>
            <p:cNvPr id="5946" name="Google Shape;5946;p58"/>
            <p:cNvGrpSpPr/>
            <p:nvPr/>
          </p:nvGrpSpPr>
          <p:grpSpPr>
            <a:xfrm>
              <a:off x="4351371" y="4209917"/>
              <a:ext cx="1345130" cy="181500"/>
              <a:chOff x="4351371" y="4209917"/>
              <a:chExt cx="1345130" cy="181500"/>
            </a:xfrm>
          </p:grpSpPr>
          <p:sp>
            <p:nvSpPr>
              <p:cNvPr id="5947" name="Google Shape;5947;p5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8" name="Google Shape;5948;p5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949" name="Google Shape;5949;p58"/>
            <p:cNvGrpSpPr/>
            <p:nvPr/>
          </p:nvGrpSpPr>
          <p:grpSpPr>
            <a:xfrm>
              <a:off x="4403010" y="3985221"/>
              <a:ext cx="1109518" cy="181500"/>
              <a:chOff x="4403010" y="3985221"/>
              <a:chExt cx="1109518" cy="181500"/>
            </a:xfrm>
          </p:grpSpPr>
          <p:sp>
            <p:nvSpPr>
              <p:cNvPr id="5950" name="Google Shape;5950;p5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1" name="Google Shape;5951;p5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952" name="Google Shape;5952;p58"/>
            <p:cNvGrpSpPr/>
            <p:nvPr/>
          </p:nvGrpSpPr>
          <p:grpSpPr>
            <a:xfrm>
              <a:off x="4618704" y="3766582"/>
              <a:ext cx="807858" cy="181500"/>
              <a:chOff x="4618704" y="3766582"/>
              <a:chExt cx="807858" cy="181500"/>
            </a:xfrm>
          </p:grpSpPr>
          <p:sp>
            <p:nvSpPr>
              <p:cNvPr id="5953" name="Google Shape;5953;p5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4" name="Google Shape;5954;p5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955" name="Google Shape;5955;p58"/>
            <p:cNvGrpSpPr/>
            <p:nvPr/>
          </p:nvGrpSpPr>
          <p:grpSpPr>
            <a:xfrm>
              <a:off x="4735238" y="3547942"/>
              <a:ext cx="462839" cy="181500"/>
              <a:chOff x="4735238" y="3547942"/>
              <a:chExt cx="462839" cy="181500"/>
            </a:xfrm>
          </p:grpSpPr>
          <p:sp>
            <p:nvSpPr>
              <p:cNvPr id="5956" name="Google Shape;5956;p5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7" name="Google Shape;5957;p5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958" name="Google Shape;5958;p58"/>
          <p:cNvGrpSpPr/>
          <p:nvPr/>
        </p:nvGrpSpPr>
        <p:grpSpPr>
          <a:xfrm>
            <a:off x="7407836" y="2217537"/>
            <a:ext cx="1020955" cy="928853"/>
            <a:chOff x="926675" y="238125"/>
            <a:chExt cx="5755100" cy="5232975"/>
          </a:xfrm>
        </p:grpSpPr>
        <p:sp>
          <p:nvSpPr>
            <p:cNvPr id="5959" name="Google Shape;5959;p5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58"/>
          <p:cNvGrpSpPr/>
          <p:nvPr/>
        </p:nvGrpSpPr>
        <p:grpSpPr>
          <a:xfrm>
            <a:off x="715210" y="2616272"/>
            <a:ext cx="1695374" cy="1560837"/>
            <a:chOff x="727421" y="2828315"/>
            <a:chExt cx="1695374" cy="1560837"/>
          </a:xfrm>
        </p:grpSpPr>
        <p:grpSp>
          <p:nvGrpSpPr>
            <p:cNvPr id="5964" name="Google Shape;5964;p58"/>
            <p:cNvGrpSpPr/>
            <p:nvPr/>
          </p:nvGrpSpPr>
          <p:grpSpPr>
            <a:xfrm>
              <a:off x="727421" y="2828315"/>
              <a:ext cx="1695374" cy="1560837"/>
              <a:chOff x="734799" y="2782450"/>
              <a:chExt cx="1571100" cy="1577400"/>
            </a:xfrm>
          </p:grpSpPr>
          <p:cxnSp>
            <p:nvCxnSpPr>
              <p:cNvPr id="5965" name="Google Shape;5965;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966" name="Google Shape;5966;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967" name="Google Shape;5967;p58"/>
            <p:cNvGrpSpPr/>
            <p:nvPr/>
          </p:nvGrpSpPr>
          <p:grpSpPr>
            <a:xfrm>
              <a:off x="819108" y="2882501"/>
              <a:ext cx="1556791" cy="1426186"/>
              <a:chOff x="819108" y="2882501"/>
              <a:chExt cx="1556791" cy="1426186"/>
            </a:xfrm>
          </p:grpSpPr>
          <p:grpSp>
            <p:nvGrpSpPr>
              <p:cNvPr id="5968" name="Google Shape;5968;p58"/>
              <p:cNvGrpSpPr/>
              <p:nvPr/>
            </p:nvGrpSpPr>
            <p:grpSpPr>
              <a:xfrm>
                <a:off x="819108" y="2882501"/>
                <a:ext cx="103104" cy="1426186"/>
                <a:chOff x="4674013" y="3100904"/>
                <a:chExt cx="122758" cy="1698043"/>
              </a:xfrm>
            </p:grpSpPr>
            <p:sp>
              <p:nvSpPr>
                <p:cNvPr id="5969" name="Google Shape;5969;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58"/>
              <p:cNvGrpSpPr/>
              <p:nvPr/>
            </p:nvGrpSpPr>
            <p:grpSpPr>
              <a:xfrm>
                <a:off x="1062475" y="2882501"/>
                <a:ext cx="103104" cy="1426186"/>
                <a:chOff x="4940438" y="3100904"/>
                <a:chExt cx="122758" cy="1698043"/>
              </a:xfrm>
            </p:grpSpPr>
            <p:sp>
              <p:nvSpPr>
                <p:cNvPr id="5977" name="Google Shape;5977;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58"/>
              <p:cNvGrpSpPr/>
              <p:nvPr/>
            </p:nvGrpSpPr>
            <p:grpSpPr>
              <a:xfrm>
                <a:off x="1299324" y="2882501"/>
                <a:ext cx="103104" cy="1426186"/>
                <a:chOff x="5206863" y="3100904"/>
                <a:chExt cx="122758" cy="1698043"/>
              </a:xfrm>
            </p:grpSpPr>
            <p:sp>
              <p:nvSpPr>
                <p:cNvPr id="5985" name="Google Shape;5985;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58"/>
              <p:cNvGrpSpPr/>
              <p:nvPr/>
            </p:nvGrpSpPr>
            <p:grpSpPr>
              <a:xfrm>
                <a:off x="1786057" y="2882501"/>
                <a:ext cx="103104" cy="1426186"/>
                <a:chOff x="6006138" y="3143629"/>
                <a:chExt cx="122758" cy="1698043"/>
              </a:xfrm>
            </p:grpSpPr>
            <p:sp>
              <p:nvSpPr>
                <p:cNvPr id="5993" name="Google Shape;5993;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58"/>
              <p:cNvGrpSpPr/>
              <p:nvPr/>
            </p:nvGrpSpPr>
            <p:grpSpPr>
              <a:xfrm>
                <a:off x="2029422" y="2882501"/>
                <a:ext cx="103104" cy="1426186"/>
                <a:chOff x="6805413" y="3100904"/>
                <a:chExt cx="122758" cy="1698043"/>
              </a:xfrm>
            </p:grpSpPr>
            <p:sp>
              <p:nvSpPr>
                <p:cNvPr id="6001" name="Google Shape;6001;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58"/>
              <p:cNvGrpSpPr/>
              <p:nvPr/>
            </p:nvGrpSpPr>
            <p:grpSpPr>
              <a:xfrm>
                <a:off x="2272795" y="2882501"/>
                <a:ext cx="103104" cy="1426186"/>
                <a:chOff x="5206863" y="3100904"/>
                <a:chExt cx="122758" cy="1698043"/>
              </a:xfrm>
            </p:grpSpPr>
            <p:sp>
              <p:nvSpPr>
                <p:cNvPr id="6009" name="Google Shape;6009;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58"/>
              <p:cNvGrpSpPr/>
              <p:nvPr/>
            </p:nvGrpSpPr>
            <p:grpSpPr>
              <a:xfrm>
                <a:off x="1542694" y="2882501"/>
                <a:ext cx="103104" cy="1426186"/>
                <a:chOff x="6006138" y="3143629"/>
                <a:chExt cx="122758" cy="1698043"/>
              </a:xfrm>
            </p:grpSpPr>
            <p:sp>
              <p:nvSpPr>
                <p:cNvPr id="6017" name="Google Shape;6017;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24" name="Google Shape;6024;p58"/>
          <p:cNvGrpSpPr/>
          <p:nvPr/>
        </p:nvGrpSpPr>
        <p:grpSpPr>
          <a:xfrm>
            <a:off x="5671260" y="3305994"/>
            <a:ext cx="2749952" cy="870677"/>
            <a:chOff x="238125" y="1725700"/>
            <a:chExt cx="7139025" cy="2260325"/>
          </a:xfrm>
        </p:grpSpPr>
        <p:sp>
          <p:nvSpPr>
            <p:cNvPr id="6025" name="Google Shape;6025;p5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58"/>
          <p:cNvGrpSpPr/>
          <p:nvPr/>
        </p:nvGrpSpPr>
        <p:grpSpPr>
          <a:xfrm>
            <a:off x="5941424" y="2247740"/>
            <a:ext cx="1105452" cy="916747"/>
            <a:chOff x="5249100" y="1210600"/>
            <a:chExt cx="3502700" cy="2904775"/>
          </a:xfrm>
        </p:grpSpPr>
        <p:sp>
          <p:nvSpPr>
            <p:cNvPr id="6036" name="Google Shape;6036;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40" name="Google Shape;6040;p5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041" name="Google Shape;6041;p5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042" name="Google Shape;6042;p5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043" name="Google Shape;6043;p5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044" name="Google Shape;6044;p5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58"/>
          <p:cNvGrpSpPr/>
          <p:nvPr/>
        </p:nvGrpSpPr>
        <p:grpSpPr>
          <a:xfrm>
            <a:off x="7123972" y="967158"/>
            <a:ext cx="1304650" cy="1124856"/>
            <a:chOff x="7287122" y="1165658"/>
            <a:chExt cx="1219413" cy="1051365"/>
          </a:xfrm>
        </p:grpSpPr>
        <p:grpSp>
          <p:nvGrpSpPr>
            <p:cNvPr id="6046" name="Google Shape;6046;p58"/>
            <p:cNvGrpSpPr/>
            <p:nvPr/>
          </p:nvGrpSpPr>
          <p:grpSpPr>
            <a:xfrm>
              <a:off x="7287122" y="1969723"/>
              <a:ext cx="1219413" cy="247300"/>
              <a:chOff x="7287122" y="1969723"/>
              <a:chExt cx="1219413" cy="247300"/>
            </a:xfrm>
          </p:grpSpPr>
          <p:sp>
            <p:nvSpPr>
              <p:cNvPr id="6047" name="Google Shape;6047;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8" name="Google Shape;6048;p58"/>
              <p:cNvGrpSpPr/>
              <p:nvPr/>
            </p:nvGrpSpPr>
            <p:grpSpPr>
              <a:xfrm>
                <a:off x="7287122" y="2063892"/>
                <a:ext cx="1151753" cy="73428"/>
                <a:chOff x="7287122" y="2063892"/>
                <a:chExt cx="1151753" cy="73428"/>
              </a:xfrm>
            </p:grpSpPr>
            <p:sp>
              <p:nvSpPr>
                <p:cNvPr id="6049" name="Google Shape;6049;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0" name="Google Shape;6050;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051" name="Google Shape;6051;p58"/>
            <p:cNvGrpSpPr/>
            <p:nvPr/>
          </p:nvGrpSpPr>
          <p:grpSpPr>
            <a:xfrm>
              <a:off x="7287122" y="1712201"/>
              <a:ext cx="1219403" cy="246767"/>
              <a:chOff x="7287122" y="1712201"/>
              <a:chExt cx="1219403" cy="246767"/>
            </a:xfrm>
          </p:grpSpPr>
          <p:sp>
            <p:nvSpPr>
              <p:cNvPr id="6052" name="Google Shape;6052;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3" name="Google Shape;6053;p58"/>
              <p:cNvGrpSpPr/>
              <p:nvPr/>
            </p:nvGrpSpPr>
            <p:grpSpPr>
              <a:xfrm>
                <a:off x="7287122" y="1842861"/>
                <a:ext cx="1005303" cy="73419"/>
                <a:chOff x="7287122" y="1842861"/>
                <a:chExt cx="1005303" cy="73419"/>
              </a:xfrm>
            </p:grpSpPr>
            <p:sp>
              <p:nvSpPr>
                <p:cNvPr id="6054" name="Google Shape;6054;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55" name="Google Shape;6055;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056" name="Google Shape;6056;p58"/>
            <p:cNvGrpSpPr/>
            <p:nvPr/>
          </p:nvGrpSpPr>
          <p:grpSpPr>
            <a:xfrm>
              <a:off x="7287122" y="1447520"/>
              <a:ext cx="1219403" cy="286667"/>
              <a:chOff x="7287122" y="1447520"/>
              <a:chExt cx="1219403" cy="286667"/>
            </a:xfrm>
          </p:grpSpPr>
          <p:sp>
            <p:nvSpPr>
              <p:cNvPr id="6057" name="Google Shape;6057;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8" name="Google Shape;6058;p58"/>
              <p:cNvGrpSpPr/>
              <p:nvPr/>
            </p:nvGrpSpPr>
            <p:grpSpPr>
              <a:xfrm>
                <a:off x="7287122" y="1581977"/>
                <a:ext cx="852803" cy="73428"/>
                <a:chOff x="7287122" y="1581977"/>
                <a:chExt cx="852803" cy="73428"/>
              </a:xfrm>
            </p:grpSpPr>
            <p:sp>
              <p:nvSpPr>
                <p:cNvPr id="6059" name="Google Shape;6059;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0" name="Google Shape;6060;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061" name="Google Shape;6061;p58"/>
            <p:cNvGrpSpPr/>
            <p:nvPr/>
          </p:nvGrpSpPr>
          <p:grpSpPr>
            <a:xfrm>
              <a:off x="7287122" y="1165658"/>
              <a:ext cx="1219403" cy="344253"/>
              <a:chOff x="7287122" y="1165658"/>
              <a:chExt cx="1219403" cy="344253"/>
            </a:xfrm>
          </p:grpSpPr>
          <p:sp>
            <p:nvSpPr>
              <p:cNvPr id="6062" name="Google Shape;6062;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3" name="Google Shape;6063;p58"/>
              <p:cNvGrpSpPr/>
              <p:nvPr/>
            </p:nvGrpSpPr>
            <p:grpSpPr>
              <a:xfrm>
                <a:off x="7287122" y="1341025"/>
                <a:ext cx="695703" cy="73419"/>
                <a:chOff x="7287122" y="1341025"/>
                <a:chExt cx="695703" cy="73419"/>
              </a:xfrm>
            </p:grpSpPr>
            <p:sp>
              <p:nvSpPr>
                <p:cNvPr id="6064" name="Google Shape;6064;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65" name="Google Shape;6065;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066" name="Google Shape;6066;p58"/>
          <p:cNvGrpSpPr/>
          <p:nvPr/>
        </p:nvGrpSpPr>
        <p:grpSpPr>
          <a:xfrm>
            <a:off x="5790464" y="973181"/>
            <a:ext cx="1397729" cy="1098540"/>
            <a:chOff x="5900602" y="1193063"/>
            <a:chExt cx="1299851" cy="1021707"/>
          </a:xfrm>
        </p:grpSpPr>
        <p:grpSp>
          <p:nvGrpSpPr>
            <p:cNvPr id="6067" name="Google Shape;6067;p58"/>
            <p:cNvGrpSpPr/>
            <p:nvPr/>
          </p:nvGrpSpPr>
          <p:grpSpPr>
            <a:xfrm>
              <a:off x="6520337" y="1193063"/>
              <a:ext cx="341815" cy="799959"/>
              <a:chOff x="6520337" y="1193063"/>
              <a:chExt cx="341815" cy="799959"/>
            </a:xfrm>
          </p:grpSpPr>
          <p:grpSp>
            <p:nvGrpSpPr>
              <p:cNvPr id="6068" name="Google Shape;6068;p58"/>
              <p:cNvGrpSpPr/>
              <p:nvPr/>
            </p:nvGrpSpPr>
            <p:grpSpPr>
              <a:xfrm>
                <a:off x="6520337" y="1589527"/>
                <a:ext cx="213950" cy="403494"/>
                <a:chOff x="6520337" y="1589527"/>
                <a:chExt cx="213950" cy="403494"/>
              </a:xfrm>
            </p:grpSpPr>
            <p:sp>
              <p:nvSpPr>
                <p:cNvPr id="6069" name="Google Shape;6069;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58"/>
              <p:cNvGrpSpPr/>
              <p:nvPr/>
            </p:nvGrpSpPr>
            <p:grpSpPr>
              <a:xfrm>
                <a:off x="6577204" y="1193063"/>
                <a:ext cx="284947" cy="464512"/>
                <a:chOff x="6577204" y="1193063"/>
                <a:chExt cx="284947" cy="464512"/>
              </a:xfrm>
            </p:grpSpPr>
            <p:sp>
              <p:nvSpPr>
                <p:cNvPr id="6072" name="Google Shape;6072;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73" name="Google Shape;6073;p5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074" name="Google Shape;6074;p58"/>
            <p:cNvGrpSpPr/>
            <p:nvPr/>
          </p:nvGrpSpPr>
          <p:grpSpPr>
            <a:xfrm>
              <a:off x="6238903" y="1193063"/>
              <a:ext cx="300475" cy="900152"/>
              <a:chOff x="6238903" y="1193063"/>
              <a:chExt cx="300475" cy="900152"/>
            </a:xfrm>
          </p:grpSpPr>
          <p:grpSp>
            <p:nvGrpSpPr>
              <p:cNvPr id="6075" name="Google Shape;6075;p58"/>
              <p:cNvGrpSpPr/>
              <p:nvPr/>
            </p:nvGrpSpPr>
            <p:grpSpPr>
              <a:xfrm>
                <a:off x="6290865" y="1489315"/>
                <a:ext cx="248514" cy="603900"/>
                <a:chOff x="6290865" y="1489315"/>
                <a:chExt cx="248514" cy="603900"/>
              </a:xfrm>
            </p:grpSpPr>
            <p:sp>
              <p:nvSpPr>
                <p:cNvPr id="6076" name="Google Shape;6076;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58"/>
              <p:cNvGrpSpPr/>
              <p:nvPr/>
            </p:nvGrpSpPr>
            <p:grpSpPr>
              <a:xfrm>
                <a:off x="6238903" y="1193063"/>
                <a:ext cx="284947" cy="333087"/>
                <a:chOff x="6238903" y="1193063"/>
                <a:chExt cx="284947" cy="333087"/>
              </a:xfrm>
            </p:grpSpPr>
            <p:sp>
              <p:nvSpPr>
                <p:cNvPr id="6079" name="Google Shape;6079;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0" name="Google Shape;6080;p5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081" name="Google Shape;6081;p58"/>
            <p:cNvGrpSpPr/>
            <p:nvPr/>
          </p:nvGrpSpPr>
          <p:grpSpPr>
            <a:xfrm>
              <a:off x="5900602" y="1193063"/>
              <a:ext cx="444345" cy="1021707"/>
              <a:chOff x="5900602" y="1193063"/>
              <a:chExt cx="444345" cy="1021707"/>
            </a:xfrm>
          </p:grpSpPr>
          <p:grpSp>
            <p:nvGrpSpPr>
              <p:cNvPr id="6082" name="Google Shape;6082;p58"/>
              <p:cNvGrpSpPr/>
              <p:nvPr/>
            </p:nvGrpSpPr>
            <p:grpSpPr>
              <a:xfrm>
                <a:off x="6046501" y="1367785"/>
                <a:ext cx="298446" cy="846986"/>
                <a:chOff x="6046501" y="1367785"/>
                <a:chExt cx="298446" cy="846986"/>
              </a:xfrm>
            </p:grpSpPr>
            <p:sp>
              <p:nvSpPr>
                <p:cNvPr id="6083" name="Google Shape;6083;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58"/>
              <p:cNvGrpSpPr/>
              <p:nvPr/>
            </p:nvGrpSpPr>
            <p:grpSpPr>
              <a:xfrm>
                <a:off x="5900602" y="1193063"/>
                <a:ext cx="284947" cy="182312"/>
                <a:chOff x="5900602" y="1193063"/>
                <a:chExt cx="284947" cy="182312"/>
              </a:xfrm>
            </p:grpSpPr>
            <p:sp>
              <p:nvSpPr>
                <p:cNvPr id="6086" name="Google Shape;6086;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7" name="Google Shape;6087;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088" name="Google Shape;6088;p58"/>
            <p:cNvGrpSpPr/>
            <p:nvPr/>
          </p:nvGrpSpPr>
          <p:grpSpPr>
            <a:xfrm>
              <a:off x="6738300" y="1193063"/>
              <a:ext cx="462153" cy="707634"/>
              <a:chOff x="6738300" y="1193063"/>
              <a:chExt cx="462153" cy="707634"/>
            </a:xfrm>
          </p:grpSpPr>
          <p:grpSp>
            <p:nvGrpSpPr>
              <p:cNvPr id="6089" name="Google Shape;6089;p58"/>
              <p:cNvGrpSpPr/>
              <p:nvPr/>
            </p:nvGrpSpPr>
            <p:grpSpPr>
              <a:xfrm>
                <a:off x="6915505" y="1193063"/>
                <a:ext cx="284947" cy="597387"/>
                <a:chOff x="6915505" y="1193063"/>
                <a:chExt cx="284947" cy="597387"/>
              </a:xfrm>
            </p:grpSpPr>
            <p:sp>
              <p:nvSpPr>
                <p:cNvPr id="6090" name="Google Shape;6090;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91" name="Google Shape;6091;p5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092" name="Google Shape;6092;p58"/>
              <p:cNvGrpSpPr/>
              <p:nvPr/>
            </p:nvGrpSpPr>
            <p:grpSpPr>
              <a:xfrm>
                <a:off x="6738300" y="1684725"/>
                <a:ext cx="230066" cy="215971"/>
                <a:chOff x="6738300" y="1684725"/>
                <a:chExt cx="230066" cy="215971"/>
              </a:xfrm>
            </p:grpSpPr>
            <p:sp>
              <p:nvSpPr>
                <p:cNvPr id="6093" name="Google Shape;6093;p5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98" name="Shape 6098"/>
        <p:cNvGrpSpPr/>
        <p:nvPr/>
      </p:nvGrpSpPr>
      <p:grpSpPr>
        <a:xfrm>
          <a:off x="0" y="0"/>
          <a:ext cx="0" cy="0"/>
          <a:chOff x="0" y="0"/>
          <a:chExt cx="0" cy="0"/>
        </a:xfrm>
      </p:grpSpPr>
      <p:grpSp>
        <p:nvGrpSpPr>
          <p:cNvPr id="6099" name="Google Shape;6099;p59"/>
          <p:cNvGrpSpPr/>
          <p:nvPr/>
        </p:nvGrpSpPr>
        <p:grpSpPr>
          <a:xfrm>
            <a:off x="826133" y="2318098"/>
            <a:ext cx="387992" cy="329326"/>
            <a:chOff x="839307" y="2318098"/>
            <a:chExt cx="387992" cy="329326"/>
          </a:xfrm>
        </p:grpSpPr>
        <p:sp>
          <p:nvSpPr>
            <p:cNvPr id="6100" name="Google Shape;6100;p5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59"/>
          <p:cNvGrpSpPr/>
          <p:nvPr/>
        </p:nvGrpSpPr>
        <p:grpSpPr>
          <a:xfrm>
            <a:off x="1401816" y="2289671"/>
            <a:ext cx="387073" cy="385996"/>
            <a:chOff x="1414990" y="2289671"/>
            <a:chExt cx="387073" cy="385996"/>
          </a:xfrm>
        </p:grpSpPr>
        <p:sp>
          <p:nvSpPr>
            <p:cNvPr id="6111" name="Google Shape;6111;p59"/>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9"/>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9"/>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9"/>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9"/>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9"/>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9"/>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9"/>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9"/>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9"/>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9"/>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9"/>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9"/>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9"/>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9"/>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9"/>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9"/>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9"/>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59"/>
          <p:cNvGrpSpPr/>
          <p:nvPr/>
        </p:nvGrpSpPr>
        <p:grpSpPr>
          <a:xfrm>
            <a:off x="1976737" y="2306065"/>
            <a:ext cx="387099" cy="353207"/>
            <a:chOff x="1989911" y="2306065"/>
            <a:chExt cx="387099" cy="353207"/>
          </a:xfrm>
        </p:grpSpPr>
        <p:sp>
          <p:nvSpPr>
            <p:cNvPr id="6130" name="Google Shape;6130;p59"/>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9"/>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9"/>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9"/>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9"/>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9"/>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9"/>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59"/>
          <p:cNvGrpSpPr/>
          <p:nvPr/>
        </p:nvGrpSpPr>
        <p:grpSpPr>
          <a:xfrm>
            <a:off x="2579927" y="2288778"/>
            <a:ext cx="204663" cy="363007"/>
            <a:chOff x="2593102" y="2288778"/>
            <a:chExt cx="204663" cy="363007"/>
          </a:xfrm>
        </p:grpSpPr>
        <p:sp>
          <p:nvSpPr>
            <p:cNvPr id="6138" name="Google Shape;6138;p59"/>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9"/>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9"/>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9"/>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9"/>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9"/>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9"/>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9"/>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9"/>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59"/>
          <p:cNvGrpSpPr/>
          <p:nvPr/>
        </p:nvGrpSpPr>
        <p:grpSpPr>
          <a:xfrm>
            <a:off x="2957699" y="2329763"/>
            <a:ext cx="403651" cy="305996"/>
            <a:chOff x="2970874" y="2329763"/>
            <a:chExt cx="403651" cy="305996"/>
          </a:xfrm>
        </p:grpSpPr>
        <p:sp>
          <p:nvSpPr>
            <p:cNvPr id="6148" name="Google Shape;6148;p59"/>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9"/>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9"/>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9"/>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9"/>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9"/>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9"/>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9"/>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9"/>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59"/>
          <p:cNvGrpSpPr/>
          <p:nvPr/>
        </p:nvGrpSpPr>
        <p:grpSpPr>
          <a:xfrm>
            <a:off x="3532620" y="2318755"/>
            <a:ext cx="387835" cy="327933"/>
            <a:chOff x="3545795" y="2318755"/>
            <a:chExt cx="387835" cy="327933"/>
          </a:xfrm>
        </p:grpSpPr>
        <p:sp>
          <p:nvSpPr>
            <p:cNvPr id="6158" name="Google Shape;6158;p59"/>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9"/>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9"/>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1" name="Google Shape;6161;p59"/>
            <p:cNvGrpSpPr/>
            <p:nvPr/>
          </p:nvGrpSpPr>
          <p:grpSpPr>
            <a:xfrm>
              <a:off x="3545795" y="2322301"/>
              <a:ext cx="387835" cy="324387"/>
              <a:chOff x="3545795" y="2322301"/>
              <a:chExt cx="387835" cy="324387"/>
            </a:xfrm>
          </p:grpSpPr>
          <p:sp>
            <p:nvSpPr>
              <p:cNvPr id="6162" name="Google Shape;6162;p59"/>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9"/>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9"/>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9"/>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9"/>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9"/>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9"/>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69" name="Google Shape;6169;p59"/>
          <p:cNvGrpSpPr/>
          <p:nvPr/>
        </p:nvGrpSpPr>
        <p:grpSpPr>
          <a:xfrm>
            <a:off x="4705294" y="2306984"/>
            <a:ext cx="364294" cy="351552"/>
            <a:chOff x="4718468" y="2306984"/>
            <a:chExt cx="364294" cy="351552"/>
          </a:xfrm>
        </p:grpSpPr>
        <p:sp>
          <p:nvSpPr>
            <p:cNvPr id="6170" name="Google Shape;6170;p59"/>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9"/>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9"/>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9"/>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9"/>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9"/>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9"/>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9"/>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9"/>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9"/>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59"/>
          <p:cNvGrpSpPr/>
          <p:nvPr/>
        </p:nvGrpSpPr>
        <p:grpSpPr>
          <a:xfrm>
            <a:off x="4134734" y="2303017"/>
            <a:ext cx="361194" cy="359355"/>
            <a:chOff x="4147908" y="2303017"/>
            <a:chExt cx="361194" cy="359355"/>
          </a:xfrm>
        </p:grpSpPr>
        <p:sp>
          <p:nvSpPr>
            <p:cNvPr id="6181" name="Google Shape;6181;p59"/>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9"/>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9"/>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9"/>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9"/>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9"/>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9"/>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9"/>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9"/>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9"/>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9"/>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9"/>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9"/>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9"/>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59"/>
          <p:cNvGrpSpPr/>
          <p:nvPr/>
        </p:nvGrpSpPr>
        <p:grpSpPr>
          <a:xfrm>
            <a:off x="5278954" y="2299891"/>
            <a:ext cx="367027" cy="365214"/>
            <a:chOff x="5292128" y="2299891"/>
            <a:chExt cx="367027" cy="365214"/>
          </a:xfrm>
        </p:grpSpPr>
        <p:sp>
          <p:nvSpPr>
            <p:cNvPr id="6196" name="Google Shape;6196;p59"/>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9"/>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9"/>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9"/>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9"/>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9"/>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59"/>
          <p:cNvGrpSpPr/>
          <p:nvPr/>
        </p:nvGrpSpPr>
        <p:grpSpPr>
          <a:xfrm>
            <a:off x="5860443" y="2309901"/>
            <a:ext cx="345720" cy="345720"/>
            <a:chOff x="5873617" y="2309901"/>
            <a:chExt cx="345720" cy="345720"/>
          </a:xfrm>
        </p:grpSpPr>
        <p:sp>
          <p:nvSpPr>
            <p:cNvPr id="6203" name="Google Shape;6203;p59"/>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9"/>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9"/>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9"/>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9"/>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9"/>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9"/>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9"/>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9"/>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9"/>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9"/>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9"/>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9"/>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9"/>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9"/>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9"/>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9"/>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9"/>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9"/>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59"/>
          <p:cNvGrpSpPr/>
          <p:nvPr/>
        </p:nvGrpSpPr>
        <p:grpSpPr>
          <a:xfrm>
            <a:off x="6850154" y="2297710"/>
            <a:ext cx="391460" cy="370127"/>
            <a:chOff x="6863329" y="2297710"/>
            <a:chExt cx="391460" cy="370127"/>
          </a:xfrm>
        </p:grpSpPr>
        <p:sp>
          <p:nvSpPr>
            <p:cNvPr id="6223" name="Google Shape;6223;p59"/>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9"/>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9"/>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9"/>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9"/>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9"/>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9"/>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9"/>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9"/>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59"/>
          <p:cNvGrpSpPr/>
          <p:nvPr/>
        </p:nvGrpSpPr>
        <p:grpSpPr>
          <a:xfrm>
            <a:off x="7408313" y="2318518"/>
            <a:ext cx="342620" cy="328459"/>
            <a:chOff x="7421488" y="2318518"/>
            <a:chExt cx="342620" cy="328459"/>
          </a:xfrm>
        </p:grpSpPr>
        <p:sp>
          <p:nvSpPr>
            <p:cNvPr id="6233" name="Google Shape;6233;p59"/>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9"/>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9"/>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9"/>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9"/>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9"/>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9"/>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59"/>
          <p:cNvGrpSpPr/>
          <p:nvPr/>
        </p:nvGrpSpPr>
        <p:grpSpPr>
          <a:xfrm>
            <a:off x="2495198" y="2779889"/>
            <a:ext cx="337523" cy="337680"/>
            <a:chOff x="2508373" y="2779889"/>
            <a:chExt cx="337523" cy="337680"/>
          </a:xfrm>
        </p:grpSpPr>
        <p:sp>
          <p:nvSpPr>
            <p:cNvPr id="6241" name="Google Shape;6241;p59"/>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9"/>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9"/>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9"/>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9"/>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9"/>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59"/>
          <p:cNvGrpSpPr/>
          <p:nvPr/>
        </p:nvGrpSpPr>
        <p:grpSpPr>
          <a:xfrm>
            <a:off x="2137900" y="4141593"/>
            <a:ext cx="410613" cy="372229"/>
            <a:chOff x="1884401" y="4141593"/>
            <a:chExt cx="410613" cy="372229"/>
          </a:xfrm>
        </p:grpSpPr>
        <p:sp>
          <p:nvSpPr>
            <p:cNvPr id="6248" name="Google Shape;6248;p59"/>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9"/>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9"/>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9"/>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9"/>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9"/>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9"/>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59"/>
          <p:cNvGrpSpPr/>
          <p:nvPr/>
        </p:nvGrpSpPr>
        <p:grpSpPr>
          <a:xfrm>
            <a:off x="1417658" y="2773689"/>
            <a:ext cx="294515" cy="349897"/>
            <a:chOff x="1430832" y="2773689"/>
            <a:chExt cx="294515" cy="349897"/>
          </a:xfrm>
        </p:grpSpPr>
        <p:sp>
          <p:nvSpPr>
            <p:cNvPr id="6256" name="Google Shape;6256;p59"/>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9"/>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9"/>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9"/>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9"/>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9"/>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9"/>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9"/>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9"/>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9"/>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9"/>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9"/>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9"/>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59"/>
          <p:cNvGrpSpPr/>
          <p:nvPr/>
        </p:nvGrpSpPr>
        <p:grpSpPr>
          <a:xfrm>
            <a:off x="3069042" y="2788586"/>
            <a:ext cx="288866" cy="320236"/>
            <a:chOff x="3082217" y="2788586"/>
            <a:chExt cx="288866" cy="320236"/>
          </a:xfrm>
        </p:grpSpPr>
        <p:sp>
          <p:nvSpPr>
            <p:cNvPr id="6270" name="Google Shape;6270;p59"/>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9"/>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9"/>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9"/>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9"/>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9"/>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9"/>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59"/>
          <p:cNvGrpSpPr/>
          <p:nvPr/>
        </p:nvGrpSpPr>
        <p:grpSpPr>
          <a:xfrm>
            <a:off x="3597382" y="2780704"/>
            <a:ext cx="325017" cy="336052"/>
            <a:chOff x="3610557" y="2780704"/>
            <a:chExt cx="325017" cy="336052"/>
          </a:xfrm>
        </p:grpSpPr>
        <p:sp>
          <p:nvSpPr>
            <p:cNvPr id="6278" name="Google Shape;6278;p5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59"/>
          <p:cNvGrpSpPr/>
          <p:nvPr/>
        </p:nvGrpSpPr>
        <p:grpSpPr>
          <a:xfrm>
            <a:off x="4165893" y="2811495"/>
            <a:ext cx="286475" cy="274390"/>
            <a:chOff x="4179067" y="2811495"/>
            <a:chExt cx="286475" cy="274390"/>
          </a:xfrm>
        </p:grpSpPr>
        <p:sp>
          <p:nvSpPr>
            <p:cNvPr id="6282" name="Google Shape;6282;p59"/>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9"/>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9"/>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9"/>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9"/>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9"/>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9"/>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9"/>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9"/>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59"/>
          <p:cNvGrpSpPr/>
          <p:nvPr/>
        </p:nvGrpSpPr>
        <p:grpSpPr>
          <a:xfrm>
            <a:off x="4673583" y="2762156"/>
            <a:ext cx="371047" cy="374199"/>
            <a:chOff x="4686757" y="2762156"/>
            <a:chExt cx="371047" cy="374199"/>
          </a:xfrm>
        </p:grpSpPr>
        <p:sp>
          <p:nvSpPr>
            <p:cNvPr id="6292" name="Google Shape;6292;p59"/>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9"/>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9"/>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9"/>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9"/>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9"/>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9"/>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59"/>
          <p:cNvGrpSpPr/>
          <p:nvPr/>
        </p:nvGrpSpPr>
        <p:grpSpPr>
          <a:xfrm>
            <a:off x="5208438" y="2784802"/>
            <a:ext cx="406567" cy="327855"/>
            <a:chOff x="5221613" y="2784802"/>
            <a:chExt cx="406567" cy="327855"/>
          </a:xfrm>
        </p:grpSpPr>
        <p:sp>
          <p:nvSpPr>
            <p:cNvPr id="6300" name="Google Shape;6300;p59"/>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9"/>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9"/>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9"/>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9"/>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9"/>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9"/>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9"/>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9"/>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9"/>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9"/>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9"/>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9"/>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9"/>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9"/>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9"/>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9"/>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9"/>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9"/>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9"/>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9"/>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9"/>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9"/>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9"/>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9"/>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9"/>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9"/>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9"/>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9"/>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9"/>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59"/>
          <p:cNvGrpSpPr/>
          <p:nvPr/>
        </p:nvGrpSpPr>
        <p:grpSpPr>
          <a:xfrm>
            <a:off x="5799412" y="2760921"/>
            <a:ext cx="303605" cy="375434"/>
            <a:chOff x="5812586" y="2760921"/>
            <a:chExt cx="303605" cy="375434"/>
          </a:xfrm>
        </p:grpSpPr>
        <p:sp>
          <p:nvSpPr>
            <p:cNvPr id="6331" name="Google Shape;6331;p59"/>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9"/>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9"/>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9"/>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9"/>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9"/>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9"/>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9"/>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9"/>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9"/>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9"/>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59"/>
          <p:cNvGrpSpPr/>
          <p:nvPr/>
        </p:nvGrpSpPr>
        <p:grpSpPr>
          <a:xfrm>
            <a:off x="6321499" y="2759633"/>
            <a:ext cx="378508" cy="378166"/>
            <a:chOff x="6334673" y="2759633"/>
            <a:chExt cx="378508" cy="378166"/>
          </a:xfrm>
        </p:grpSpPr>
        <p:sp>
          <p:nvSpPr>
            <p:cNvPr id="6343" name="Google Shape;6343;p59"/>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9"/>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9"/>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9"/>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59"/>
          <p:cNvGrpSpPr/>
          <p:nvPr/>
        </p:nvGrpSpPr>
        <p:grpSpPr>
          <a:xfrm>
            <a:off x="7999471" y="2806477"/>
            <a:ext cx="319763" cy="284505"/>
            <a:chOff x="8012645" y="2806477"/>
            <a:chExt cx="319763" cy="284505"/>
          </a:xfrm>
        </p:grpSpPr>
        <p:sp>
          <p:nvSpPr>
            <p:cNvPr id="6348" name="Google Shape;6348;p59"/>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9"/>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9"/>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9"/>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9"/>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9"/>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9"/>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9"/>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9"/>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9"/>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59"/>
          <p:cNvGrpSpPr/>
          <p:nvPr/>
        </p:nvGrpSpPr>
        <p:grpSpPr>
          <a:xfrm>
            <a:off x="2707935" y="4162138"/>
            <a:ext cx="385339" cy="388071"/>
            <a:chOff x="2454435" y="4162138"/>
            <a:chExt cx="385339" cy="388071"/>
          </a:xfrm>
        </p:grpSpPr>
        <p:sp>
          <p:nvSpPr>
            <p:cNvPr id="6359" name="Google Shape;6359;p59"/>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9"/>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9"/>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9"/>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9"/>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9"/>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9"/>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9"/>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9"/>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9"/>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9"/>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59"/>
          <p:cNvGrpSpPr/>
          <p:nvPr/>
        </p:nvGrpSpPr>
        <p:grpSpPr>
          <a:xfrm>
            <a:off x="3855439" y="4161192"/>
            <a:ext cx="275178" cy="388912"/>
            <a:chOff x="3601939" y="4161192"/>
            <a:chExt cx="275178" cy="388912"/>
          </a:xfrm>
        </p:grpSpPr>
        <p:sp>
          <p:nvSpPr>
            <p:cNvPr id="6371" name="Google Shape;6371;p59"/>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9"/>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9"/>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9"/>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9"/>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9"/>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9"/>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9"/>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9"/>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9"/>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59"/>
          <p:cNvGrpSpPr/>
          <p:nvPr/>
        </p:nvGrpSpPr>
        <p:grpSpPr>
          <a:xfrm>
            <a:off x="822849" y="3215146"/>
            <a:ext cx="375802" cy="371677"/>
            <a:chOff x="836023" y="3215146"/>
            <a:chExt cx="375802" cy="371677"/>
          </a:xfrm>
        </p:grpSpPr>
        <p:sp>
          <p:nvSpPr>
            <p:cNvPr id="6382" name="Google Shape;6382;p59"/>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9"/>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9"/>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9"/>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9"/>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9"/>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9"/>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9"/>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9"/>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9"/>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9"/>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9"/>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9"/>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9"/>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9"/>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9"/>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59"/>
          <p:cNvGrpSpPr/>
          <p:nvPr/>
        </p:nvGrpSpPr>
        <p:grpSpPr>
          <a:xfrm>
            <a:off x="1343123" y="3210890"/>
            <a:ext cx="431368" cy="380189"/>
            <a:chOff x="1356297" y="3210890"/>
            <a:chExt cx="431368" cy="380189"/>
          </a:xfrm>
        </p:grpSpPr>
        <p:sp>
          <p:nvSpPr>
            <p:cNvPr id="6399" name="Google Shape;6399;p59"/>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9"/>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9"/>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9"/>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9"/>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9"/>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9"/>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9"/>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9"/>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9"/>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9"/>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9"/>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9"/>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59"/>
          <p:cNvGrpSpPr/>
          <p:nvPr/>
        </p:nvGrpSpPr>
        <p:grpSpPr>
          <a:xfrm>
            <a:off x="1890563" y="3215540"/>
            <a:ext cx="411874" cy="370731"/>
            <a:chOff x="1903737" y="3215540"/>
            <a:chExt cx="411874" cy="370731"/>
          </a:xfrm>
        </p:grpSpPr>
        <p:sp>
          <p:nvSpPr>
            <p:cNvPr id="6413" name="Google Shape;6413;p59"/>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9"/>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9"/>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9"/>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9"/>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9"/>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9"/>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9"/>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9"/>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59"/>
          <p:cNvGrpSpPr/>
          <p:nvPr/>
        </p:nvGrpSpPr>
        <p:grpSpPr>
          <a:xfrm>
            <a:off x="2455290" y="3248854"/>
            <a:ext cx="397818" cy="304078"/>
            <a:chOff x="2468465" y="3248854"/>
            <a:chExt cx="397818" cy="304078"/>
          </a:xfrm>
        </p:grpSpPr>
        <p:sp>
          <p:nvSpPr>
            <p:cNvPr id="6423" name="Google Shape;6423;p59"/>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9"/>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9"/>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9"/>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9"/>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9"/>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59"/>
          <p:cNvGrpSpPr/>
          <p:nvPr/>
        </p:nvGrpSpPr>
        <p:grpSpPr>
          <a:xfrm>
            <a:off x="3003992" y="3216013"/>
            <a:ext cx="394376" cy="369812"/>
            <a:chOff x="3017166" y="3216013"/>
            <a:chExt cx="394376" cy="369812"/>
          </a:xfrm>
        </p:grpSpPr>
        <p:sp>
          <p:nvSpPr>
            <p:cNvPr id="6430" name="Google Shape;6430;p59"/>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9"/>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59"/>
          <p:cNvGrpSpPr/>
          <p:nvPr/>
        </p:nvGrpSpPr>
        <p:grpSpPr>
          <a:xfrm>
            <a:off x="4196868" y="3213228"/>
            <a:ext cx="199014" cy="375408"/>
            <a:chOff x="4210043" y="3213228"/>
            <a:chExt cx="199014" cy="375408"/>
          </a:xfrm>
        </p:grpSpPr>
        <p:sp>
          <p:nvSpPr>
            <p:cNvPr id="6433" name="Google Shape;6433;p59"/>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9"/>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9"/>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9"/>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9"/>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9"/>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9"/>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9"/>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9"/>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9"/>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59"/>
          <p:cNvGrpSpPr/>
          <p:nvPr/>
        </p:nvGrpSpPr>
        <p:grpSpPr>
          <a:xfrm>
            <a:off x="4804971" y="3203323"/>
            <a:ext cx="77845" cy="395165"/>
            <a:chOff x="4818146" y="3203323"/>
            <a:chExt cx="77845" cy="395165"/>
          </a:xfrm>
        </p:grpSpPr>
        <p:sp>
          <p:nvSpPr>
            <p:cNvPr id="6444" name="Google Shape;6444;p59"/>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9"/>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9"/>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9"/>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9"/>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9"/>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9"/>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9"/>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59"/>
          <p:cNvGrpSpPr/>
          <p:nvPr/>
        </p:nvGrpSpPr>
        <p:grpSpPr>
          <a:xfrm>
            <a:off x="5215716" y="3235428"/>
            <a:ext cx="344091" cy="332767"/>
            <a:chOff x="5228890" y="3235428"/>
            <a:chExt cx="344091" cy="332767"/>
          </a:xfrm>
        </p:grpSpPr>
        <p:sp>
          <p:nvSpPr>
            <p:cNvPr id="6453" name="Google Shape;6453;p59"/>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9"/>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9"/>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9"/>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9"/>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59"/>
          <p:cNvGrpSpPr/>
          <p:nvPr/>
        </p:nvGrpSpPr>
        <p:grpSpPr>
          <a:xfrm>
            <a:off x="5744739" y="3227047"/>
            <a:ext cx="388544" cy="347927"/>
            <a:chOff x="5757913" y="3227047"/>
            <a:chExt cx="388544" cy="347927"/>
          </a:xfrm>
        </p:grpSpPr>
        <p:sp>
          <p:nvSpPr>
            <p:cNvPr id="6459" name="Google Shape;6459;p5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1" name="Google Shape;6461;p59"/>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2" name="Google Shape;6462;p59"/>
          <p:cNvGrpSpPr/>
          <p:nvPr/>
        </p:nvGrpSpPr>
        <p:grpSpPr>
          <a:xfrm>
            <a:off x="6881681" y="3227074"/>
            <a:ext cx="324938" cy="347717"/>
            <a:chOff x="6894856" y="3227074"/>
            <a:chExt cx="324938" cy="347717"/>
          </a:xfrm>
        </p:grpSpPr>
        <p:sp>
          <p:nvSpPr>
            <p:cNvPr id="6463" name="Google Shape;6463;p59"/>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9"/>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9"/>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9"/>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9"/>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9"/>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9"/>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9"/>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9"/>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9"/>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9"/>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9"/>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9"/>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9"/>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9"/>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59"/>
          <p:cNvGrpSpPr/>
          <p:nvPr/>
        </p:nvGrpSpPr>
        <p:grpSpPr>
          <a:xfrm>
            <a:off x="7401772" y="3220873"/>
            <a:ext cx="360091" cy="360117"/>
            <a:chOff x="7414946" y="3220873"/>
            <a:chExt cx="360091" cy="360117"/>
          </a:xfrm>
        </p:grpSpPr>
        <p:sp>
          <p:nvSpPr>
            <p:cNvPr id="6479" name="Google Shape;6479;p59"/>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9"/>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9"/>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9"/>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9"/>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9"/>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9"/>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9"/>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9"/>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9"/>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9"/>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59"/>
          <p:cNvGrpSpPr/>
          <p:nvPr/>
        </p:nvGrpSpPr>
        <p:grpSpPr>
          <a:xfrm>
            <a:off x="8014052" y="3215041"/>
            <a:ext cx="231829" cy="371782"/>
            <a:chOff x="8027227" y="3215041"/>
            <a:chExt cx="231829" cy="371782"/>
          </a:xfrm>
        </p:grpSpPr>
        <p:sp>
          <p:nvSpPr>
            <p:cNvPr id="6491" name="Google Shape;6491;p59"/>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9"/>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9"/>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9"/>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9"/>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9"/>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9"/>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9"/>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9"/>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9"/>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59"/>
          <p:cNvGrpSpPr/>
          <p:nvPr/>
        </p:nvGrpSpPr>
        <p:grpSpPr>
          <a:xfrm>
            <a:off x="4347102" y="4146138"/>
            <a:ext cx="395638" cy="420544"/>
            <a:chOff x="4093603" y="4146138"/>
            <a:chExt cx="395638" cy="420544"/>
          </a:xfrm>
        </p:grpSpPr>
        <p:sp>
          <p:nvSpPr>
            <p:cNvPr id="6502" name="Google Shape;6502;p59"/>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9"/>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9"/>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9"/>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9"/>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9"/>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9"/>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9"/>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9"/>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9"/>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9"/>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9"/>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9"/>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9"/>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9"/>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9"/>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9"/>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59"/>
          <p:cNvGrpSpPr/>
          <p:nvPr/>
        </p:nvGrpSpPr>
        <p:grpSpPr>
          <a:xfrm>
            <a:off x="4897905" y="4162322"/>
            <a:ext cx="392065" cy="387887"/>
            <a:chOff x="4644406" y="4162322"/>
            <a:chExt cx="392065" cy="387887"/>
          </a:xfrm>
        </p:grpSpPr>
        <p:sp>
          <p:nvSpPr>
            <p:cNvPr id="6520" name="Google Shape;6520;p59"/>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9"/>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9"/>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9"/>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9"/>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9"/>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59"/>
          <p:cNvGrpSpPr/>
          <p:nvPr/>
        </p:nvGrpSpPr>
        <p:grpSpPr>
          <a:xfrm>
            <a:off x="5981882" y="4221698"/>
            <a:ext cx="417128" cy="269162"/>
            <a:chOff x="5728383" y="4221698"/>
            <a:chExt cx="417128" cy="269162"/>
          </a:xfrm>
        </p:grpSpPr>
        <p:sp>
          <p:nvSpPr>
            <p:cNvPr id="6527" name="Google Shape;6527;p59"/>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9"/>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9"/>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9"/>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9"/>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9"/>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9"/>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9"/>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9"/>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9"/>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9"/>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9"/>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59"/>
          <p:cNvGrpSpPr/>
          <p:nvPr/>
        </p:nvGrpSpPr>
        <p:grpSpPr>
          <a:xfrm>
            <a:off x="821036" y="3696905"/>
            <a:ext cx="371782" cy="342751"/>
            <a:chOff x="834210" y="3696905"/>
            <a:chExt cx="371782" cy="342751"/>
          </a:xfrm>
        </p:grpSpPr>
        <p:sp>
          <p:nvSpPr>
            <p:cNvPr id="6540" name="Google Shape;6540;p59"/>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9"/>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9"/>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9"/>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9"/>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9"/>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9"/>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9"/>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9"/>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9"/>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9"/>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9"/>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59"/>
          <p:cNvGrpSpPr/>
          <p:nvPr/>
        </p:nvGrpSpPr>
        <p:grpSpPr>
          <a:xfrm>
            <a:off x="1346223" y="3682271"/>
            <a:ext cx="395296" cy="371966"/>
            <a:chOff x="1359398" y="3682271"/>
            <a:chExt cx="395296" cy="371966"/>
          </a:xfrm>
        </p:grpSpPr>
        <p:sp>
          <p:nvSpPr>
            <p:cNvPr id="6553" name="Google Shape;6553;p59"/>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9"/>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9"/>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9"/>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9"/>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9"/>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9"/>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59"/>
          <p:cNvGrpSpPr/>
          <p:nvPr/>
        </p:nvGrpSpPr>
        <p:grpSpPr>
          <a:xfrm>
            <a:off x="1894924" y="3682271"/>
            <a:ext cx="395296" cy="371966"/>
            <a:chOff x="1908099" y="3682271"/>
            <a:chExt cx="395296" cy="371966"/>
          </a:xfrm>
        </p:grpSpPr>
        <p:sp>
          <p:nvSpPr>
            <p:cNvPr id="6561" name="Google Shape;6561;p59"/>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9"/>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9"/>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9"/>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9"/>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9"/>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9"/>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59"/>
          <p:cNvGrpSpPr/>
          <p:nvPr/>
        </p:nvGrpSpPr>
        <p:grpSpPr>
          <a:xfrm>
            <a:off x="2443625" y="3682271"/>
            <a:ext cx="395270" cy="371966"/>
            <a:chOff x="2456800" y="3682271"/>
            <a:chExt cx="395270" cy="371966"/>
          </a:xfrm>
        </p:grpSpPr>
        <p:sp>
          <p:nvSpPr>
            <p:cNvPr id="6569" name="Google Shape;6569;p59"/>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9"/>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9"/>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9"/>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9"/>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9"/>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9"/>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9"/>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9"/>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59"/>
          <p:cNvGrpSpPr/>
          <p:nvPr/>
        </p:nvGrpSpPr>
        <p:grpSpPr>
          <a:xfrm>
            <a:off x="3001075" y="3682271"/>
            <a:ext cx="391092" cy="371940"/>
            <a:chOff x="3014250" y="3682271"/>
            <a:chExt cx="391092" cy="371940"/>
          </a:xfrm>
        </p:grpSpPr>
        <p:sp>
          <p:nvSpPr>
            <p:cNvPr id="6579" name="Google Shape;6579;p59"/>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9"/>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9"/>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59"/>
          <p:cNvGrpSpPr/>
          <p:nvPr/>
        </p:nvGrpSpPr>
        <p:grpSpPr>
          <a:xfrm>
            <a:off x="3555950" y="3702947"/>
            <a:ext cx="388728" cy="330692"/>
            <a:chOff x="3569125" y="3702947"/>
            <a:chExt cx="388728" cy="330692"/>
          </a:xfrm>
        </p:grpSpPr>
        <p:sp>
          <p:nvSpPr>
            <p:cNvPr id="6583" name="Google Shape;6583;p5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59"/>
          <p:cNvGrpSpPr/>
          <p:nvPr/>
        </p:nvGrpSpPr>
        <p:grpSpPr>
          <a:xfrm>
            <a:off x="4098819" y="3682455"/>
            <a:ext cx="387992" cy="371625"/>
            <a:chOff x="4111994" y="3682455"/>
            <a:chExt cx="387992" cy="371625"/>
          </a:xfrm>
        </p:grpSpPr>
        <p:sp>
          <p:nvSpPr>
            <p:cNvPr id="6588" name="Google Shape;6588;p59"/>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9"/>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59"/>
          <p:cNvGrpSpPr/>
          <p:nvPr/>
        </p:nvGrpSpPr>
        <p:grpSpPr>
          <a:xfrm>
            <a:off x="4661734" y="3682271"/>
            <a:ext cx="371966" cy="371966"/>
            <a:chOff x="4674908" y="3682271"/>
            <a:chExt cx="371966" cy="371966"/>
          </a:xfrm>
        </p:grpSpPr>
        <p:sp>
          <p:nvSpPr>
            <p:cNvPr id="6591" name="Google Shape;6591;p59"/>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9"/>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9"/>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9"/>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59"/>
          <p:cNvGrpSpPr/>
          <p:nvPr/>
        </p:nvGrpSpPr>
        <p:grpSpPr>
          <a:xfrm>
            <a:off x="5210435" y="3731112"/>
            <a:ext cx="371782" cy="274285"/>
            <a:chOff x="5223609" y="3731112"/>
            <a:chExt cx="371782" cy="274285"/>
          </a:xfrm>
        </p:grpSpPr>
        <p:sp>
          <p:nvSpPr>
            <p:cNvPr id="6596" name="Google Shape;6596;p59"/>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9"/>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8" name="Google Shape;6598;p59"/>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9" name="Google Shape;6599;p59"/>
          <p:cNvGrpSpPr/>
          <p:nvPr/>
        </p:nvGrpSpPr>
        <p:grpSpPr>
          <a:xfrm>
            <a:off x="6306734" y="3696721"/>
            <a:ext cx="373963" cy="343119"/>
            <a:chOff x="6319908" y="3696721"/>
            <a:chExt cx="373963" cy="343119"/>
          </a:xfrm>
        </p:grpSpPr>
        <p:sp>
          <p:nvSpPr>
            <p:cNvPr id="6600" name="Google Shape;6600;p59"/>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9"/>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9"/>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9"/>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9"/>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9"/>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9"/>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9"/>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9"/>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59"/>
          <p:cNvGrpSpPr/>
          <p:nvPr/>
        </p:nvGrpSpPr>
        <p:grpSpPr>
          <a:xfrm>
            <a:off x="6858167" y="3740044"/>
            <a:ext cx="371966" cy="256420"/>
            <a:chOff x="6871342" y="3740044"/>
            <a:chExt cx="371966" cy="256420"/>
          </a:xfrm>
        </p:grpSpPr>
        <p:sp>
          <p:nvSpPr>
            <p:cNvPr id="6610" name="Google Shape;6610;p59"/>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9"/>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9"/>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9"/>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9"/>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9"/>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9"/>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9"/>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9"/>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9"/>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9"/>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9"/>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59"/>
          <p:cNvGrpSpPr/>
          <p:nvPr/>
        </p:nvGrpSpPr>
        <p:grpSpPr>
          <a:xfrm>
            <a:off x="7389187" y="3681535"/>
            <a:ext cx="402757" cy="372728"/>
            <a:chOff x="7402362" y="3681535"/>
            <a:chExt cx="402757" cy="372728"/>
          </a:xfrm>
        </p:grpSpPr>
        <p:sp>
          <p:nvSpPr>
            <p:cNvPr id="6623" name="Google Shape;6623;p59"/>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9"/>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9"/>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9"/>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9"/>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9"/>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9"/>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9"/>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9"/>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9"/>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9"/>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9"/>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9"/>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9"/>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9"/>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9"/>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59"/>
          <p:cNvGrpSpPr/>
          <p:nvPr/>
        </p:nvGrpSpPr>
        <p:grpSpPr>
          <a:xfrm>
            <a:off x="7947530" y="3736235"/>
            <a:ext cx="378902" cy="264065"/>
            <a:chOff x="7960705" y="3736235"/>
            <a:chExt cx="378902" cy="264065"/>
          </a:xfrm>
        </p:grpSpPr>
        <p:sp>
          <p:nvSpPr>
            <p:cNvPr id="6640" name="Google Shape;6640;p59"/>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9"/>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9"/>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9"/>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9"/>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9"/>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9"/>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9"/>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9"/>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9"/>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9"/>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9"/>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9"/>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9"/>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59"/>
          <p:cNvGrpSpPr/>
          <p:nvPr/>
        </p:nvGrpSpPr>
        <p:grpSpPr>
          <a:xfrm>
            <a:off x="6654327" y="4162270"/>
            <a:ext cx="166200" cy="388019"/>
            <a:chOff x="6400828" y="4162270"/>
            <a:chExt cx="166200" cy="388019"/>
          </a:xfrm>
        </p:grpSpPr>
        <p:sp>
          <p:nvSpPr>
            <p:cNvPr id="6655" name="Google Shape;6655;p59"/>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9"/>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9"/>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9"/>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9"/>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9"/>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9"/>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59"/>
          <p:cNvGrpSpPr/>
          <p:nvPr/>
        </p:nvGrpSpPr>
        <p:grpSpPr>
          <a:xfrm>
            <a:off x="7173314" y="4162270"/>
            <a:ext cx="225260" cy="388019"/>
            <a:chOff x="6919815" y="4162270"/>
            <a:chExt cx="225260" cy="388019"/>
          </a:xfrm>
        </p:grpSpPr>
        <p:sp>
          <p:nvSpPr>
            <p:cNvPr id="6663" name="Google Shape;6663;p59"/>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9"/>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9"/>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9"/>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9"/>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9"/>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9"/>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9"/>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59"/>
          <p:cNvGrpSpPr/>
          <p:nvPr/>
        </p:nvGrpSpPr>
        <p:grpSpPr>
          <a:xfrm>
            <a:off x="7639099" y="4177035"/>
            <a:ext cx="388728" cy="358383"/>
            <a:chOff x="7385600" y="4177035"/>
            <a:chExt cx="388728" cy="358383"/>
          </a:xfrm>
        </p:grpSpPr>
        <p:sp>
          <p:nvSpPr>
            <p:cNvPr id="6672" name="Google Shape;6672;p59"/>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9"/>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9"/>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9"/>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9"/>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9"/>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9"/>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59"/>
          <p:cNvGrpSpPr/>
          <p:nvPr/>
        </p:nvGrpSpPr>
        <p:grpSpPr>
          <a:xfrm>
            <a:off x="3611911" y="3259862"/>
            <a:ext cx="369207" cy="258259"/>
            <a:chOff x="3625085" y="3259862"/>
            <a:chExt cx="369207" cy="258259"/>
          </a:xfrm>
        </p:grpSpPr>
        <p:sp>
          <p:nvSpPr>
            <p:cNvPr id="6680" name="Google Shape;6680;p59"/>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9"/>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9"/>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9"/>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9"/>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9"/>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9"/>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9"/>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9"/>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9"/>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9"/>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9"/>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9"/>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59"/>
          <p:cNvGrpSpPr/>
          <p:nvPr/>
        </p:nvGrpSpPr>
        <p:grpSpPr>
          <a:xfrm>
            <a:off x="6304185" y="3276808"/>
            <a:ext cx="363217" cy="248590"/>
            <a:chOff x="6317360" y="3276808"/>
            <a:chExt cx="363217" cy="248590"/>
          </a:xfrm>
        </p:grpSpPr>
        <p:sp>
          <p:nvSpPr>
            <p:cNvPr id="6694" name="Google Shape;6694;p5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59"/>
          <p:cNvGrpSpPr/>
          <p:nvPr/>
        </p:nvGrpSpPr>
        <p:grpSpPr>
          <a:xfrm>
            <a:off x="5337891" y="4183682"/>
            <a:ext cx="504064" cy="325595"/>
            <a:chOff x="5084391" y="4183682"/>
            <a:chExt cx="504064" cy="325595"/>
          </a:xfrm>
        </p:grpSpPr>
        <p:sp>
          <p:nvSpPr>
            <p:cNvPr id="6722" name="Google Shape;6722;p59"/>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9"/>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9"/>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9"/>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9"/>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9"/>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9"/>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9"/>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9"/>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9"/>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9"/>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9"/>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9"/>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9"/>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9"/>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9"/>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59"/>
          <p:cNvGrpSpPr/>
          <p:nvPr/>
        </p:nvGrpSpPr>
        <p:grpSpPr>
          <a:xfrm>
            <a:off x="7934420" y="2347996"/>
            <a:ext cx="379795" cy="267165"/>
            <a:chOff x="7947595" y="2347996"/>
            <a:chExt cx="379795" cy="267165"/>
          </a:xfrm>
        </p:grpSpPr>
        <p:sp>
          <p:nvSpPr>
            <p:cNvPr id="6739" name="Google Shape;6739;p59"/>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9"/>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9"/>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9"/>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9"/>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9"/>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9"/>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9"/>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9"/>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59"/>
          <p:cNvGrpSpPr/>
          <p:nvPr/>
        </p:nvGrpSpPr>
        <p:grpSpPr>
          <a:xfrm>
            <a:off x="6387469" y="2310269"/>
            <a:ext cx="275362" cy="338784"/>
            <a:chOff x="6400644" y="2310269"/>
            <a:chExt cx="275362" cy="338784"/>
          </a:xfrm>
        </p:grpSpPr>
        <p:sp>
          <p:nvSpPr>
            <p:cNvPr id="6749" name="Google Shape;6749;p59"/>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9"/>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9"/>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9"/>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9"/>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9"/>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9"/>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9"/>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9"/>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9"/>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9"/>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9"/>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9"/>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59"/>
          <p:cNvGrpSpPr/>
          <p:nvPr/>
        </p:nvGrpSpPr>
        <p:grpSpPr>
          <a:xfrm>
            <a:off x="1595767" y="4161009"/>
            <a:ext cx="359565" cy="358094"/>
            <a:chOff x="1342268" y="4161009"/>
            <a:chExt cx="359565" cy="358094"/>
          </a:xfrm>
        </p:grpSpPr>
        <p:sp>
          <p:nvSpPr>
            <p:cNvPr id="6763" name="Google Shape;6763;p59"/>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9"/>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9"/>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9"/>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9"/>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9"/>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9"/>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9"/>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9"/>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59"/>
          <p:cNvGrpSpPr/>
          <p:nvPr/>
        </p:nvGrpSpPr>
        <p:grpSpPr>
          <a:xfrm>
            <a:off x="1899837" y="2764940"/>
            <a:ext cx="417523" cy="374252"/>
            <a:chOff x="1913012" y="2764940"/>
            <a:chExt cx="417523" cy="374252"/>
          </a:xfrm>
        </p:grpSpPr>
        <p:sp>
          <p:nvSpPr>
            <p:cNvPr id="6773" name="Google Shape;6773;p59"/>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9"/>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9"/>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9"/>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9"/>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9"/>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9"/>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9"/>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9"/>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9"/>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9"/>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9"/>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59"/>
          <p:cNvGrpSpPr/>
          <p:nvPr/>
        </p:nvGrpSpPr>
        <p:grpSpPr>
          <a:xfrm>
            <a:off x="817568" y="2763601"/>
            <a:ext cx="384734" cy="381556"/>
            <a:chOff x="830742" y="2763601"/>
            <a:chExt cx="384734" cy="381556"/>
          </a:xfrm>
        </p:grpSpPr>
        <p:sp>
          <p:nvSpPr>
            <p:cNvPr id="6786" name="Google Shape;6786;p59"/>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9"/>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9"/>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9"/>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9"/>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9"/>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9"/>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9"/>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9"/>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9"/>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9"/>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9"/>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9"/>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9"/>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9"/>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9"/>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9"/>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9"/>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9"/>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59"/>
          <p:cNvGrpSpPr/>
          <p:nvPr/>
        </p:nvGrpSpPr>
        <p:grpSpPr>
          <a:xfrm>
            <a:off x="3260997" y="4183419"/>
            <a:ext cx="375434" cy="329667"/>
            <a:chOff x="3007498" y="4183419"/>
            <a:chExt cx="375434" cy="329667"/>
          </a:xfrm>
        </p:grpSpPr>
        <p:sp>
          <p:nvSpPr>
            <p:cNvPr id="6808" name="Google Shape;6808;p59"/>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9"/>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9"/>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9"/>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9"/>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9"/>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9"/>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9"/>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9"/>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9"/>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9"/>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9"/>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9"/>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9"/>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9"/>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9"/>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9"/>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9"/>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9"/>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9"/>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59"/>
          <p:cNvGrpSpPr/>
          <p:nvPr/>
        </p:nvGrpSpPr>
        <p:grpSpPr>
          <a:xfrm>
            <a:off x="6906101" y="2766990"/>
            <a:ext cx="274550" cy="354728"/>
            <a:chOff x="7606826" y="2419290"/>
            <a:chExt cx="274550" cy="354728"/>
          </a:xfrm>
        </p:grpSpPr>
        <p:sp>
          <p:nvSpPr>
            <p:cNvPr id="6829" name="Google Shape;6829;p5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59"/>
          <p:cNvGrpSpPr/>
          <p:nvPr/>
        </p:nvGrpSpPr>
        <p:grpSpPr>
          <a:xfrm>
            <a:off x="7536994" y="2777003"/>
            <a:ext cx="263316" cy="354728"/>
            <a:chOff x="8062968" y="2419290"/>
            <a:chExt cx="263316" cy="354728"/>
          </a:xfrm>
        </p:grpSpPr>
        <p:sp>
          <p:nvSpPr>
            <p:cNvPr id="6845" name="Google Shape;6845;p5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2" name="Google Shape;6862;p5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6863" name="Google Shape;6863;p5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6864" name="Google Shape;6864;p59"/>
          <p:cNvGrpSpPr/>
          <p:nvPr/>
        </p:nvGrpSpPr>
        <p:grpSpPr>
          <a:xfrm>
            <a:off x="1089824" y="4149725"/>
            <a:ext cx="364280" cy="363684"/>
            <a:chOff x="836325" y="4149725"/>
            <a:chExt cx="364280" cy="363684"/>
          </a:xfrm>
        </p:grpSpPr>
        <p:sp>
          <p:nvSpPr>
            <p:cNvPr id="6865" name="Google Shape;6865;p59"/>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9"/>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9"/>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9"/>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9"/>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9"/>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9"/>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5" name="Shape 6875"/>
        <p:cNvGrpSpPr/>
        <p:nvPr/>
      </p:nvGrpSpPr>
      <p:grpSpPr>
        <a:xfrm>
          <a:off x="0" y="0"/>
          <a:ext cx="0" cy="0"/>
          <a:chOff x="0" y="0"/>
          <a:chExt cx="0" cy="0"/>
        </a:xfrm>
      </p:grpSpPr>
      <p:grpSp>
        <p:nvGrpSpPr>
          <p:cNvPr id="6876" name="Google Shape;6876;p60"/>
          <p:cNvGrpSpPr/>
          <p:nvPr/>
        </p:nvGrpSpPr>
        <p:grpSpPr>
          <a:xfrm>
            <a:off x="7071588" y="2263554"/>
            <a:ext cx="362163" cy="347098"/>
            <a:chOff x="7075663" y="2444129"/>
            <a:chExt cx="362163" cy="347098"/>
          </a:xfrm>
        </p:grpSpPr>
        <p:sp>
          <p:nvSpPr>
            <p:cNvPr id="6877" name="Google Shape;6877;p6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60"/>
          <p:cNvGrpSpPr/>
          <p:nvPr/>
        </p:nvGrpSpPr>
        <p:grpSpPr>
          <a:xfrm>
            <a:off x="6634100" y="2256009"/>
            <a:ext cx="372197" cy="362163"/>
            <a:chOff x="6638175" y="2436584"/>
            <a:chExt cx="372197" cy="362163"/>
          </a:xfrm>
        </p:grpSpPr>
        <p:sp>
          <p:nvSpPr>
            <p:cNvPr id="6886" name="Google Shape;6886;p60"/>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0"/>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0"/>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0"/>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0"/>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0"/>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0"/>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0"/>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0"/>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0"/>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0"/>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0"/>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0"/>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60"/>
          <p:cNvGrpSpPr/>
          <p:nvPr/>
        </p:nvGrpSpPr>
        <p:grpSpPr>
          <a:xfrm>
            <a:off x="6188831" y="2258865"/>
            <a:ext cx="371699" cy="356084"/>
            <a:chOff x="6192906" y="2439440"/>
            <a:chExt cx="371699" cy="356084"/>
          </a:xfrm>
        </p:grpSpPr>
        <p:sp>
          <p:nvSpPr>
            <p:cNvPr id="6900" name="Google Shape;6900;p60"/>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0"/>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0"/>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0"/>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0"/>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0"/>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0"/>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0"/>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0"/>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0"/>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0"/>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0"/>
          <p:cNvGrpSpPr/>
          <p:nvPr/>
        </p:nvGrpSpPr>
        <p:grpSpPr>
          <a:xfrm>
            <a:off x="5758392" y="2256009"/>
            <a:ext cx="362163" cy="362163"/>
            <a:chOff x="5762467" y="2436584"/>
            <a:chExt cx="362163" cy="362163"/>
          </a:xfrm>
        </p:grpSpPr>
        <p:sp>
          <p:nvSpPr>
            <p:cNvPr id="6914" name="Google Shape;6914;p60"/>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0"/>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0"/>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0"/>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0"/>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0"/>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0"/>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0"/>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0"/>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0"/>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0"/>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0"/>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0"/>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0"/>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0"/>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0"/>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0"/>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60"/>
          <p:cNvGrpSpPr/>
          <p:nvPr/>
        </p:nvGrpSpPr>
        <p:grpSpPr>
          <a:xfrm>
            <a:off x="5319646" y="2256454"/>
            <a:ext cx="362922" cy="361219"/>
            <a:chOff x="5323721" y="2437029"/>
            <a:chExt cx="362922" cy="361219"/>
          </a:xfrm>
        </p:grpSpPr>
        <p:sp>
          <p:nvSpPr>
            <p:cNvPr id="6940" name="Google Shape;6940;p60"/>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0"/>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0"/>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0"/>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0"/>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0"/>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0"/>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0"/>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0"/>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0"/>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0"/>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0"/>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0"/>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0"/>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0"/>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60"/>
          <p:cNvGrpSpPr/>
          <p:nvPr/>
        </p:nvGrpSpPr>
        <p:grpSpPr>
          <a:xfrm>
            <a:off x="4871862" y="2288156"/>
            <a:ext cx="407122" cy="315448"/>
            <a:chOff x="4875937" y="2468731"/>
            <a:chExt cx="407122" cy="315448"/>
          </a:xfrm>
        </p:grpSpPr>
        <p:sp>
          <p:nvSpPr>
            <p:cNvPr id="6958" name="Google Shape;6958;p60"/>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0"/>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0"/>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0"/>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0"/>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0"/>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0"/>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0"/>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0"/>
          <p:cNvGrpSpPr/>
          <p:nvPr/>
        </p:nvGrpSpPr>
        <p:grpSpPr>
          <a:xfrm>
            <a:off x="4889207" y="3624199"/>
            <a:ext cx="242114" cy="362163"/>
            <a:chOff x="4893282" y="3804774"/>
            <a:chExt cx="242114" cy="362163"/>
          </a:xfrm>
        </p:grpSpPr>
        <p:sp>
          <p:nvSpPr>
            <p:cNvPr id="6978" name="Google Shape;6978;p6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0"/>
          <p:cNvGrpSpPr/>
          <p:nvPr/>
        </p:nvGrpSpPr>
        <p:grpSpPr>
          <a:xfrm>
            <a:off x="6244087" y="3624199"/>
            <a:ext cx="231058" cy="362425"/>
            <a:chOff x="6248162" y="3804774"/>
            <a:chExt cx="231058" cy="362425"/>
          </a:xfrm>
        </p:grpSpPr>
        <p:sp>
          <p:nvSpPr>
            <p:cNvPr id="7005" name="Google Shape;7005;p60"/>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60"/>
          <p:cNvGrpSpPr/>
          <p:nvPr/>
        </p:nvGrpSpPr>
        <p:grpSpPr>
          <a:xfrm>
            <a:off x="5342493" y="3624199"/>
            <a:ext cx="233337" cy="362163"/>
            <a:chOff x="5346568" y="3804774"/>
            <a:chExt cx="233337" cy="362163"/>
          </a:xfrm>
        </p:grpSpPr>
        <p:sp>
          <p:nvSpPr>
            <p:cNvPr id="7010" name="Google Shape;7010;p60"/>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0"/>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0"/>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0"/>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0"/>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0"/>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0"/>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0"/>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0"/>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0"/>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0"/>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0"/>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0"/>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0"/>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0"/>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0"/>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0"/>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0"/>
          <p:cNvGrpSpPr/>
          <p:nvPr/>
        </p:nvGrpSpPr>
        <p:grpSpPr>
          <a:xfrm>
            <a:off x="6700910" y="3624566"/>
            <a:ext cx="209967" cy="361639"/>
            <a:chOff x="6704985" y="3805141"/>
            <a:chExt cx="209967" cy="361639"/>
          </a:xfrm>
        </p:grpSpPr>
        <p:sp>
          <p:nvSpPr>
            <p:cNvPr id="7030" name="Google Shape;7030;p60"/>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0"/>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0"/>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0"/>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0"/>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0"/>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0"/>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0"/>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60"/>
          <p:cNvGrpSpPr/>
          <p:nvPr/>
        </p:nvGrpSpPr>
        <p:grpSpPr>
          <a:xfrm>
            <a:off x="7509809" y="2267694"/>
            <a:ext cx="363184" cy="338792"/>
            <a:chOff x="7513884" y="2448269"/>
            <a:chExt cx="363184" cy="338792"/>
          </a:xfrm>
        </p:grpSpPr>
        <p:sp>
          <p:nvSpPr>
            <p:cNvPr id="7043" name="Google Shape;7043;p60"/>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0"/>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0"/>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0"/>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0"/>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0"/>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60"/>
          <p:cNvGrpSpPr/>
          <p:nvPr/>
        </p:nvGrpSpPr>
        <p:grpSpPr>
          <a:xfrm>
            <a:off x="5773692" y="3624251"/>
            <a:ext cx="258699" cy="362136"/>
            <a:chOff x="5777767" y="3804826"/>
            <a:chExt cx="258699" cy="362136"/>
          </a:xfrm>
        </p:grpSpPr>
        <p:sp>
          <p:nvSpPr>
            <p:cNvPr id="7050" name="Google Shape;7050;p6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0"/>
          <p:cNvGrpSpPr/>
          <p:nvPr/>
        </p:nvGrpSpPr>
        <p:grpSpPr>
          <a:xfrm>
            <a:off x="7949026" y="2256009"/>
            <a:ext cx="361691" cy="362163"/>
            <a:chOff x="7953101" y="2436584"/>
            <a:chExt cx="361691" cy="362163"/>
          </a:xfrm>
        </p:grpSpPr>
        <p:sp>
          <p:nvSpPr>
            <p:cNvPr id="7054" name="Google Shape;7054;p6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60"/>
          <p:cNvGrpSpPr/>
          <p:nvPr/>
        </p:nvGrpSpPr>
        <p:grpSpPr>
          <a:xfrm>
            <a:off x="4855278" y="3174555"/>
            <a:ext cx="373481" cy="362267"/>
            <a:chOff x="4859353" y="3355130"/>
            <a:chExt cx="373481" cy="362267"/>
          </a:xfrm>
        </p:grpSpPr>
        <p:sp>
          <p:nvSpPr>
            <p:cNvPr id="7064" name="Google Shape;7064;p60"/>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0"/>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0"/>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0"/>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0"/>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0"/>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0"/>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0"/>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0"/>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0"/>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0"/>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0"/>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0"/>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0"/>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60"/>
          <p:cNvGrpSpPr/>
          <p:nvPr/>
        </p:nvGrpSpPr>
        <p:grpSpPr>
          <a:xfrm>
            <a:off x="6633603" y="1320407"/>
            <a:ext cx="378721" cy="362005"/>
            <a:chOff x="6637678" y="1500982"/>
            <a:chExt cx="378721" cy="362005"/>
          </a:xfrm>
        </p:grpSpPr>
        <p:sp>
          <p:nvSpPr>
            <p:cNvPr id="7079" name="Google Shape;7079;p60"/>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0"/>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0"/>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0"/>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0"/>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0"/>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0"/>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0"/>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0"/>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0"/>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0"/>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0"/>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0"/>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0"/>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0"/>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60"/>
          <p:cNvGrpSpPr/>
          <p:nvPr/>
        </p:nvGrpSpPr>
        <p:grpSpPr>
          <a:xfrm>
            <a:off x="5823918" y="3174921"/>
            <a:ext cx="223041" cy="362163"/>
            <a:chOff x="5827993" y="3355496"/>
            <a:chExt cx="223041" cy="362163"/>
          </a:xfrm>
        </p:grpSpPr>
        <p:sp>
          <p:nvSpPr>
            <p:cNvPr id="7096" name="Google Shape;7096;p60"/>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0"/>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0"/>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0"/>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0"/>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0"/>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0"/>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0"/>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0"/>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0"/>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0"/>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0"/>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60"/>
          <p:cNvGrpSpPr/>
          <p:nvPr/>
        </p:nvGrpSpPr>
        <p:grpSpPr>
          <a:xfrm>
            <a:off x="7524638" y="1320066"/>
            <a:ext cx="370520" cy="361586"/>
            <a:chOff x="7528713" y="1500641"/>
            <a:chExt cx="370520" cy="361586"/>
          </a:xfrm>
        </p:grpSpPr>
        <p:sp>
          <p:nvSpPr>
            <p:cNvPr id="7112" name="Google Shape;7112;p60"/>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0"/>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0"/>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0"/>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0"/>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60"/>
          <p:cNvGrpSpPr/>
          <p:nvPr/>
        </p:nvGrpSpPr>
        <p:grpSpPr>
          <a:xfrm>
            <a:off x="5313123" y="3174921"/>
            <a:ext cx="367429" cy="362163"/>
            <a:chOff x="5317198" y="3355496"/>
            <a:chExt cx="367429" cy="362163"/>
          </a:xfrm>
        </p:grpSpPr>
        <p:sp>
          <p:nvSpPr>
            <p:cNvPr id="7120" name="Google Shape;7120;p60"/>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0"/>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0"/>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0"/>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0"/>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0"/>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0"/>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0"/>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0"/>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0"/>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0"/>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0"/>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0"/>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0"/>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0"/>
          <p:cNvGrpSpPr/>
          <p:nvPr/>
        </p:nvGrpSpPr>
        <p:grpSpPr>
          <a:xfrm>
            <a:off x="5298896" y="1319988"/>
            <a:ext cx="383175" cy="362241"/>
            <a:chOff x="5302971" y="1500563"/>
            <a:chExt cx="383175" cy="362241"/>
          </a:xfrm>
        </p:grpSpPr>
        <p:sp>
          <p:nvSpPr>
            <p:cNvPr id="7137" name="Google Shape;7137;p6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60"/>
          <p:cNvGrpSpPr/>
          <p:nvPr/>
        </p:nvGrpSpPr>
        <p:grpSpPr>
          <a:xfrm>
            <a:off x="6198630" y="1344878"/>
            <a:ext cx="364180" cy="312461"/>
            <a:chOff x="6202705" y="1525453"/>
            <a:chExt cx="364180" cy="312461"/>
          </a:xfrm>
        </p:grpSpPr>
        <p:sp>
          <p:nvSpPr>
            <p:cNvPr id="7140" name="Google Shape;7140;p60"/>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0"/>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0"/>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0"/>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0"/>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0"/>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0"/>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60"/>
          <p:cNvGrpSpPr/>
          <p:nvPr/>
        </p:nvGrpSpPr>
        <p:grpSpPr>
          <a:xfrm>
            <a:off x="7083142" y="1323027"/>
            <a:ext cx="362398" cy="356163"/>
            <a:chOff x="7087217" y="1503602"/>
            <a:chExt cx="362398" cy="356163"/>
          </a:xfrm>
        </p:grpSpPr>
        <p:sp>
          <p:nvSpPr>
            <p:cNvPr id="7148" name="Google Shape;7148;p60"/>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0"/>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0"/>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0"/>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0"/>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0"/>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0"/>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0"/>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0"/>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0"/>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0"/>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0"/>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0"/>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0"/>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0"/>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0"/>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0"/>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0"/>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60"/>
          <p:cNvGrpSpPr/>
          <p:nvPr/>
        </p:nvGrpSpPr>
        <p:grpSpPr>
          <a:xfrm>
            <a:off x="7964877" y="1320302"/>
            <a:ext cx="378747" cy="361455"/>
            <a:chOff x="7968952" y="1500877"/>
            <a:chExt cx="378747" cy="361455"/>
          </a:xfrm>
        </p:grpSpPr>
        <p:sp>
          <p:nvSpPr>
            <p:cNvPr id="7170" name="Google Shape;7170;p60"/>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0"/>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0"/>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0"/>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0"/>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0"/>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0"/>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0"/>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0"/>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0"/>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0"/>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0"/>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0"/>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0"/>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0"/>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0"/>
          <p:cNvGrpSpPr/>
          <p:nvPr/>
        </p:nvGrpSpPr>
        <p:grpSpPr>
          <a:xfrm>
            <a:off x="5757370" y="1361148"/>
            <a:ext cx="362163" cy="279737"/>
            <a:chOff x="5761445" y="1541723"/>
            <a:chExt cx="362163" cy="279737"/>
          </a:xfrm>
        </p:grpSpPr>
        <p:sp>
          <p:nvSpPr>
            <p:cNvPr id="7186" name="Google Shape;7186;p60"/>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0"/>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0"/>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0"/>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0"/>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0"/>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60"/>
          <p:cNvGrpSpPr/>
          <p:nvPr/>
        </p:nvGrpSpPr>
        <p:grpSpPr>
          <a:xfrm>
            <a:off x="6200883" y="3175000"/>
            <a:ext cx="358390" cy="362320"/>
            <a:chOff x="6204958" y="3355575"/>
            <a:chExt cx="358390" cy="362320"/>
          </a:xfrm>
        </p:grpSpPr>
        <p:sp>
          <p:nvSpPr>
            <p:cNvPr id="7193" name="Google Shape;7193;p60"/>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0"/>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0"/>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0"/>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0"/>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0"/>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0"/>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0"/>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0"/>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0"/>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0"/>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0"/>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0"/>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0"/>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0"/>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0"/>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0"/>
          <p:cNvGrpSpPr/>
          <p:nvPr/>
        </p:nvGrpSpPr>
        <p:grpSpPr>
          <a:xfrm>
            <a:off x="4935895" y="1319280"/>
            <a:ext cx="242979" cy="362660"/>
            <a:chOff x="4939970" y="1499855"/>
            <a:chExt cx="242979" cy="362660"/>
          </a:xfrm>
        </p:grpSpPr>
        <p:sp>
          <p:nvSpPr>
            <p:cNvPr id="7210" name="Google Shape;7210;p60"/>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0"/>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0"/>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0"/>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0"/>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0"/>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60"/>
          <p:cNvGrpSpPr/>
          <p:nvPr/>
        </p:nvGrpSpPr>
        <p:grpSpPr>
          <a:xfrm>
            <a:off x="8019373" y="3174921"/>
            <a:ext cx="284322" cy="362163"/>
            <a:chOff x="8023448" y="3355496"/>
            <a:chExt cx="284322" cy="362163"/>
          </a:xfrm>
        </p:grpSpPr>
        <p:sp>
          <p:nvSpPr>
            <p:cNvPr id="7217" name="Google Shape;7217;p6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0"/>
          <p:cNvGrpSpPr/>
          <p:nvPr/>
        </p:nvGrpSpPr>
        <p:grpSpPr>
          <a:xfrm>
            <a:off x="6640126" y="3174921"/>
            <a:ext cx="366695" cy="361979"/>
            <a:chOff x="6644201" y="3355496"/>
            <a:chExt cx="366695" cy="361979"/>
          </a:xfrm>
        </p:grpSpPr>
        <p:sp>
          <p:nvSpPr>
            <p:cNvPr id="7227" name="Google Shape;7227;p6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60"/>
          <p:cNvGrpSpPr/>
          <p:nvPr/>
        </p:nvGrpSpPr>
        <p:grpSpPr>
          <a:xfrm>
            <a:off x="7951070" y="1838617"/>
            <a:ext cx="365176" cy="271013"/>
            <a:chOff x="7955145" y="2019192"/>
            <a:chExt cx="365176" cy="271013"/>
          </a:xfrm>
        </p:grpSpPr>
        <p:sp>
          <p:nvSpPr>
            <p:cNvPr id="7250" name="Google Shape;7250;p60"/>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0"/>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0"/>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0"/>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0"/>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0"/>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0"/>
          <p:cNvGrpSpPr/>
          <p:nvPr/>
        </p:nvGrpSpPr>
        <p:grpSpPr>
          <a:xfrm>
            <a:off x="7514080" y="1828896"/>
            <a:ext cx="361927" cy="290270"/>
            <a:chOff x="7518155" y="2009471"/>
            <a:chExt cx="361927" cy="290270"/>
          </a:xfrm>
        </p:grpSpPr>
        <p:sp>
          <p:nvSpPr>
            <p:cNvPr id="7257" name="Google Shape;7257;p60"/>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0"/>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0"/>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0"/>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0"/>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0"/>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0"/>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0"/>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0"/>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0"/>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0"/>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0"/>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0"/>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0"/>
          <p:cNvGrpSpPr/>
          <p:nvPr/>
        </p:nvGrpSpPr>
        <p:grpSpPr>
          <a:xfrm>
            <a:off x="7075597" y="1810478"/>
            <a:ext cx="362163" cy="327264"/>
            <a:chOff x="7079672" y="1991053"/>
            <a:chExt cx="362163" cy="327264"/>
          </a:xfrm>
        </p:grpSpPr>
        <p:sp>
          <p:nvSpPr>
            <p:cNvPr id="7271" name="Google Shape;7271;p60"/>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0"/>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0"/>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0"/>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0"/>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0"/>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0"/>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0"/>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0"/>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0"/>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0"/>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0"/>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0"/>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0"/>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0"/>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0"/>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0"/>
          <p:cNvGrpSpPr/>
          <p:nvPr/>
        </p:nvGrpSpPr>
        <p:grpSpPr>
          <a:xfrm>
            <a:off x="6637113" y="1854939"/>
            <a:ext cx="361901" cy="238132"/>
            <a:chOff x="6641188" y="2035514"/>
            <a:chExt cx="361901" cy="238132"/>
          </a:xfrm>
        </p:grpSpPr>
        <p:sp>
          <p:nvSpPr>
            <p:cNvPr id="7288" name="Google Shape;7288;p60"/>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0"/>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0"/>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0"/>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0"/>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0"/>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0"/>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0"/>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0"/>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0"/>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0"/>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0"/>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0"/>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0"/>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0"/>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0"/>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0"/>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0"/>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0"/>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60"/>
          <p:cNvGrpSpPr/>
          <p:nvPr/>
        </p:nvGrpSpPr>
        <p:grpSpPr>
          <a:xfrm>
            <a:off x="6198368" y="1806102"/>
            <a:ext cx="362425" cy="335884"/>
            <a:chOff x="6202443" y="1986677"/>
            <a:chExt cx="362425" cy="335884"/>
          </a:xfrm>
        </p:grpSpPr>
        <p:sp>
          <p:nvSpPr>
            <p:cNvPr id="7308" name="Google Shape;7308;p6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0"/>
          <p:cNvGrpSpPr/>
          <p:nvPr/>
        </p:nvGrpSpPr>
        <p:grpSpPr>
          <a:xfrm>
            <a:off x="5760147" y="1836023"/>
            <a:ext cx="374293" cy="276069"/>
            <a:chOff x="5764222" y="2016598"/>
            <a:chExt cx="374293" cy="276069"/>
          </a:xfrm>
        </p:grpSpPr>
        <p:sp>
          <p:nvSpPr>
            <p:cNvPr id="7329" name="Google Shape;7329;p60"/>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0"/>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0"/>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0"/>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0"/>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0"/>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0"/>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0"/>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0"/>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0"/>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0"/>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60"/>
          <p:cNvGrpSpPr/>
          <p:nvPr/>
        </p:nvGrpSpPr>
        <p:grpSpPr>
          <a:xfrm>
            <a:off x="5321402" y="1835866"/>
            <a:ext cx="361927" cy="276515"/>
            <a:chOff x="5325477" y="2016441"/>
            <a:chExt cx="361927" cy="276515"/>
          </a:xfrm>
        </p:grpSpPr>
        <p:sp>
          <p:nvSpPr>
            <p:cNvPr id="7341" name="Google Shape;7341;p60"/>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0"/>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0"/>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0"/>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0"/>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0"/>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0"/>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0"/>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0"/>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0"/>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0"/>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0"/>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0"/>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0"/>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0"/>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0"/>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0"/>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0"/>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0"/>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0"/>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60"/>
          <p:cNvGrpSpPr/>
          <p:nvPr/>
        </p:nvGrpSpPr>
        <p:grpSpPr>
          <a:xfrm>
            <a:off x="4866596" y="1836625"/>
            <a:ext cx="364180" cy="274812"/>
            <a:chOff x="4870671" y="2017200"/>
            <a:chExt cx="364180" cy="274812"/>
          </a:xfrm>
        </p:grpSpPr>
        <p:sp>
          <p:nvSpPr>
            <p:cNvPr id="7362" name="Google Shape;7362;p60"/>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0"/>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0"/>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0"/>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0"/>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0"/>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0"/>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0"/>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0"/>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0"/>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0"/>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0"/>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0"/>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60"/>
          <p:cNvGrpSpPr/>
          <p:nvPr/>
        </p:nvGrpSpPr>
        <p:grpSpPr>
          <a:xfrm>
            <a:off x="7140651" y="3174921"/>
            <a:ext cx="260690" cy="362032"/>
            <a:chOff x="7144726" y="3355496"/>
            <a:chExt cx="260690" cy="362032"/>
          </a:xfrm>
        </p:grpSpPr>
        <p:sp>
          <p:nvSpPr>
            <p:cNvPr id="7376" name="Google Shape;7376;p60"/>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0"/>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0"/>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0"/>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0"/>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0"/>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60"/>
          <p:cNvGrpSpPr/>
          <p:nvPr/>
        </p:nvGrpSpPr>
        <p:grpSpPr>
          <a:xfrm>
            <a:off x="6701644" y="4097476"/>
            <a:ext cx="261712" cy="361770"/>
            <a:chOff x="6705719" y="4278051"/>
            <a:chExt cx="261712" cy="361770"/>
          </a:xfrm>
        </p:grpSpPr>
        <p:sp>
          <p:nvSpPr>
            <p:cNvPr id="7383" name="Google Shape;7383;p6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60"/>
          <p:cNvGrpSpPr/>
          <p:nvPr/>
        </p:nvGrpSpPr>
        <p:grpSpPr>
          <a:xfrm>
            <a:off x="5746575" y="2711077"/>
            <a:ext cx="320216" cy="361403"/>
            <a:chOff x="5750650" y="2891652"/>
            <a:chExt cx="320216" cy="361403"/>
          </a:xfrm>
        </p:grpSpPr>
        <p:sp>
          <p:nvSpPr>
            <p:cNvPr id="7399" name="Google Shape;7399;p6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0"/>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0"/>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0"/>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0"/>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0"/>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0"/>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60"/>
          <p:cNvGrpSpPr/>
          <p:nvPr/>
        </p:nvGrpSpPr>
        <p:grpSpPr>
          <a:xfrm>
            <a:off x="6653934" y="2710815"/>
            <a:ext cx="315972" cy="361927"/>
            <a:chOff x="6658009" y="2891390"/>
            <a:chExt cx="315972" cy="361927"/>
          </a:xfrm>
        </p:grpSpPr>
        <p:sp>
          <p:nvSpPr>
            <p:cNvPr id="7415" name="Google Shape;7415;p60"/>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0"/>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0"/>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0"/>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0"/>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0"/>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0"/>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0"/>
          <p:cNvGrpSpPr/>
          <p:nvPr/>
        </p:nvGrpSpPr>
        <p:grpSpPr>
          <a:xfrm>
            <a:off x="6199390" y="2710631"/>
            <a:ext cx="320478" cy="362110"/>
            <a:chOff x="6203465" y="2891206"/>
            <a:chExt cx="320478" cy="362110"/>
          </a:xfrm>
        </p:grpSpPr>
        <p:sp>
          <p:nvSpPr>
            <p:cNvPr id="7423" name="Google Shape;7423;p6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0"/>
          <p:cNvGrpSpPr/>
          <p:nvPr/>
        </p:nvGrpSpPr>
        <p:grpSpPr>
          <a:xfrm>
            <a:off x="7563205" y="2710684"/>
            <a:ext cx="307116" cy="362294"/>
            <a:chOff x="7567280" y="2891259"/>
            <a:chExt cx="307116" cy="362294"/>
          </a:xfrm>
        </p:grpSpPr>
        <p:sp>
          <p:nvSpPr>
            <p:cNvPr id="7429" name="Google Shape;7429;p60"/>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0"/>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0"/>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0"/>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0"/>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0"/>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0"/>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0"/>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0"/>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0"/>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0"/>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0"/>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60"/>
          <p:cNvGrpSpPr/>
          <p:nvPr/>
        </p:nvGrpSpPr>
        <p:grpSpPr>
          <a:xfrm>
            <a:off x="7108504" y="2710946"/>
            <a:ext cx="338556" cy="361534"/>
            <a:chOff x="7112579" y="2891521"/>
            <a:chExt cx="338556" cy="361534"/>
          </a:xfrm>
        </p:grpSpPr>
        <p:sp>
          <p:nvSpPr>
            <p:cNvPr id="7442" name="Google Shape;7442;p6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0"/>
          <p:cNvGrpSpPr/>
          <p:nvPr/>
        </p:nvGrpSpPr>
        <p:grpSpPr>
          <a:xfrm>
            <a:off x="7151184" y="3624461"/>
            <a:ext cx="207478" cy="361272"/>
            <a:chOff x="7155259" y="3805036"/>
            <a:chExt cx="207478" cy="361272"/>
          </a:xfrm>
        </p:grpSpPr>
        <p:sp>
          <p:nvSpPr>
            <p:cNvPr id="7445" name="Google Shape;7445;p6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0"/>
          <p:cNvGrpSpPr/>
          <p:nvPr/>
        </p:nvGrpSpPr>
        <p:grpSpPr>
          <a:xfrm>
            <a:off x="4911293" y="2710815"/>
            <a:ext cx="182850" cy="361927"/>
            <a:chOff x="4915368" y="2891390"/>
            <a:chExt cx="182850" cy="361927"/>
          </a:xfrm>
        </p:grpSpPr>
        <p:sp>
          <p:nvSpPr>
            <p:cNvPr id="7458" name="Google Shape;7458;p6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0"/>
          <p:cNvGrpSpPr/>
          <p:nvPr/>
        </p:nvGrpSpPr>
        <p:grpSpPr>
          <a:xfrm>
            <a:off x="8024639" y="2711077"/>
            <a:ext cx="289589" cy="361403"/>
            <a:chOff x="8028714" y="2891652"/>
            <a:chExt cx="289589" cy="361403"/>
          </a:xfrm>
        </p:grpSpPr>
        <p:sp>
          <p:nvSpPr>
            <p:cNvPr id="7470" name="Google Shape;7470;p60"/>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0"/>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0"/>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0"/>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0"/>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0"/>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0"/>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0"/>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0"/>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0"/>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0"/>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0"/>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0"/>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0"/>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0"/>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0"/>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0"/>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0"/>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0"/>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0"/>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0"/>
          <p:cNvGrpSpPr/>
          <p:nvPr/>
        </p:nvGrpSpPr>
        <p:grpSpPr>
          <a:xfrm>
            <a:off x="7547747" y="3624199"/>
            <a:ext cx="293335" cy="361927"/>
            <a:chOff x="7551822" y="3804774"/>
            <a:chExt cx="293335" cy="361927"/>
          </a:xfrm>
        </p:grpSpPr>
        <p:sp>
          <p:nvSpPr>
            <p:cNvPr id="7491" name="Google Shape;7491;p6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0"/>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0"/>
          <p:cNvGrpSpPr/>
          <p:nvPr/>
        </p:nvGrpSpPr>
        <p:grpSpPr>
          <a:xfrm>
            <a:off x="6259650" y="4097083"/>
            <a:ext cx="210491" cy="362163"/>
            <a:chOff x="6263725" y="4277658"/>
            <a:chExt cx="210491" cy="362163"/>
          </a:xfrm>
        </p:grpSpPr>
        <p:sp>
          <p:nvSpPr>
            <p:cNvPr id="7503" name="Google Shape;7503;p60"/>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0"/>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0"/>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0"/>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0"/>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0"/>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0"/>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0"/>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0"/>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0"/>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0"/>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0"/>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0"/>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0"/>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0"/>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60"/>
          <p:cNvGrpSpPr/>
          <p:nvPr/>
        </p:nvGrpSpPr>
        <p:grpSpPr>
          <a:xfrm>
            <a:off x="7983715" y="3624120"/>
            <a:ext cx="336303" cy="362005"/>
            <a:chOff x="7987790" y="3804695"/>
            <a:chExt cx="336303" cy="362005"/>
          </a:xfrm>
        </p:grpSpPr>
        <p:sp>
          <p:nvSpPr>
            <p:cNvPr id="7519" name="Google Shape;7519;p6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0"/>
          <p:cNvGrpSpPr/>
          <p:nvPr/>
        </p:nvGrpSpPr>
        <p:grpSpPr>
          <a:xfrm>
            <a:off x="5269369" y="2710710"/>
            <a:ext cx="371123" cy="362267"/>
            <a:chOff x="5273444" y="2891285"/>
            <a:chExt cx="371123" cy="362267"/>
          </a:xfrm>
        </p:grpSpPr>
        <p:sp>
          <p:nvSpPr>
            <p:cNvPr id="7530" name="Google Shape;7530;p6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60"/>
          <p:cNvGrpSpPr/>
          <p:nvPr/>
        </p:nvGrpSpPr>
        <p:grpSpPr>
          <a:xfrm>
            <a:off x="7626322" y="3177824"/>
            <a:ext cx="214759" cy="357030"/>
            <a:chOff x="2235125" y="238075"/>
            <a:chExt cx="3144350" cy="5227375"/>
          </a:xfrm>
        </p:grpSpPr>
        <p:sp>
          <p:nvSpPr>
            <p:cNvPr id="7545" name="Google Shape;7545;p60"/>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0"/>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0"/>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0"/>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0"/>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0"/>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0"/>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0"/>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0"/>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0"/>
          <p:cNvGrpSpPr/>
          <p:nvPr/>
        </p:nvGrpSpPr>
        <p:grpSpPr>
          <a:xfrm>
            <a:off x="2818791" y="4097368"/>
            <a:ext cx="342496" cy="351944"/>
            <a:chOff x="2810729" y="4267107"/>
            <a:chExt cx="342496" cy="351944"/>
          </a:xfrm>
        </p:grpSpPr>
        <p:sp>
          <p:nvSpPr>
            <p:cNvPr id="7555" name="Google Shape;7555;p60"/>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0"/>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0"/>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0"/>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0"/>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0"/>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0"/>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0"/>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0"/>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0"/>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0"/>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0"/>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0"/>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0"/>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0"/>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0"/>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0"/>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0"/>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0"/>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0"/>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0"/>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0"/>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0"/>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0"/>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0"/>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0"/>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0"/>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0"/>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0"/>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0"/>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5" name="Google Shape;7585;p60"/>
          <p:cNvGrpSpPr/>
          <p:nvPr/>
        </p:nvGrpSpPr>
        <p:grpSpPr>
          <a:xfrm>
            <a:off x="1787231" y="3635885"/>
            <a:ext cx="282381" cy="343454"/>
            <a:chOff x="1779168" y="3805625"/>
            <a:chExt cx="282381" cy="343454"/>
          </a:xfrm>
        </p:grpSpPr>
        <p:sp>
          <p:nvSpPr>
            <p:cNvPr id="7586" name="Google Shape;7586;p60"/>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0"/>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0"/>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0"/>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0"/>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0"/>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0"/>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0"/>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0"/>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0"/>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0"/>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0"/>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0"/>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0"/>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0"/>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0"/>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0"/>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0"/>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0"/>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0"/>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0"/>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0"/>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0"/>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0"/>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0"/>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0"/>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0"/>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0"/>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60"/>
          <p:cNvGrpSpPr/>
          <p:nvPr/>
        </p:nvGrpSpPr>
        <p:grpSpPr>
          <a:xfrm>
            <a:off x="2601585" y="2237289"/>
            <a:ext cx="391606" cy="364535"/>
            <a:chOff x="2593522" y="2407029"/>
            <a:chExt cx="391606" cy="364535"/>
          </a:xfrm>
        </p:grpSpPr>
        <p:sp>
          <p:nvSpPr>
            <p:cNvPr id="7615" name="Google Shape;7615;p60"/>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0"/>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0"/>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0"/>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0"/>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0"/>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0"/>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0"/>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0"/>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0"/>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0"/>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0"/>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0"/>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0"/>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0"/>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0"/>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0"/>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0"/>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0"/>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0"/>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0"/>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0"/>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0"/>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0"/>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0"/>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0"/>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0"/>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0"/>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0"/>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0"/>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0"/>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0"/>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0"/>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0"/>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0"/>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0"/>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0"/>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0"/>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0"/>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0"/>
          <p:cNvGrpSpPr/>
          <p:nvPr/>
        </p:nvGrpSpPr>
        <p:grpSpPr>
          <a:xfrm>
            <a:off x="3963109" y="2262503"/>
            <a:ext cx="322912" cy="334396"/>
            <a:chOff x="3955047" y="2432242"/>
            <a:chExt cx="322912" cy="334396"/>
          </a:xfrm>
        </p:grpSpPr>
        <p:sp>
          <p:nvSpPr>
            <p:cNvPr id="7655" name="Google Shape;7655;p6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0"/>
          <p:cNvGrpSpPr/>
          <p:nvPr/>
        </p:nvGrpSpPr>
        <p:grpSpPr>
          <a:xfrm>
            <a:off x="1810528" y="1793115"/>
            <a:ext cx="265373" cy="351944"/>
            <a:chOff x="1802465" y="1962854"/>
            <a:chExt cx="265373" cy="351944"/>
          </a:xfrm>
        </p:grpSpPr>
        <p:sp>
          <p:nvSpPr>
            <p:cNvPr id="7659" name="Google Shape;7659;p60"/>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0"/>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0"/>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0"/>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0"/>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0"/>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0"/>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0"/>
          <p:cNvGrpSpPr/>
          <p:nvPr/>
        </p:nvGrpSpPr>
        <p:grpSpPr>
          <a:xfrm>
            <a:off x="3520133" y="1786482"/>
            <a:ext cx="373983" cy="363622"/>
            <a:chOff x="3512070" y="1956222"/>
            <a:chExt cx="373983" cy="363622"/>
          </a:xfrm>
        </p:grpSpPr>
        <p:sp>
          <p:nvSpPr>
            <p:cNvPr id="7667" name="Google Shape;7667;p60"/>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0"/>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0"/>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0"/>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0"/>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0"/>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0"/>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0"/>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0"/>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0"/>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0"/>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0"/>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0"/>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0"/>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0"/>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0"/>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0"/>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0"/>
          <p:cNvGrpSpPr/>
          <p:nvPr/>
        </p:nvGrpSpPr>
        <p:grpSpPr>
          <a:xfrm>
            <a:off x="850746" y="2225012"/>
            <a:ext cx="345640" cy="356660"/>
            <a:chOff x="842683" y="2394751"/>
            <a:chExt cx="345640" cy="356660"/>
          </a:xfrm>
        </p:grpSpPr>
        <p:sp>
          <p:nvSpPr>
            <p:cNvPr id="7685" name="Google Shape;7685;p60"/>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0"/>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0"/>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0"/>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0"/>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0"/>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0"/>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0"/>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0"/>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0"/>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0"/>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0"/>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0"/>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0"/>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0"/>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0"/>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60"/>
          <p:cNvGrpSpPr/>
          <p:nvPr/>
        </p:nvGrpSpPr>
        <p:grpSpPr>
          <a:xfrm>
            <a:off x="1298678" y="2229728"/>
            <a:ext cx="336836" cy="342511"/>
            <a:chOff x="1290615" y="2399467"/>
            <a:chExt cx="336836" cy="342511"/>
          </a:xfrm>
        </p:grpSpPr>
        <p:sp>
          <p:nvSpPr>
            <p:cNvPr id="7702" name="Google Shape;7702;p60"/>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0"/>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0"/>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0"/>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0"/>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0"/>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0"/>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0"/>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0"/>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0"/>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0"/>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0"/>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0"/>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0"/>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0"/>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0"/>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0"/>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0"/>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0"/>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0"/>
          <p:cNvGrpSpPr/>
          <p:nvPr/>
        </p:nvGrpSpPr>
        <p:grpSpPr>
          <a:xfrm>
            <a:off x="1756372" y="2238861"/>
            <a:ext cx="308508" cy="333378"/>
            <a:chOff x="1748310" y="2408601"/>
            <a:chExt cx="308508" cy="333378"/>
          </a:xfrm>
        </p:grpSpPr>
        <p:sp>
          <p:nvSpPr>
            <p:cNvPr id="7722" name="Google Shape;7722;p60"/>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0"/>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0"/>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0"/>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0"/>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0"/>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0"/>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0"/>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0"/>
          <p:cNvGrpSpPr/>
          <p:nvPr/>
        </p:nvGrpSpPr>
        <p:grpSpPr>
          <a:xfrm>
            <a:off x="3052676" y="2248294"/>
            <a:ext cx="376184" cy="315141"/>
            <a:chOff x="3044614" y="2418033"/>
            <a:chExt cx="376184" cy="315141"/>
          </a:xfrm>
        </p:grpSpPr>
        <p:sp>
          <p:nvSpPr>
            <p:cNvPr id="7731" name="Google Shape;7731;p60"/>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0"/>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0"/>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0"/>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0"/>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0"/>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0"/>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0"/>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0"/>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0"/>
          <p:cNvGrpSpPr/>
          <p:nvPr/>
        </p:nvGrpSpPr>
        <p:grpSpPr>
          <a:xfrm>
            <a:off x="3951700" y="3645333"/>
            <a:ext cx="357933" cy="342676"/>
            <a:chOff x="3943638" y="3815072"/>
            <a:chExt cx="357933" cy="342676"/>
          </a:xfrm>
        </p:grpSpPr>
        <p:sp>
          <p:nvSpPr>
            <p:cNvPr id="7741" name="Google Shape;7741;p6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0"/>
          <p:cNvGrpSpPr/>
          <p:nvPr/>
        </p:nvGrpSpPr>
        <p:grpSpPr>
          <a:xfrm>
            <a:off x="3516345" y="3640602"/>
            <a:ext cx="351644" cy="351959"/>
            <a:chOff x="3508282" y="3810341"/>
            <a:chExt cx="351644" cy="351959"/>
          </a:xfrm>
        </p:grpSpPr>
        <p:sp>
          <p:nvSpPr>
            <p:cNvPr id="7751" name="Google Shape;7751;p60"/>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0"/>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0"/>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0"/>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0"/>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0"/>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0"/>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0"/>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0"/>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0"/>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0"/>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0"/>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0"/>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60"/>
          <p:cNvGrpSpPr/>
          <p:nvPr/>
        </p:nvGrpSpPr>
        <p:grpSpPr>
          <a:xfrm>
            <a:off x="2232648" y="1793115"/>
            <a:ext cx="303163" cy="351809"/>
            <a:chOff x="2224585" y="1962854"/>
            <a:chExt cx="303163" cy="351809"/>
          </a:xfrm>
        </p:grpSpPr>
        <p:sp>
          <p:nvSpPr>
            <p:cNvPr id="7765" name="Google Shape;7765;p60"/>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0"/>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0"/>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0"/>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0"/>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0"/>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0"/>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0"/>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0"/>
          <p:cNvGrpSpPr/>
          <p:nvPr/>
        </p:nvGrpSpPr>
        <p:grpSpPr>
          <a:xfrm>
            <a:off x="2630856" y="1821128"/>
            <a:ext cx="389090" cy="296231"/>
            <a:chOff x="2622794" y="1990868"/>
            <a:chExt cx="389090" cy="296231"/>
          </a:xfrm>
        </p:grpSpPr>
        <p:sp>
          <p:nvSpPr>
            <p:cNvPr id="7774" name="Google Shape;7774;p60"/>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0"/>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0"/>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0"/>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0"/>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0"/>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0"/>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0"/>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0"/>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0"/>
          <p:cNvGrpSpPr/>
          <p:nvPr/>
        </p:nvGrpSpPr>
        <p:grpSpPr>
          <a:xfrm>
            <a:off x="3985388" y="1782409"/>
            <a:ext cx="327074" cy="375241"/>
            <a:chOff x="3977326" y="1952149"/>
            <a:chExt cx="327074" cy="375241"/>
          </a:xfrm>
        </p:grpSpPr>
        <p:sp>
          <p:nvSpPr>
            <p:cNvPr id="7784" name="Google Shape;7784;p60"/>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0"/>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0"/>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0"/>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0"/>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0"/>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0"/>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0"/>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0"/>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0"/>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0"/>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0"/>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0"/>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0"/>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0"/>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0"/>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0"/>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60"/>
          <p:cNvGrpSpPr/>
          <p:nvPr/>
        </p:nvGrpSpPr>
        <p:grpSpPr>
          <a:xfrm>
            <a:off x="1349674" y="3170315"/>
            <a:ext cx="259399" cy="370524"/>
            <a:chOff x="1341612" y="3340055"/>
            <a:chExt cx="259399" cy="370524"/>
          </a:xfrm>
        </p:grpSpPr>
        <p:sp>
          <p:nvSpPr>
            <p:cNvPr id="7802" name="Google Shape;7802;p60"/>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0"/>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0"/>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0"/>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0"/>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0"/>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0"/>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0"/>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0"/>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0"/>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0"/>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0"/>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0"/>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0"/>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0"/>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0"/>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0"/>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0"/>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60"/>
          <p:cNvGrpSpPr/>
          <p:nvPr/>
        </p:nvGrpSpPr>
        <p:grpSpPr>
          <a:xfrm>
            <a:off x="2187955" y="3675233"/>
            <a:ext cx="351629" cy="282381"/>
            <a:chOff x="2179892" y="3844972"/>
            <a:chExt cx="351629" cy="282381"/>
          </a:xfrm>
        </p:grpSpPr>
        <p:sp>
          <p:nvSpPr>
            <p:cNvPr id="7821" name="Google Shape;7821;p60"/>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0"/>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0"/>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0"/>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0"/>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0"/>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0"/>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0"/>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0"/>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0"/>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0"/>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0"/>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0"/>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0"/>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0"/>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0"/>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0"/>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0"/>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0"/>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0"/>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60"/>
          <p:cNvGrpSpPr/>
          <p:nvPr/>
        </p:nvGrpSpPr>
        <p:grpSpPr>
          <a:xfrm>
            <a:off x="3139232" y="3647145"/>
            <a:ext cx="220051" cy="338169"/>
            <a:chOff x="3131170" y="3816884"/>
            <a:chExt cx="220051" cy="338169"/>
          </a:xfrm>
        </p:grpSpPr>
        <p:sp>
          <p:nvSpPr>
            <p:cNvPr id="7842" name="Google Shape;7842;p60"/>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0"/>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0"/>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0"/>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0"/>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0"/>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0"/>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0"/>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0"/>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0"/>
          <p:cNvGrpSpPr/>
          <p:nvPr/>
        </p:nvGrpSpPr>
        <p:grpSpPr>
          <a:xfrm>
            <a:off x="911564" y="3189824"/>
            <a:ext cx="247990" cy="333393"/>
            <a:chOff x="903502" y="3359564"/>
            <a:chExt cx="247990" cy="333393"/>
          </a:xfrm>
        </p:grpSpPr>
        <p:sp>
          <p:nvSpPr>
            <p:cNvPr id="7852" name="Google Shape;7852;p60"/>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0"/>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0"/>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0"/>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0"/>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0"/>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0"/>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0"/>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0"/>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0"/>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0"/>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0"/>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0"/>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0"/>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0"/>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0"/>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0"/>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0"/>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0"/>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0"/>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0"/>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0"/>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0"/>
          <p:cNvGrpSpPr/>
          <p:nvPr/>
        </p:nvGrpSpPr>
        <p:grpSpPr>
          <a:xfrm>
            <a:off x="2624253" y="2720721"/>
            <a:ext cx="365793" cy="361152"/>
            <a:chOff x="2616191" y="2890461"/>
            <a:chExt cx="365793" cy="361152"/>
          </a:xfrm>
        </p:grpSpPr>
        <p:sp>
          <p:nvSpPr>
            <p:cNvPr id="7875" name="Google Shape;7875;p60"/>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0"/>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0"/>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0"/>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0"/>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0"/>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0"/>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0"/>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0"/>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0"/>
          <p:cNvGrpSpPr/>
          <p:nvPr/>
        </p:nvGrpSpPr>
        <p:grpSpPr>
          <a:xfrm>
            <a:off x="3058022" y="1776121"/>
            <a:ext cx="402940" cy="388536"/>
            <a:chOff x="3049959" y="1945861"/>
            <a:chExt cx="402940" cy="388536"/>
          </a:xfrm>
        </p:grpSpPr>
        <p:sp>
          <p:nvSpPr>
            <p:cNvPr id="7887" name="Google Shape;7887;p60"/>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0"/>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0"/>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0"/>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0"/>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0"/>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60"/>
          <p:cNvGrpSpPr/>
          <p:nvPr/>
        </p:nvGrpSpPr>
        <p:grpSpPr>
          <a:xfrm>
            <a:off x="2491088" y="4098940"/>
            <a:ext cx="202428" cy="349114"/>
            <a:chOff x="2483025" y="4268679"/>
            <a:chExt cx="202428" cy="349114"/>
          </a:xfrm>
        </p:grpSpPr>
        <p:sp>
          <p:nvSpPr>
            <p:cNvPr id="7894" name="Google Shape;7894;p60"/>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0"/>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0"/>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0"/>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0"/>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0"/>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60"/>
          <p:cNvGrpSpPr/>
          <p:nvPr/>
        </p:nvGrpSpPr>
        <p:grpSpPr>
          <a:xfrm>
            <a:off x="870569" y="2716244"/>
            <a:ext cx="329590" cy="365000"/>
            <a:chOff x="862507" y="2885984"/>
            <a:chExt cx="329590" cy="365000"/>
          </a:xfrm>
        </p:grpSpPr>
        <p:sp>
          <p:nvSpPr>
            <p:cNvPr id="7901" name="Google Shape;7901;p60"/>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0"/>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0"/>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0"/>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0"/>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0"/>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0"/>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60"/>
          <p:cNvGrpSpPr/>
          <p:nvPr/>
        </p:nvGrpSpPr>
        <p:grpSpPr>
          <a:xfrm>
            <a:off x="3090138" y="2702065"/>
            <a:ext cx="318884" cy="379807"/>
            <a:chOff x="3082075" y="2871805"/>
            <a:chExt cx="318884" cy="379807"/>
          </a:xfrm>
        </p:grpSpPr>
        <p:sp>
          <p:nvSpPr>
            <p:cNvPr id="7909" name="Google Shape;7909;p60"/>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0"/>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0"/>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0"/>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0"/>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0"/>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0"/>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0"/>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0"/>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0"/>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0"/>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0"/>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0"/>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0"/>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0"/>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0"/>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0"/>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0"/>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0"/>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0"/>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60"/>
          <p:cNvGrpSpPr/>
          <p:nvPr/>
        </p:nvGrpSpPr>
        <p:grpSpPr>
          <a:xfrm>
            <a:off x="2602843" y="1346755"/>
            <a:ext cx="410187" cy="324244"/>
            <a:chOff x="2594780" y="1516494"/>
            <a:chExt cx="410187" cy="324244"/>
          </a:xfrm>
        </p:grpSpPr>
        <p:sp>
          <p:nvSpPr>
            <p:cNvPr id="7930" name="Google Shape;7930;p60"/>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0"/>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0"/>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0"/>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0"/>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0"/>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0"/>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0"/>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60"/>
          <p:cNvGrpSpPr/>
          <p:nvPr/>
        </p:nvGrpSpPr>
        <p:grpSpPr>
          <a:xfrm>
            <a:off x="1751027" y="1333220"/>
            <a:ext cx="333692" cy="333363"/>
            <a:chOff x="1742965" y="1502959"/>
            <a:chExt cx="333692" cy="333363"/>
          </a:xfrm>
        </p:grpSpPr>
        <p:sp>
          <p:nvSpPr>
            <p:cNvPr id="7939" name="Google Shape;7939;p60"/>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0"/>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0"/>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0"/>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60"/>
          <p:cNvGrpSpPr/>
          <p:nvPr/>
        </p:nvGrpSpPr>
        <p:grpSpPr>
          <a:xfrm>
            <a:off x="3059594" y="1347069"/>
            <a:ext cx="390034" cy="296545"/>
            <a:chOff x="3051531" y="1516809"/>
            <a:chExt cx="390034" cy="296545"/>
          </a:xfrm>
        </p:grpSpPr>
        <p:sp>
          <p:nvSpPr>
            <p:cNvPr id="7944" name="Google Shape;7944;p60"/>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0"/>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0"/>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0"/>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0"/>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0"/>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0"/>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0"/>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0"/>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0"/>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0"/>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0"/>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0"/>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0"/>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0"/>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0"/>
          <p:cNvGrpSpPr/>
          <p:nvPr/>
        </p:nvGrpSpPr>
        <p:grpSpPr>
          <a:xfrm>
            <a:off x="3522963" y="1319280"/>
            <a:ext cx="354145" cy="351869"/>
            <a:chOff x="3514900" y="1489020"/>
            <a:chExt cx="354145" cy="351869"/>
          </a:xfrm>
        </p:grpSpPr>
        <p:sp>
          <p:nvSpPr>
            <p:cNvPr id="7960" name="Google Shape;7960;p60"/>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0"/>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0"/>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0"/>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0"/>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0"/>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0"/>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0"/>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0"/>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0"/>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0"/>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0"/>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0"/>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0"/>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0"/>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0"/>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0"/>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0"/>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0"/>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0"/>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0"/>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0"/>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60"/>
          <p:cNvGrpSpPr/>
          <p:nvPr/>
        </p:nvGrpSpPr>
        <p:grpSpPr>
          <a:xfrm>
            <a:off x="3074387" y="3180706"/>
            <a:ext cx="346598" cy="333183"/>
            <a:chOff x="3066324" y="3350446"/>
            <a:chExt cx="346598" cy="333183"/>
          </a:xfrm>
        </p:grpSpPr>
        <p:sp>
          <p:nvSpPr>
            <p:cNvPr id="7983" name="Google Shape;7983;p60"/>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0"/>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0"/>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0"/>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0"/>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0"/>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0"/>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0"/>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0"/>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0"/>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60"/>
          <p:cNvGrpSpPr/>
          <p:nvPr/>
        </p:nvGrpSpPr>
        <p:grpSpPr>
          <a:xfrm>
            <a:off x="1290817" y="1782350"/>
            <a:ext cx="363278" cy="363338"/>
            <a:chOff x="1282755" y="1952089"/>
            <a:chExt cx="363278" cy="363338"/>
          </a:xfrm>
        </p:grpSpPr>
        <p:sp>
          <p:nvSpPr>
            <p:cNvPr id="7994" name="Google Shape;7994;p60"/>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0"/>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0"/>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0"/>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0"/>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0"/>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0"/>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0"/>
          <p:cNvGrpSpPr/>
          <p:nvPr/>
        </p:nvGrpSpPr>
        <p:grpSpPr>
          <a:xfrm>
            <a:off x="3518156" y="2739542"/>
            <a:ext cx="355133" cy="343574"/>
            <a:chOff x="3510094" y="2909281"/>
            <a:chExt cx="355133" cy="343574"/>
          </a:xfrm>
        </p:grpSpPr>
        <p:sp>
          <p:nvSpPr>
            <p:cNvPr id="8002" name="Google Shape;8002;p60"/>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0"/>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0"/>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0"/>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0"/>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0"/>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0"/>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0"/>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0"/>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0"/>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0"/>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0"/>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0"/>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5" name="Google Shape;8015;p60"/>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6" name="Google Shape;8016;p60"/>
          <p:cNvGrpSpPr/>
          <p:nvPr/>
        </p:nvGrpSpPr>
        <p:grpSpPr>
          <a:xfrm>
            <a:off x="2171904" y="1337232"/>
            <a:ext cx="382787" cy="331566"/>
            <a:chOff x="2163842" y="1506972"/>
            <a:chExt cx="382787" cy="331566"/>
          </a:xfrm>
        </p:grpSpPr>
        <p:sp>
          <p:nvSpPr>
            <p:cNvPr id="8017" name="Google Shape;8017;p60"/>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0"/>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0"/>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0"/>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0"/>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0"/>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0"/>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0"/>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60"/>
          <p:cNvGrpSpPr/>
          <p:nvPr/>
        </p:nvGrpSpPr>
        <p:grpSpPr>
          <a:xfrm>
            <a:off x="1746940" y="3179913"/>
            <a:ext cx="357918" cy="350536"/>
            <a:chOff x="1738877" y="3349652"/>
            <a:chExt cx="357918" cy="350536"/>
          </a:xfrm>
        </p:grpSpPr>
        <p:sp>
          <p:nvSpPr>
            <p:cNvPr id="8026" name="Google Shape;8026;p60"/>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0"/>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0"/>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0"/>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0"/>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0"/>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0"/>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0"/>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0"/>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0"/>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0"/>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0"/>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0"/>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0"/>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0"/>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0"/>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0"/>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0"/>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60"/>
          <p:cNvGrpSpPr/>
          <p:nvPr/>
        </p:nvGrpSpPr>
        <p:grpSpPr>
          <a:xfrm>
            <a:off x="1979882" y="4107115"/>
            <a:ext cx="383281" cy="333947"/>
            <a:chOff x="1971819" y="4276854"/>
            <a:chExt cx="383281" cy="333947"/>
          </a:xfrm>
        </p:grpSpPr>
        <p:sp>
          <p:nvSpPr>
            <p:cNvPr id="8045" name="Google Shape;8045;p60"/>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0"/>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0"/>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0"/>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0"/>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0"/>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0"/>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0"/>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0"/>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0"/>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60"/>
          <p:cNvGrpSpPr/>
          <p:nvPr/>
        </p:nvGrpSpPr>
        <p:grpSpPr>
          <a:xfrm>
            <a:off x="1833181" y="2716080"/>
            <a:ext cx="175987" cy="361391"/>
            <a:chOff x="1825119" y="2885819"/>
            <a:chExt cx="175987" cy="361391"/>
          </a:xfrm>
        </p:grpSpPr>
        <p:sp>
          <p:nvSpPr>
            <p:cNvPr id="8056" name="Google Shape;8056;p6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60"/>
          <p:cNvGrpSpPr/>
          <p:nvPr/>
        </p:nvGrpSpPr>
        <p:grpSpPr>
          <a:xfrm>
            <a:off x="3512886" y="3236104"/>
            <a:ext cx="369896" cy="226339"/>
            <a:chOff x="3504824" y="3405844"/>
            <a:chExt cx="369896" cy="226339"/>
          </a:xfrm>
        </p:grpSpPr>
        <p:sp>
          <p:nvSpPr>
            <p:cNvPr id="8067" name="Google Shape;8067;p60"/>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0"/>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0"/>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0"/>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0"/>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0"/>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0"/>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0"/>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0"/>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0"/>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0"/>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0"/>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0"/>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0"/>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0"/>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0"/>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60"/>
          <p:cNvGrpSpPr/>
          <p:nvPr/>
        </p:nvGrpSpPr>
        <p:grpSpPr>
          <a:xfrm>
            <a:off x="1303724" y="3649855"/>
            <a:ext cx="345640" cy="342900"/>
            <a:chOff x="1295661" y="3819594"/>
            <a:chExt cx="345640" cy="342900"/>
          </a:xfrm>
        </p:grpSpPr>
        <p:sp>
          <p:nvSpPr>
            <p:cNvPr id="8084" name="Google Shape;8084;p60"/>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0"/>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0"/>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0"/>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0"/>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0"/>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0"/>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0"/>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0"/>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0"/>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0"/>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0"/>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0"/>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0"/>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0"/>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0"/>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0"/>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0"/>
          <p:cNvGrpSpPr/>
          <p:nvPr/>
        </p:nvGrpSpPr>
        <p:grpSpPr>
          <a:xfrm>
            <a:off x="3494635" y="2263730"/>
            <a:ext cx="379328" cy="281738"/>
            <a:chOff x="3486572" y="2433470"/>
            <a:chExt cx="379328" cy="281738"/>
          </a:xfrm>
        </p:grpSpPr>
        <p:sp>
          <p:nvSpPr>
            <p:cNvPr id="8102" name="Google Shape;8102;p60"/>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0"/>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0"/>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0"/>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0"/>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0"/>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0"/>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9" name="Google Shape;8109;p60"/>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0" name="Google Shape;8110;p60"/>
          <p:cNvGrpSpPr/>
          <p:nvPr/>
        </p:nvGrpSpPr>
        <p:grpSpPr>
          <a:xfrm>
            <a:off x="4005212" y="3159894"/>
            <a:ext cx="270733" cy="355762"/>
            <a:chOff x="3997149" y="3329634"/>
            <a:chExt cx="270733" cy="355762"/>
          </a:xfrm>
        </p:grpSpPr>
        <p:sp>
          <p:nvSpPr>
            <p:cNvPr id="8111" name="Google Shape;8111;p60"/>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0"/>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0"/>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0"/>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0"/>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0"/>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0"/>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0"/>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0"/>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0"/>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0"/>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0"/>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0"/>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0"/>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0"/>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0"/>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0"/>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0"/>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0"/>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0"/>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0"/>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60"/>
          <p:cNvGrpSpPr/>
          <p:nvPr/>
        </p:nvGrpSpPr>
        <p:grpSpPr>
          <a:xfrm>
            <a:off x="3962406" y="2729615"/>
            <a:ext cx="345655" cy="343529"/>
            <a:chOff x="3954343" y="2899354"/>
            <a:chExt cx="345655" cy="343529"/>
          </a:xfrm>
        </p:grpSpPr>
        <p:sp>
          <p:nvSpPr>
            <p:cNvPr id="8133" name="Google Shape;8133;p6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60"/>
          <p:cNvGrpSpPr/>
          <p:nvPr/>
        </p:nvGrpSpPr>
        <p:grpSpPr>
          <a:xfrm>
            <a:off x="2174105" y="3181605"/>
            <a:ext cx="369566" cy="349803"/>
            <a:chOff x="2166043" y="3351344"/>
            <a:chExt cx="369566" cy="349803"/>
          </a:xfrm>
        </p:grpSpPr>
        <p:sp>
          <p:nvSpPr>
            <p:cNvPr id="8146" name="Google Shape;8146;p60"/>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0"/>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0"/>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0"/>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0"/>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0"/>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0"/>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0"/>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0"/>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0"/>
          <p:cNvGrpSpPr/>
          <p:nvPr/>
        </p:nvGrpSpPr>
        <p:grpSpPr>
          <a:xfrm>
            <a:off x="2627712" y="3182593"/>
            <a:ext cx="365793" cy="329275"/>
            <a:chOff x="2619649" y="3352332"/>
            <a:chExt cx="365793" cy="329275"/>
          </a:xfrm>
        </p:grpSpPr>
        <p:sp>
          <p:nvSpPr>
            <p:cNvPr id="8156" name="Google Shape;8156;p60"/>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0"/>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0"/>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0"/>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0"/>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0"/>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0"/>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0"/>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0"/>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0"/>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60"/>
          <p:cNvGrpSpPr/>
          <p:nvPr/>
        </p:nvGrpSpPr>
        <p:grpSpPr>
          <a:xfrm>
            <a:off x="1304197" y="1345501"/>
            <a:ext cx="340624" cy="351944"/>
            <a:chOff x="1293760" y="1498228"/>
            <a:chExt cx="340624" cy="351944"/>
          </a:xfrm>
        </p:grpSpPr>
        <p:sp>
          <p:nvSpPr>
            <p:cNvPr id="8167" name="Google Shape;8167;p60"/>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0"/>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0"/>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0"/>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0"/>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0"/>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0"/>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0"/>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0"/>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0"/>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0"/>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0"/>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0"/>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0"/>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60"/>
          <p:cNvGrpSpPr/>
          <p:nvPr/>
        </p:nvGrpSpPr>
        <p:grpSpPr>
          <a:xfrm>
            <a:off x="857663" y="1782335"/>
            <a:ext cx="406713" cy="383745"/>
            <a:chOff x="849601" y="1952074"/>
            <a:chExt cx="406713" cy="383745"/>
          </a:xfrm>
        </p:grpSpPr>
        <p:sp>
          <p:nvSpPr>
            <p:cNvPr id="8182" name="Google Shape;8182;p6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60"/>
          <p:cNvGrpSpPr/>
          <p:nvPr/>
        </p:nvGrpSpPr>
        <p:grpSpPr>
          <a:xfrm>
            <a:off x="2261934" y="2723626"/>
            <a:ext cx="203985" cy="355417"/>
            <a:chOff x="2253871" y="2893365"/>
            <a:chExt cx="203985" cy="355417"/>
          </a:xfrm>
        </p:grpSpPr>
        <p:sp>
          <p:nvSpPr>
            <p:cNvPr id="8190" name="Google Shape;8190;p60"/>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0"/>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0"/>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0"/>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0"/>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0"/>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0"/>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0"/>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0"/>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0"/>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0"/>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60"/>
          <p:cNvGrpSpPr/>
          <p:nvPr/>
        </p:nvGrpSpPr>
        <p:grpSpPr>
          <a:xfrm>
            <a:off x="2199603" y="2238861"/>
            <a:ext cx="308823" cy="342571"/>
            <a:chOff x="2191541" y="2408601"/>
            <a:chExt cx="308823" cy="342571"/>
          </a:xfrm>
        </p:grpSpPr>
        <p:sp>
          <p:nvSpPr>
            <p:cNvPr id="8202" name="Google Shape;8202;p60"/>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0"/>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0"/>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0"/>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0"/>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0"/>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0"/>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0"/>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0"/>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0"/>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0"/>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0"/>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0"/>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0"/>
          <p:cNvGrpSpPr/>
          <p:nvPr/>
        </p:nvGrpSpPr>
        <p:grpSpPr>
          <a:xfrm>
            <a:off x="855462" y="1333848"/>
            <a:ext cx="342496" cy="341553"/>
            <a:chOff x="847400" y="1503588"/>
            <a:chExt cx="342496" cy="341553"/>
          </a:xfrm>
        </p:grpSpPr>
        <p:sp>
          <p:nvSpPr>
            <p:cNvPr id="8216" name="Google Shape;8216;p60"/>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0"/>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0"/>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0"/>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0"/>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0"/>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0"/>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0"/>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0"/>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0"/>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0"/>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0"/>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0"/>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0"/>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0"/>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0"/>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0"/>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0"/>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0"/>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0"/>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60"/>
          <p:cNvGrpSpPr/>
          <p:nvPr/>
        </p:nvGrpSpPr>
        <p:grpSpPr>
          <a:xfrm>
            <a:off x="1338026" y="2729929"/>
            <a:ext cx="280495" cy="361077"/>
            <a:chOff x="1329963" y="2899669"/>
            <a:chExt cx="280495" cy="361077"/>
          </a:xfrm>
        </p:grpSpPr>
        <p:sp>
          <p:nvSpPr>
            <p:cNvPr id="8237" name="Google Shape;8237;p60"/>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0"/>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0"/>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0"/>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0"/>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60"/>
          <p:cNvGrpSpPr/>
          <p:nvPr/>
        </p:nvGrpSpPr>
        <p:grpSpPr>
          <a:xfrm>
            <a:off x="945492" y="3631169"/>
            <a:ext cx="195496" cy="343439"/>
            <a:chOff x="937429" y="3800908"/>
            <a:chExt cx="195496" cy="343439"/>
          </a:xfrm>
        </p:grpSpPr>
        <p:sp>
          <p:nvSpPr>
            <p:cNvPr id="8245" name="Google Shape;8245;p60"/>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0"/>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0"/>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0"/>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0"/>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0"/>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0"/>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0"/>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0"/>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0"/>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0"/>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0"/>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0"/>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0"/>
          <p:cNvGrpSpPr/>
          <p:nvPr/>
        </p:nvGrpSpPr>
        <p:grpSpPr>
          <a:xfrm>
            <a:off x="2695722" y="3640916"/>
            <a:ext cx="365164" cy="342511"/>
            <a:chOff x="2611459" y="3810655"/>
            <a:chExt cx="365164" cy="342511"/>
          </a:xfrm>
        </p:grpSpPr>
        <p:sp>
          <p:nvSpPr>
            <p:cNvPr id="8259" name="Google Shape;8259;p60"/>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0"/>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0"/>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0"/>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0"/>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0"/>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0"/>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0"/>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0"/>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0"/>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0"/>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60"/>
          <p:cNvGrpSpPr/>
          <p:nvPr/>
        </p:nvGrpSpPr>
        <p:grpSpPr>
          <a:xfrm>
            <a:off x="3960519" y="1354540"/>
            <a:ext cx="370195" cy="300154"/>
            <a:chOff x="3952456" y="1524280"/>
            <a:chExt cx="370195" cy="300154"/>
          </a:xfrm>
        </p:grpSpPr>
        <p:sp>
          <p:nvSpPr>
            <p:cNvPr id="8271" name="Google Shape;8271;p6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7" name="Google Shape;8277;p6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278" name="Google Shape;8278;p6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82" name="Shape 8282"/>
        <p:cNvGrpSpPr/>
        <p:nvPr/>
      </p:nvGrpSpPr>
      <p:grpSpPr>
        <a:xfrm>
          <a:off x="0" y="0"/>
          <a:ext cx="0" cy="0"/>
          <a:chOff x="0" y="0"/>
          <a:chExt cx="0" cy="0"/>
        </a:xfrm>
      </p:grpSpPr>
      <p:grpSp>
        <p:nvGrpSpPr>
          <p:cNvPr id="8283" name="Google Shape;8283;p61"/>
          <p:cNvGrpSpPr/>
          <p:nvPr/>
        </p:nvGrpSpPr>
        <p:grpSpPr>
          <a:xfrm>
            <a:off x="894207" y="1345785"/>
            <a:ext cx="257112" cy="362808"/>
            <a:chOff x="908482" y="1502585"/>
            <a:chExt cx="257112" cy="362808"/>
          </a:xfrm>
        </p:grpSpPr>
        <p:sp>
          <p:nvSpPr>
            <p:cNvPr id="8284" name="Google Shape;8284;p61"/>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1"/>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1"/>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1"/>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1"/>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1"/>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1"/>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1"/>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1"/>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1"/>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1"/>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1"/>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1"/>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1"/>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1"/>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1"/>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1"/>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1"/>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1"/>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1"/>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61"/>
          <p:cNvGrpSpPr/>
          <p:nvPr/>
        </p:nvGrpSpPr>
        <p:grpSpPr>
          <a:xfrm>
            <a:off x="1289262" y="1345916"/>
            <a:ext cx="362939" cy="362677"/>
            <a:chOff x="1303537" y="1502716"/>
            <a:chExt cx="362939" cy="362677"/>
          </a:xfrm>
        </p:grpSpPr>
        <p:sp>
          <p:nvSpPr>
            <p:cNvPr id="8305" name="Google Shape;8305;p61"/>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1"/>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1"/>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1"/>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1"/>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1"/>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1"/>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1"/>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1"/>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1"/>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1"/>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1"/>
          <p:cNvGrpSpPr/>
          <p:nvPr/>
        </p:nvGrpSpPr>
        <p:grpSpPr>
          <a:xfrm>
            <a:off x="1737626" y="1345916"/>
            <a:ext cx="362677" cy="362677"/>
            <a:chOff x="1751901" y="1502716"/>
            <a:chExt cx="362677" cy="362677"/>
          </a:xfrm>
        </p:grpSpPr>
        <p:sp>
          <p:nvSpPr>
            <p:cNvPr id="8317" name="Google Shape;8317;p61"/>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1"/>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1"/>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1"/>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1"/>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1"/>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1"/>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1"/>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1"/>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1"/>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1"/>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1"/>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1"/>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1"/>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1"/>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1"/>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1"/>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1"/>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1"/>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61"/>
          <p:cNvGrpSpPr/>
          <p:nvPr/>
        </p:nvGrpSpPr>
        <p:grpSpPr>
          <a:xfrm>
            <a:off x="3080903" y="1345916"/>
            <a:ext cx="334290" cy="362677"/>
            <a:chOff x="3095178" y="1502716"/>
            <a:chExt cx="334290" cy="362677"/>
          </a:xfrm>
        </p:grpSpPr>
        <p:sp>
          <p:nvSpPr>
            <p:cNvPr id="8337" name="Google Shape;8337;p61"/>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1"/>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1"/>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1"/>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1"/>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1"/>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1"/>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1"/>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1"/>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1"/>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1"/>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1"/>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1"/>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1"/>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1"/>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1"/>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1"/>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61"/>
          <p:cNvGrpSpPr/>
          <p:nvPr/>
        </p:nvGrpSpPr>
        <p:grpSpPr>
          <a:xfrm>
            <a:off x="3528006" y="1348805"/>
            <a:ext cx="366196" cy="357005"/>
            <a:chOff x="3542281" y="1505605"/>
            <a:chExt cx="366196" cy="357005"/>
          </a:xfrm>
        </p:grpSpPr>
        <p:sp>
          <p:nvSpPr>
            <p:cNvPr id="8355" name="Google Shape;8355;p61"/>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1"/>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1"/>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1"/>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1"/>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1"/>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1"/>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1"/>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1"/>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1"/>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1"/>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1"/>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1"/>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1"/>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1"/>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1"/>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1"/>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1"/>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1"/>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1"/>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1"/>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1"/>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1"/>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1"/>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1"/>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1"/>
          <p:cNvGrpSpPr/>
          <p:nvPr/>
        </p:nvGrpSpPr>
        <p:grpSpPr>
          <a:xfrm>
            <a:off x="1734107" y="3227997"/>
            <a:ext cx="364673" cy="340067"/>
            <a:chOff x="1748382" y="3384797"/>
            <a:chExt cx="364673" cy="340067"/>
          </a:xfrm>
        </p:grpSpPr>
        <p:sp>
          <p:nvSpPr>
            <p:cNvPr id="8381" name="Google Shape;8381;p61"/>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1"/>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1"/>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1"/>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1"/>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1"/>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1"/>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1"/>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1"/>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1"/>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1"/>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1"/>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1"/>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1"/>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1"/>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1"/>
          <p:cNvGrpSpPr/>
          <p:nvPr/>
        </p:nvGrpSpPr>
        <p:grpSpPr>
          <a:xfrm>
            <a:off x="2168368" y="3229520"/>
            <a:ext cx="382030" cy="320451"/>
            <a:chOff x="2182643" y="3386320"/>
            <a:chExt cx="382030" cy="320451"/>
          </a:xfrm>
        </p:grpSpPr>
        <p:sp>
          <p:nvSpPr>
            <p:cNvPr id="8397" name="Google Shape;8397;p61"/>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1"/>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1"/>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1"/>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1"/>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1"/>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1"/>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1"/>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1"/>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1"/>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1"/>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1"/>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1"/>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1"/>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1"/>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1"/>
          <p:cNvGrpSpPr/>
          <p:nvPr/>
        </p:nvGrpSpPr>
        <p:grpSpPr>
          <a:xfrm>
            <a:off x="3070111" y="3232540"/>
            <a:ext cx="353880" cy="330745"/>
            <a:chOff x="3084386" y="3389340"/>
            <a:chExt cx="353880" cy="330745"/>
          </a:xfrm>
        </p:grpSpPr>
        <p:sp>
          <p:nvSpPr>
            <p:cNvPr id="8413" name="Google Shape;8413;p61"/>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1"/>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1"/>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1"/>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1"/>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1"/>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1"/>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1"/>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1"/>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1"/>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1"/>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1"/>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61"/>
          <p:cNvGrpSpPr/>
          <p:nvPr/>
        </p:nvGrpSpPr>
        <p:grpSpPr>
          <a:xfrm>
            <a:off x="849224" y="1814106"/>
            <a:ext cx="347078" cy="364016"/>
            <a:chOff x="863499" y="1970906"/>
            <a:chExt cx="347078" cy="364016"/>
          </a:xfrm>
        </p:grpSpPr>
        <p:sp>
          <p:nvSpPr>
            <p:cNvPr id="8426" name="Google Shape;8426;p61"/>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1"/>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1"/>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1"/>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1"/>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1"/>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1"/>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1"/>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1"/>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1"/>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1"/>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1"/>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1"/>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1"/>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61"/>
          <p:cNvGrpSpPr/>
          <p:nvPr/>
        </p:nvGrpSpPr>
        <p:grpSpPr>
          <a:xfrm>
            <a:off x="1735604" y="1814106"/>
            <a:ext cx="364436" cy="364174"/>
            <a:chOff x="1749879" y="1970906"/>
            <a:chExt cx="364436" cy="364174"/>
          </a:xfrm>
        </p:grpSpPr>
        <p:sp>
          <p:nvSpPr>
            <p:cNvPr id="8441" name="Google Shape;8441;p61"/>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1"/>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1"/>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1"/>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1"/>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1"/>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1"/>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1"/>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1"/>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1"/>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1"/>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1"/>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1"/>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1"/>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61"/>
          <p:cNvGrpSpPr/>
          <p:nvPr/>
        </p:nvGrpSpPr>
        <p:grpSpPr>
          <a:xfrm>
            <a:off x="2172150" y="1819358"/>
            <a:ext cx="396106" cy="353985"/>
            <a:chOff x="2186425" y="1976158"/>
            <a:chExt cx="396106" cy="353985"/>
          </a:xfrm>
        </p:grpSpPr>
        <p:sp>
          <p:nvSpPr>
            <p:cNvPr id="8456" name="Google Shape;8456;p61"/>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1"/>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1"/>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1"/>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1"/>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1"/>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1"/>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61"/>
          <p:cNvGrpSpPr/>
          <p:nvPr/>
        </p:nvGrpSpPr>
        <p:grpSpPr>
          <a:xfrm>
            <a:off x="2644882" y="1860612"/>
            <a:ext cx="319190" cy="271240"/>
            <a:chOff x="2659157" y="2017412"/>
            <a:chExt cx="319190" cy="271240"/>
          </a:xfrm>
        </p:grpSpPr>
        <p:sp>
          <p:nvSpPr>
            <p:cNvPr id="8464" name="Google Shape;8464;p61"/>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1"/>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1"/>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1"/>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1"/>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1"/>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1"/>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1"/>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1"/>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1"/>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1"/>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1"/>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1"/>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1"/>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1"/>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1"/>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1"/>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1"/>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1"/>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1"/>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1"/>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1"/>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1"/>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1"/>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1"/>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1"/>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1"/>
          <p:cNvGrpSpPr/>
          <p:nvPr/>
        </p:nvGrpSpPr>
        <p:grpSpPr>
          <a:xfrm>
            <a:off x="3097500" y="1836716"/>
            <a:ext cx="318928" cy="319217"/>
            <a:chOff x="3111775" y="1993516"/>
            <a:chExt cx="318928" cy="319217"/>
          </a:xfrm>
        </p:grpSpPr>
        <p:sp>
          <p:nvSpPr>
            <p:cNvPr id="8491" name="Google Shape;8491;p61"/>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1"/>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1"/>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1"/>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1"/>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1"/>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1"/>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1"/>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1"/>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1"/>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1"/>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1"/>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1"/>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1"/>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1"/>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1"/>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1"/>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1"/>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1"/>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1"/>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1"/>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1"/>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1"/>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1"/>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1"/>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1"/>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1"/>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1"/>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1"/>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1"/>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61"/>
          <p:cNvGrpSpPr/>
          <p:nvPr/>
        </p:nvGrpSpPr>
        <p:grpSpPr>
          <a:xfrm>
            <a:off x="4009510" y="1813607"/>
            <a:ext cx="288807" cy="355377"/>
            <a:chOff x="4023785" y="1970407"/>
            <a:chExt cx="288807" cy="355377"/>
          </a:xfrm>
        </p:grpSpPr>
        <p:sp>
          <p:nvSpPr>
            <p:cNvPr id="8522" name="Google Shape;8522;p61"/>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1"/>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1"/>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1"/>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1"/>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1"/>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1"/>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1"/>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1"/>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1"/>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1"/>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1"/>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1"/>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1"/>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1"/>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1"/>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1"/>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1"/>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1"/>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1"/>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61"/>
          <p:cNvGrpSpPr/>
          <p:nvPr/>
        </p:nvGrpSpPr>
        <p:grpSpPr>
          <a:xfrm>
            <a:off x="3530265" y="3224163"/>
            <a:ext cx="320188" cy="319269"/>
            <a:chOff x="3544540" y="3380963"/>
            <a:chExt cx="320188" cy="319269"/>
          </a:xfrm>
        </p:grpSpPr>
        <p:sp>
          <p:nvSpPr>
            <p:cNvPr id="8543" name="Google Shape;8543;p61"/>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1"/>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1"/>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1"/>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1"/>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1"/>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1"/>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1"/>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1"/>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1"/>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1"/>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1"/>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1"/>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1"/>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1"/>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1"/>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61"/>
          <p:cNvGrpSpPr/>
          <p:nvPr/>
        </p:nvGrpSpPr>
        <p:grpSpPr>
          <a:xfrm>
            <a:off x="3930362" y="3198034"/>
            <a:ext cx="415696" cy="371605"/>
            <a:chOff x="3944637" y="3354834"/>
            <a:chExt cx="415696" cy="371605"/>
          </a:xfrm>
        </p:grpSpPr>
        <p:sp>
          <p:nvSpPr>
            <p:cNvPr id="8560" name="Google Shape;8560;p61"/>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1"/>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1"/>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1"/>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1"/>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1"/>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1"/>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1"/>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1"/>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1"/>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1"/>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1"/>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1"/>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1"/>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1"/>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1"/>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1"/>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1"/>
          <p:cNvGrpSpPr/>
          <p:nvPr/>
        </p:nvGrpSpPr>
        <p:grpSpPr>
          <a:xfrm>
            <a:off x="1300344" y="3664727"/>
            <a:ext cx="346317" cy="332136"/>
            <a:chOff x="1314619" y="3821527"/>
            <a:chExt cx="346317" cy="332136"/>
          </a:xfrm>
        </p:grpSpPr>
        <p:sp>
          <p:nvSpPr>
            <p:cNvPr id="8578" name="Google Shape;8578;p61"/>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1"/>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1"/>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1"/>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1"/>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1"/>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1"/>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1"/>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1"/>
          <p:cNvGrpSpPr/>
          <p:nvPr/>
        </p:nvGrpSpPr>
        <p:grpSpPr>
          <a:xfrm>
            <a:off x="1736864" y="3634134"/>
            <a:ext cx="386258" cy="380507"/>
            <a:chOff x="1751139" y="3790934"/>
            <a:chExt cx="386258" cy="380507"/>
          </a:xfrm>
        </p:grpSpPr>
        <p:sp>
          <p:nvSpPr>
            <p:cNvPr id="8587" name="Google Shape;8587;p61"/>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1"/>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1"/>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1"/>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1"/>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1"/>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1"/>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1"/>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1"/>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1"/>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1"/>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1"/>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1"/>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1"/>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1"/>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1"/>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1"/>
          <p:cNvGrpSpPr/>
          <p:nvPr/>
        </p:nvGrpSpPr>
        <p:grpSpPr>
          <a:xfrm>
            <a:off x="2175406" y="3664806"/>
            <a:ext cx="395607" cy="318928"/>
            <a:chOff x="2189681" y="3821606"/>
            <a:chExt cx="395607" cy="318928"/>
          </a:xfrm>
        </p:grpSpPr>
        <p:sp>
          <p:nvSpPr>
            <p:cNvPr id="8606" name="Google Shape;8606;p61"/>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1"/>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1"/>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1"/>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1"/>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1"/>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1"/>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1"/>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1"/>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1"/>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1"/>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1"/>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1"/>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1"/>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1"/>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1"/>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1"/>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1"/>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1"/>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1"/>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1"/>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1"/>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1"/>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1"/>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1"/>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1"/>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1"/>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1"/>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1"/>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1"/>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6" name="Google Shape;8636;p61"/>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7" name="Google Shape;8637;p61"/>
          <p:cNvGrpSpPr/>
          <p:nvPr/>
        </p:nvGrpSpPr>
        <p:grpSpPr>
          <a:xfrm>
            <a:off x="1263134" y="1804547"/>
            <a:ext cx="420475" cy="383055"/>
            <a:chOff x="1277409" y="1961347"/>
            <a:chExt cx="420475" cy="383055"/>
          </a:xfrm>
        </p:grpSpPr>
        <p:sp>
          <p:nvSpPr>
            <p:cNvPr id="8638" name="Google Shape;8638;p61"/>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1"/>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1"/>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1"/>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1"/>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1"/>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1"/>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1"/>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1"/>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1"/>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1"/>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1"/>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1"/>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1"/>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1"/>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1"/>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1"/>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1"/>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1"/>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1"/>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1"/>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1"/>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1"/>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1"/>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1"/>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1"/>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1"/>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1"/>
          <p:cNvGrpSpPr/>
          <p:nvPr/>
        </p:nvGrpSpPr>
        <p:grpSpPr>
          <a:xfrm>
            <a:off x="2200800" y="2276019"/>
            <a:ext cx="380008" cy="351648"/>
            <a:chOff x="2215075" y="2432819"/>
            <a:chExt cx="380008" cy="351648"/>
          </a:xfrm>
        </p:grpSpPr>
        <p:sp>
          <p:nvSpPr>
            <p:cNvPr id="8666" name="Google Shape;8666;p61"/>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1"/>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1"/>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1"/>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1"/>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1"/>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1"/>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1"/>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1"/>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1"/>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1"/>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1"/>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1"/>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1"/>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1"/>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1"/>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1"/>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1"/>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1"/>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1"/>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1"/>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1"/>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1"/>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1"/>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1"/>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1"/>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1"/>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1"/>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1"/>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1"/>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1"/>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1"/>
          <p:cNvGrpSpPr/>
          <p:nvPr/>
        </p:nvGrpSpPr>
        <p:grpSpPr>
          <a:xfrm>
            <a:off x="2647141" y="2265542"/>
            <a:ext cx="344059" cy="340671"/>
            <a:chOff x="2661416" y="2422342"/>
            <a:chExt cx="344059" cy="340671"/>
          </a:xfrm>
        </p:grpSpPr>
        <p:sp>
          <p:nvSpPr>
            <p:cNvPr id="8698" name="Google Shape;8698;p61"/>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1"/>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1"/>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1"/>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1"/>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1"/>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1"/>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1"/>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1"/>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1"/>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1"/>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1"/>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1"/>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61"/>
          <p:cNvGrpSpPr/>
          <p:nvPr/>
        </p:nvGrpSpPr>
        <p:grpSpPr>
          <a:xfrm>
            <a:off x="4052235" y="2265542"/>
            <a:ext cx="206876" cy="348470"/>
            <a:chOff x="4066510" y="2422342"/>
            <a:chExt cx="206876" cy="348470"/>
          </a:xfrm>
        </p:grpSpPr>
        <p:sp>
          <p:nvSpPr>
            <p:cNvPr id="8712" name="Google Shape;8712;p61"/>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1"/>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1"/>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1"/>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1"/>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1"/>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1"/>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1"/>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1"/>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1"/>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1"/>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1"/>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4" name="Google Shape;8724;p61"/>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5" name="Google Shape;8725;p61"/>
          <p:cNvGrpSpPr/>
          <p:nvPr/>
        </p:nvGrpSpPr>
        <p:grpSpPr>
          <a:xfrm>
            <a:off x="2603418" y="3660525"/>
            <a:ext cx="420475" cy="326491"/>
            <a:chOff x="2617693" y="3817325"/>
            <a:chExt cx="420475" cy="326491"/>
          </a:xfrm>
        </p:grpSpPr>
        <p:sp>
          <p:nvSpPr>
            <p:cNvPr id="8726" name="Google Shape;8726;p61"/>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1"/>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1"/>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1"/>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1"/>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1"/>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1"/>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1"/>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1"/>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1"/>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1"/>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1"/>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1"/>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1"/>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1"/>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1"/>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1"/>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1"/>
          <p:cNvGrpSpPr/>
          <p:nvPr/>
        </p:nvGrpSpPr>
        <p:grpSpPr>
          <a:xfrm>
            <a:off x="3531026" y="2266723"/>
            <a:ext cx="358134" cy="356637"/>
            <a:chOff x="3545301" y="2423523"/>
            <a:chExt cx="358134" cy="356637"/>
          </a:xfrm>
        </p:grpSpPr>
        <p:sp>
          <p:nvSpPr>
            <p:cNvPr id="8744" name="Google Shape;8744;p61"/>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1"/>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1"/>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1"/>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1"/>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1"/>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1"/>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1"/>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1"/>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1"/>
          <p:cNvGrpSpPr/>
          <p:nvPr/>
        </p:nvGrpSpPr>
        <p:grpSpPr>
          <a:xfrm>
            <a:off x="3517187" y="3667799"/>
            <a:ext cx="377251" cy="324232"/>
            <a:chOff x="3531462" y="3824599"/>
            <a:chExt cx="377251" cy="324232"/>
          </a:xfrm>
        </p:grpSpPr>
        <p:sp>
          <p:nvSpPr>
            <p:cNvPr id="8754" name="Google Shape;8754;p61"/>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1"/>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1"/>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1"/>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1"/>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1"/>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1"/>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1"/>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1"/>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1"/>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1"/>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1"/>
          <p:cNvGrpSpPr/>
          <p:nvPr/>
        </p:nvGrpSpPr>
        <p:grpSpPr>
          <a:xfrm>
            <a:off x="4016311" y="3648446"/>
            <a:ext cx="286523" cy="340566"/>
            <a:chOff x="4030586" y="3805246"/>
            <a:chExt cx="286523" cy="340566"/>
          </a:xfrm>
        </p:grpSpPr>
        <p:sp>
          <p:nvSpPr>
            <p:cNvPr id="8766" name="Google Shape;8766;p61"/>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1"/>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1"/>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1"/>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1"/>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1"/>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1"/>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1"/>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1"/>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1"/>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1"/>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1"/>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1"/>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61"/>
          <p:cNvGrpSpPr/>
          <p:nvPr/>
        </p:nvGrpSpPr>
        <p:grpSpPr>
          <a:xfrm>
            <a:off x="2166609" y="2731919"/>
            <a:ext cx="376752" cy="374468"/>
            <a:chOff x="2180884" y="2888719"/>
            <a:chExt cx="376752" cy="374468"/>
          </a:xfrm>
        </p:grpSpPr>
        <p:sp>
          <p:nvSpPr>
            <p:cNvPr id="8780" name="Google Shape;8780;p61"/>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1"/>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1"/>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1"/>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1"/>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1"/>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1"/>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1"/>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1"/>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1"/>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1"/>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1"/>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1"/>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1"/>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61"/>
          <p:cNvGrpSpPr/>
          <p:nvPr/>
        </p:nvGrpSpPr>
        <p:grpSpPr>
          <a:xfrm>
            <a:off x="3940157" y="2786199"/>
            <a:ext cx="378249" cy="265909"/>
            <a:chOff x="3954432" y="2942999"/>
            <a:chExt cx="378249" cy="265909"/>
          </a:xfrm>
        </p:grpSpPr>
        <p:sp>
          <p:nvSpPr>
            <p:cNvPr id="8795" name="Google Shape;8795;p61"/>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1"/>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1"/>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1"/>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1"/>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1"/>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1"/>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1"/>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1"/>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61"/>
          <p:cNvGrpSpPr/>
          <p:nvPr/>
        </p:nvGrpSpPr>
        <p:grpSpPr>
          <a:xfrm>
            <a:off x="1737862" y="4109808"/>
            <a:ext cx="378512" cy="374756"/>
            <a:chOff x="1752137" y="4266608"/>
            <a:chExt cx="378512" cy="374756"/>
          </a:xfrm>
        </p:grpSpPr>
        <p:sp>
          <p:nvSpPr>
            <p:cNvPr id="8805" name="Google Shape;8805;p61"/>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1"/>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1"/>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1"/>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1"/>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1"/>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1"/>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1"/>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1"/>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1"/>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1"/>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1"/>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1"/>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1"/>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1"/>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1"/>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1"/>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1"/>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1"/>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61"/>
          <p:cNvGrpSpPr/>
          <p:nvPr/>
        </p:nvGrpSpPr>
        <p:grpSpPr>
          <a:xfrm>
            <a:off x="3103513" y="3655746"/>
            <a:ext cx="341065" cy="341065"/>
            <a:chOff x="3117788" y="3812546"/>
            <a:chExt cx="341065" cy="341065"/>
          </a:xfrm>
        </p:grpSpPr>
        <p:sp>
          <p:nvSpPr>
            <p:cNvPr id="8827" name="Google Shape;8827;p61"/>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1"/>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1"/>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1"/>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1"/>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1"/>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61"/>
          <p:cNvGrpSpPr/>
          <p:nvPr/>
        </p:nvGrpSpPr>
        <p:grpSpPr>
          <a:xfrm>
            <a:off x="3980125" y="4143132"/>
            <a:ext cx="338281" cy="322657"/>
            <a:chOff x="3994400" y="4299932"/>
            <a:chExt cx="338281" cy="322657"/>
          </a:xfrm>
        </p:grpSpPr>
        <p:sp>
          <p:nvSpPr>
            <p:cNvPr id="8834" name="Google Shape;8834;p61"/>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1"/>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1"/>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1"/>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1"/>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1"/>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1"/>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1"/>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2" name="Google Shape;8842;p61"/>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1"/>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4" name="Google Shape;8844;p61"/>
          <p:cNvGrpSpPr/>
          <p:nvPr/>
        </p:nvGrpSpPr>
        <p:grpSpPr>
          <a:xfrm>
            <a:off x="3559151" y="1808828"/>
            <a:ext cx="302358" cy="374993"/>
            <a:chOff x="3573426" y="1965628"/>
            <a:chExt cx="302358" cy="374993"/>
          </a:xfrm>
        </p:grpSpPr>
        <p:sp>
          <p:nvSpPr>
            <p:cNvPr id="8845" name="Google Shape;8845;p61"/>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1"/>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1"/>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1"/>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1"/>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1"/>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1"/>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1"/>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1"/>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1"/>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1"/>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1"/>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1"/>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1"/>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1"/>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1"/>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1"/>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1"/>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1"/>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1"/>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1"/>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1"/>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1"/>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1"/>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1"/>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1"/>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1"/>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1"/>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1"/>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1"/>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1"/>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1"/>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1"/>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1"/>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1"/>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1"/>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1"/>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1"/>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1"/>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1"/>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1"/>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1"/>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1"/>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1"/>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1"/>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1"/>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1"/>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1"/>
          <p:cNvGrpSpPr/>
          <p:nvPr/>
        </p:nvGrpSpPr>
        <p:grpSpPr>
          <a:xfrm>
            <a:off x="3499357" y="2751772"/>
            <a:ext cx="355876" cy="331007"/>
            <a:chOff x="3513632" y="2908572"/>
            <a:chExt cx="355876" cy="331007"/>
          </a:xfrm>
        </p:grpSpPr>
        <p:sp>
          <p:nvSpPr>
            <p:cNvPr id="8893" name="Google Shape;8893;p61"/>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1"/>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1"/>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1"/>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1"/>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1"/>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1"/>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1"/>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1"/>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1"/>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1"/>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1"/>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1"/>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1"/>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1"/>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1"/>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1"/>
          <p:cNvGrpSpPr/>
          <p:nvPr/>
        </p:nvGrpSpPr>
        <p:grpSpPr>
          <a:xfrm>
            <a:off x="2679808" y="2731630"/>
            <a:ext cx="235762" cy="374756"/>
            <a:chOff x="2694083" y="2888430"/>
            <a:chExt cx="235762" cy="374756"/>
          </a:xfrm>
        </p:grpSpPr>
        <p:sp>
          <p:nvSpPr>
            <p:cNvPr id="8910" name="Google Shape;8910;p61"/>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1"/>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1"/>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1"/>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1"/>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1"/>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1"/>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1"/>
          <p:cNvGrpSpPr/>
          <p:nvPr/>
        </p:nvGrpSpPr>
        <p:grpSpPr>
          <a:xfrm>
            <a:off x="857259" y="4143788"/>
            <a:ext cx="357661" cy="311155"/>
            <a:chOff x="871534" y="4300588"/>
            <a:chExt cx="357661" cy="311155"/>
          </a:xfrm>
        </p:grpSpPr>
        <p:sp>
          <p:nvSpPr>
            <p:cNvPr id="8920" name="Google Shape;8920;p61"/>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1"/>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1"/>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1"/>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1"/>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1"/>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1"/>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1"/>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1"/>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1"/>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1"/>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1"/>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1"/>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1"/>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1"/>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1"/>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1"/>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1"/>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1"/>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61"/>
          <p:cNvGrpSpPr/>
          <p:nvPr/>
        </p:nvGrpSpPr>
        <p:grpSpPr>
          <a:xfrm>
            <a:off x="901744" y="3664806"/>
            <a:ext cx="250100" cy="336785"/>
            <a:chOff x="916019" y="3821606"/>
            <a:chExt cx="250100" cy="336785"/>
          </a:xfrm>
        </p:grpSpPr>
        <p:sp>
          <p:nvSpPr>
            <p:cNvPr id="8942" name="Google Shape;8942;p61"/>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1"/>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1"/>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1"/>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1"/>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1"/>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1"/>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1"/>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1"/>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1"/>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1"/>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1"/>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1"/>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1"/>
          <p:cNvGrpSpPr/>
          <p:nvPr/>
        </p:nvGrpSpPr>
        <p:grpSpPr>
          <a:xfrm>
            <a:off x="835411" y="2752770"/>
            <a:ext cx="374730" cy="332504"/>
            <a:chOff x="849686" y="2909570"/>
            <a:chExt cx="374730" cy="332504"/>
          </a:xfrm>
        </p:grpSpPr>
        <p:sp>
          <p:nvSpPr>
            <p:cNvPr id="8956" name="Google Shape;8956;p61"/>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1"/>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1"/>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1"/>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1"/>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1"/>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1"/>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1"/>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1"/>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1"/>
          <p:cNvGrpSpPr/>
          <p:nvPr/>
        </p:nvGrpSpPr>
        <p:grpSpPr>
          <a:xfrm>
            <a:off x="1721292" y="2263441"/>
            <a:ext cx="417718" cy="372866"/>
            <a:chOff x="1735567" y="2420241"/>
            <a:chExt cx="417718" cy="372866"/>
          </a:xfrm>
        </p:grpSpPr>
        <p:sp>
          <p:nvSpPr>
            <p:cNvPr id="8968" name="Google Shape;8968;p61"/>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1"/>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1"/>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1"/>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1"/>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1"/>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1"/>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1"/>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1"/>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1"/>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61"/>
          <p:cNvGrpSpPr/>
          <p:nvPr/>
        </p:nvGrpSpPr>
        <p:grpSpPr>
          <a:xfrm>
            <a:off x="3585043" y="4142790"/>
            <a:ext cx="251098" cy="309028"/>
            <a:chOff x="3599318" y="4299590"/>
            <a:chExt cx="251098" cy="309028"/>
          </a:xfrm>
        </p:grpSpPr>
        <p:sp>
          <p:nvSpPr>
            <p:cNvPr id="8981" name="Google Shape;8981;p61"/>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1"/>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1"/>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1"/>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1"/>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1"/>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1"/>
          <p:cNvGrpSpPr/>
          <p:nvPr/>
        </p:nvGrpSpPr>
        <p:grpSpPr>
          <a:xfrm>
            <a:off x="3091723" y="2276440"/>
            <a:ext cx="345818" cy="345056"/>
            <a:chOff x="3105998" y="2433240"/>
            <a:chExt cx="345818" cy="345056"/>
          </a:xfrm>
        </p:grpSpPr>
        <p:sp>
          <p:nvSpPr>
            <p:cNvPr id="8988" name="Google Shape;8988;p61"/>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1"/>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1"/>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1"/>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1"/>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1"/>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1"/>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1"/>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1"/>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1"/>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61"/>
          <p:cNvGrpSpPr/>
          <p:nvPr/>
        </p:nvGrpSpPr>
        <p:grpSpPr>
          <a:xfrm>
            <a:off x="1723051" y="2743973"/>
            <a:ext cx="374730" cy="350361"/>
            <a:chOff x="1737326" y="2900773"/>
            <a:chExt cx="374730" cy="350361"/>
          </a:xfrm>
        </p:grpSpPr>
        <p:sp>
          <p:nvSpPr>
            <p:cNvPr id="9000" name="Google Shape;9000;p61"/>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1"/>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1"/>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1"/>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1"/>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1"/>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1"/>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1"/>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1"/>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1"/>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1"/>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1"/>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1"/>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1"/>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1"/>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1"/>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1"/>
          <p:cNvGrpSpPr/>
          <p:nvPr/>
        </p:nvGrpSpPr>
        <p:grpSpPr>
          <a:xfrm>
            <a:off x="3986401" y="1422596"/>
            <a:ext cx="327226" cy="211603"/>
            <a:chOff x="4000676" y="1579396"/>
            <a:chExt cx="327226" cy="211603"/>
          </a:xfrm>
        </p:grpSpPr>
        <p:sp>
          <p:nvSpPr>
            <p:cNvPr id="9018" name="Google Shape;9018;p61"/>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1"/>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1"/>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1"/>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1"/>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1"/>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1"/>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1"/>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1"/>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1"/>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1"/>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1"/>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1"/>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1"/>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1"/>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1"/>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61"/>
          <p:cNvGrpSpPr/>
          <p:nvPr/>
        </p:nvGrpSpPr>
        <p:grpSpPr>
          <a:xfrm>
            <a:off x="2621248" y="1358784"/>
            <a:ext cx="371054" cy="336469"/>
            <a:chOff x="2635523" y="1515584"/>
            <a:chExt cx="371054" cy="336469"/>
          </a:xfrm>
        </p:grpSpPr>
        <p:sp>
          <p:nvSpPr>
            <p:cNvPr id="9035" name="Google Shape;9035;p61"/>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1"/>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1"/>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1"/>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1"/>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1"/>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1"/>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61"/>
          <p:cNvGrpSpPr/>
          <p:nvPr/>
        </p:nvGrpSpPr>
        <p:grpSpPr>
          <a:xfrm>
            <a:off x="2217632" y="1363931"/>
            <a:ext cx="311627" cy="326569"/>
            <a:chOff x="2231907" y="1520731"/>
            <a:chExt cx="311627" cy="326569"/>
          </a:xfrm>
        </p:grpSpPr>
        <p:sp>
          <p:nvSpPr>
            <p:cNvPr id="9043" name="Google Shape;9043;p61"/>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1"/>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1"/>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1"/>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1"/>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1"/>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1"/>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1"/>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1"/>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1"/>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1"/>
          <p:cNvGrpSpPr/>
          <p:nvPr/>
        </p:nvGrpSpPr>
        <p:grpSpPr>
          <a:xfrm>
            <a:off x="1325974" y="4144733"/>
            <a:ext cx="311890" cy="304695"/>
            <a:chOff x="1340249" y="4301533"/>
            <a:chExt cx="311890" cy="304695"/>
          </a:xfrm>
        </p:grpSpPr>
        <p:sp>
          <p:nvSpPr>
            <p:cNvPr id="9054" name="Google Shape;9054;p61"/>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1"/>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1"/>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1"/>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1"/>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1"/>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1"/>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1"/>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1"/>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1"/>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1"/>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1"/>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1"/>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1"/>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61"/>
          <p:cNvGrpSpPr/>
          <p:nvPr/>
        </p:nvGrpSpPr>
        <p:grpSpPr>
          <a:xfrm>
            <a:off x="1316415" y="3220224"/>
            <a:ext cx="306874" cy="332268"/>
            <a:chOff x="1330690" y="3377024"/>
            <a:chExt cx="306874" cy="332268"/>
          </a:xfrm>
        </p:grpSpPr>
        <p:sp>
          <p:nvSpPr>
            <p:cNvPr id="9069" name="Google Shape;9069;p61"/>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1"/>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1"/>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1"/>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1"/>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1"/>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1"/>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1"/>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1"/>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1"/>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1"/>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61"/>
          <p:cNvGrpSpPr/>
          <p:nvPr/>
        </p:nvGrpSpPr>
        <p:grpSpPr>
          <a:xfrm>
            <a:off x="2636322" y="3224977"/>
            <a:ext cx="341511" cy="324994"/>
            <a:chOff x="2650597" y="3381777"/>
            <a:chExt cx="341511" cy="324994"/>
          </a:xfrm>
        </p:grpSpPr>
        <p:sp>
          <p:nvSpPr>
            <p:cNvPr id="9089" name="Google Shape;9089;p61"/>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1"/>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1"/>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1"/>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1"/>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1"/>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1"/>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1"/>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1"/>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1"/>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1"/>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1"/>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1"/>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1"/>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1"/>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1"/>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1"/>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1"/>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1"/>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1"/>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1"/>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1"/>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1"/>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1"/>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1"/>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1"/>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1"/>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1"/>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1"/>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1"/>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1"/>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1"/>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1"/>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61"/>
          <p:cNvGrpSpPr/>
          <p:nvPr/>
        </p:nvGrpSpPr>
        <p:grpSpPr>
          <a:xfrm>
            <a:off x="1281227" y="2280562"/>
            <a:ext cx="402645" cy="323917"/>
            <a:chOff x="1295502" y="2437362"/>
            <a:chExt cx="402645" cy="323917"/>
          </a:xfrm>
        </p:grpSpPr>
        <p:sp>
          <p:nvSpPr>
            <p:cNvPr id="9125" name="Google Shape;9125;p61"/>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1"/>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1"/>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1"/>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1"/>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1"/>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1"/>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1"/>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1"/>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1"/>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1"/>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1"/>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1"/>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1"/>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1"/>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61"/>
          <p:cNvGrpSpPr/>
          <p:nvPr/>
        </p:nvGrpSpPr>
        <p:grpSpPr>
          <a:xfrm>
            <a:off x="868315" y="2281560"/>
            <a:ext cx="337310" cy="337047"/>
            <a:chOff x="882590" y="2438360"/>
            <a:chExt cx="337310" cy="337047"/>
          </a:xfrm>
        </p:grpSpPr>
        <p:sp>
          <p:nvSpPr>
            <p:cNvPr id="9142" name="Google Shape;9142;p61"/>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1"/>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1"/>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1"/>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1"/>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1"/>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1"/>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1"/>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1"/>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1"/>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1"/>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1"/>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1"/>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1"/>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1"/>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1"/>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1"/>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1"/>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1"/>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1"/>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1"/>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1"/>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1"/>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1"/>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61"/>
          <p:cNvGrpSpPr/>
          <p:nvPr/>
        </p:nvGrpSpPr>
        <p:grpSpPr>
          <a:xfrm>
            <a:off x="856498" y="3201185"/>
            <a:ext cx="342824" cy="351228"/>
            <a:chOff x="870773" y="3357985"/>
            <a:chExt cx="342824" cy="351228"/>
          </a:xfrm>
        </p:grpSpPr>
        <p:sp>
          <p:nvSpPr>
            <p:cNvPr id="9167" name="Google Shape;9167;p61"/>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1"/>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1"/>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1"/>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1"/>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1"/>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1"/>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1"/>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61"/>
          <p:cNvGrpSpPr/>
          <p:nvPr/>
        </p:nvGrpSpPr>
        <p:grpSpPr>
          <a:xfrm>
            <a:off x="2728809" y="4142790"/>
            <a:ext cx="159372" cy="308896"/>
            <a:chOff x="2743084" y="4299590"/>
            <a:chExt cx="159372" cy="308896"/>
          </a:xfrm>
        </p:grpSpPr>
        <p:sp>
          <p:nvSpPr>
            <p:cNvPr id="9176" name="Google Shape;9176;p61"/>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1"/>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1"/>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1"/>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1"/>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1"/>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1"/>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1"/>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1"/>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1"/>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1"/>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1"/>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1"/>
          <p:cNvGrpSpPr/>
          <p:nvPr/>
        </p:nvGrpSpPr>
        <p:grpSpPr>
          <a:xfrm>
            <a:off x="1279231" y="2782916"/>
            <a:ext cx="374730" cy="272211"/>
            <a:chOff x="1293506" y="2939716"/>
            <a:chExt cx="374730" cy="272211"/>
          </a:xfrm>
        </p:grpSpPr>
        <p:sp>
          <p:nvSpPr>
            <p:cNvPr id="9192" name="Google Shape;9192;p61"/>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1"/>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1"/>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1"/>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1"/>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1"/>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1"/>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1"/>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1"/>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1"/>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1"/>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1"/>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1"/>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1"/>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1"/>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1"/>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1"/>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1"/>
          <p:cNvGrpSpPr/>
          <p:nvPr/>
        </p:nvGrpSpPr>
        <p:grpSpPr>
          <a:xfrm>
            <a:off x="2185963" y="4132365"/>
            <a:ext cx="374756" cy="329300"/>
            <a:chOff x="2200238" y="4289165"/>
            <a:chExt cx="374756" cy="329300"/>
          </a:xfrm>
        </p:grpSpPr>
        <p:sp>
          <p:nvSpPr>
            <p:cNvPr id="9223" name="Google Shape;9223;p61"/>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1"/>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1"/>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1"/>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1"/>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1"/>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1"/>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1"/>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1"/>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1"/>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1"/>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61"/>
          <p:cNvGrpSpPr/>
          <p:nvPr/>
        </p:nvGrpSpPr>
        <p:grpSpPr>
          <a:xfrm>
            <a:off x="3116092" y="4167685"/>
            <a:ext cx="297342" cy="258871"/>
            <a:chOff x="3130367" y="4324485"/>
            <a:chExt cx="297342" cy="258871"/>
          </a:xfrm>
        </p:grpSpPr>
        <p:sp>
          <p:nvSpPr>
            <p:cNvPr id="9246" name="Google Shape;9246;p61"/>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1"/>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1"/>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1"/>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1"/>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1"/>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1"/>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1"/>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1"/>
          <p:cNvGrpSpPr/>
          <p:nvPr/>
        </p:nvGrpSpPr>
        <p:grpSpPr>
          <a:xfrm>
            <a:off x="3046477" y="2746809"/>
            <a:ext cx="390565" cy="359578"/>
            <a:chOff x="3060752" y="2903609"/>
            <a:chExt cx="390565" cy="359578"/>
          </a:xfrm>
        </p:grpSpPr>
        <p:sp>
          <p:nvSpPr>
            <p:cNvPr id="9270" name="Google Shape;9270;p6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1"/>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1"/>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1"/>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1"/>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1"/>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1"/>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1"/>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1"/>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1"/>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1"/>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1"/>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1"/>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1"/>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1"/>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1"/>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1"/>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1"/>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1"/>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1"/>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1"/>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1"/>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61"/>
          <p:cNvGrpSpPr/>
          <p:nvPr/>
        </p:nvGrpSpPr>
        <p:grpSpPr>
          <a:xfrm>
            <a:off x="6216451" y="3658649"/>
            <a:ext cx="364673" cy="339804"/>
            <a:chOff x="6221064" y="3811049"/>
            <a:chExt cx="364673" cy="339804"/>
          </a:xfrm>
        </p:grpSpPr>
        <p:sp>
          <p:nvSpPr>
            <p:cNvPr id="9305" name="Google Shape;9305;p61"/>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1"/>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1"/>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1"/>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1"/>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1"/>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1"/>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1"/>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1"/>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1"/>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1"/>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1"/>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1"/>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1"/>
          <p:cNvGrpSpPr/>
          <p:nvPr/>
        </p:nvGrpSpPr>
        <p:grpSpPr>
          <a:xfrm>
            <a:off x="5761812" y="4122795"/>
            <a:ext cx="358160" cy="356926"/>
            <a:chOff x="5766424" y="4275195"/>
            <a:chExt cx="358160" cy="356926"/>
          </a:xfrm>
        </p:grpSpPr>
        <p:sp>
          <p:nvSpPr>
            <p:cNvPr id="9321" name="Google Shape;9321;p61"/>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1"/>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1"/>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1"/>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1"/>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1"/>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1"/>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61"/>
          <p:cNvGrpSpPr/>
          <p:nvPr/>
        </p:nvGrpSpPr>
        <p:grpSpPr>
          <a:xfrm>
            <a:off x="4880448" y="1366388"/>
            <a:ext cx="385786" cy="342588"/>
            <a:chOff x="4885060" y="1518788"/>
            <a:chExt cx="385786" cy="342588"/>
          </a:xfrm>
        </p:grpSpPr>
        <p:sp>
          <p:nvSpPr>
            <p:cNvPr id="9331" name="Google Shape;9331;p61"/>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1"/>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1"/>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1"/>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1"/>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1"/>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1"/>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1"/>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1"/>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1"/>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1"/>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1"/>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1"/>
          <p:cNvGrpSpPr/>
          <p:nvPr/>
        </p:nvGrpSpPr>
        <p:grpSpPr>
          <a:xfrm>
            <a:off x="5389865" y="1362133"/>
            <a:ext cx="249076" cy="351096"/>
            <a:chOff x="5394478" y="1514533"/>
            <a:chExt cx="249076" cy="351096"/>
          </a:xfrm>
        </p:grpSpPr>
        <p:sp>
          <p:nvSpPr>
            <p:cNvPr id="9351" name="Google Shape;9351;p61"/>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1"/>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1"/>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1"/>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1"/>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1"/>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1"/>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1"/>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1"/>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1"/>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1"/>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1"/>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1"/>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1"/>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1"/>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1"/>
          <p:cNvGrpSpPr/>
          <p:nvPr/>
        </p:nvGrpSpPr>
        <p:grpSpPr>
          <a:xfrm>
            <a:off x="5777647" y="1359612"/>
            <a:ext cx="356138" cy="356138"/>
            <a:chOff x="5782259" y="1512012"/>
            <a:chExt cx="356138" cy="356138"/>
          </a:xfrm>
        </p:grpSpPr>
        <p:sp>
          <p:nvSpPr>
            <p:cNvPr id="9372" name="Google Shape;9372;p61"/>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1"/>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1"/>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1"/>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1"/>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1"/>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1"/>
          <p:cNvGrpSpPr/>
          <p:nvPr/>
        </p:nvGrpSpPr>
        <p:grpSpPr>
          <a:xfrm>
            <a:off x="6224986" y="1365652"/>
            <a:ext cx="343560" cy="343822"/>
            <a:chOff x="6229598" y="1518052"/>
            <a:chExt cx="343560" cy="343822"/>
          </a:xfrm>
        </p:grpSpPr>
        <p:sp>
          <p:nvSpPr>
            <p:cNvPr id="9384" name="Google Shape;9384;p61"/>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1"/>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1"/>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1"/>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1"/>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1"/>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1"/>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1"/>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1"/>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1"/>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1"/>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1"/>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1"/>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1"/>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61"/>
          <p:cNvGrpSpPr/>
          <p:nvPr/>
        </p:nvGrpSpPr>
        <p:grpSpPr>
          <a:xfrm>
            <a:off x="6665287" y="1353074"/>
            <a:ext cx="345083" cy="369216"/>
            <a:chOff x="6669900" y="1505474"/>
            <a:chExt cx="345083" cy="369216"/>
          </a:xfrm>
        </p:grpSpPr>
        <p:sp>
          <p:nvSpPr>
            <p:cNvPr id="9404" name="Google Shape;9404;p61"/>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1"/>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1"/>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1"/>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1"/>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1"/>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1"/>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1"/>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1"/>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1"/>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1"/>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1"/>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1"/>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61"/>
          <p:cNvGrpSpPr/>
          <p:nvPr/>
        </p:nvGrpSpPr>
        <p:grpSpPr>
          <a:xfrm>
            <a:off x="7112390" y="1365600"/>
            <a:ext cx="333003" cy="344085"/>
            <a:chOff x="7117003" y="1518000"/>
            <a:chExt cx="333003" cy="344085"/>
          </a:xfrm>
        </p:grpSpPr>
        <p:sp>
          <p:nvSpPr>
            <p:cNvPr id="9427" name="Google Shape;9427;p61"/>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1"/>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1"/>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1"/>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1"/>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1"/>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1"/>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1"/>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1"/>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1"/>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1"/>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1"/>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1"/>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1"/>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1"/>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1"/>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1"/>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1"/>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1"/>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1"/>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1"/>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1"/>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1"/>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1"/>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61"/>
          <p:cNvGrpSpPr/>
          <p:nvPr/>
        </p:nvGrpSpPr>
        <p:grpSpPr>
          <a:xfrm>
            <a:off x="7551431" y="1347559"/>
            <a:ext cx="337283" cy="380192"/>
            <a:chOff x="7556043" y="1499959"/>
            <a:chExt cx="337283" cy="380192"/>
          </a:xfrm>
        </p:grpSpPr>
        <p:sp>
          <p:nvSpPr>
            <p:cNvPr id="9466" name="Google Shape;9466;p61"/>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1"/>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1"/>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1"/>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1"/>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1"/>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61"/>
          <p:cNvGrpSpPr/>
          <p:nvPr/>
        </p:nvGrpSpPr>
        <p:grpSpPr>
          <a:xfrm>
            <a:off x="4859833" y="3187807"/>
            <a:ext cx="395607" cy="387414"/>
            <a:chOff x="4864446" y="3340207"/>
            <a:chExt cx="395607" cy="387414"/>
          </a:xfrm>
        </p:grpSpPr>
        <p:sp>
          <p:nvSpPr>
            <p:cNvPr id="9481" name="Google Shape;9481;p61"/>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1"/>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1"/>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1"/>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1"/>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1"/>
          <p:cNvGrpSpPr/>
          <p:nvPr/>
        </p:nvGrpSpPr>
        <p:grpSpPr>
          <a:xfrm>
            <a:off x="5298375" y="3237439"/>
            <a:ext cx="394609" cy="286523"/>
            <a:chOff x="5302988" y="3389839"/>
            <a:chExt cx="394609" cy="286523"/>
          </a:xfrm>
        </p:grpSpPr>
        <p:sp>
          <p:nvSpPr>
            <p:cNvPr id="9507" name="Google Shape;9507;p61"/>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1"/>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1"/>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1"/>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1"/>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1"/>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1"/>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61"/>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61"/>
          <p:cNvGrpSpPr/>
          <p:nvPr/>
        </p:nvGrpSpPr>
        <p:grpSpPr>
          <a:xfrm>
            <a:off x="5736419" y="3233657"/>
            <a:ext cx="394609" cy="294585"/>
            <a:chOff x="5741031" y="3386057"/>
            <a:chExt cx="394609" cy="294585"/>
          </a:xfrm>
        </p:grpSpPr>
        <p:sp>
          <p:nvSpPr>
            <p:cNvPr id="9542" name="Google Shape;9542;p61"/>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1"/>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1"/>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1"/>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1"/>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1"/>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1"/>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1"/>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1"/>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1"/>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1"/>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1"/>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1"/>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2" name="Google Shape;9572;p61"/>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3" name="Google Shape;9573;p61"/>
          <p:cNvGrpSpPr/>
          <p:nvPr/>
        </p:nvGrpSpPr>
        <p:grpSpPr>
          <a:xfrm>
            <a:off x="6174462" y="3216326"/>
            <a:ext cx="394609" cy="328749"/>
            <a:chOff x="6179074" y="3368726"/>
            <a:chExt cx="394609" cy="328749"/>
          </a:xfrm>
        </p:grpSpPr>
        <p:sp>
          <p:nvSpPr>
            <p:cNvPr id="9574" name="Google Shape;9574;p61"/>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1"/>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1"/>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1"/>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1"/>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1"/>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1"/>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1"/>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1"/>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1"/>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1"/>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1"/>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1"/>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1"/>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1"/>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1"/>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61"/>
          <p:cNvGrpSpPr/>
          <p:nvPr/>
        </p:nvGrpSpPr>
        <p:grpSpPr>
          <a:xfrm>
            <a:off x="7050311" y="3215328"/>
            <a:ext cx="394583" cy="331007"/>
            <a:chOff x="7054924" y="3367728"/>
            <a:chExt cx="394583" cy="331007"/>
          </a:xfrm>
        </p:grpSpPr>
        <p:sp>
          <p:nvSpPr>
            <p:cNvPr id="9658" name="Google Shape;9658;p61"/>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1"/>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1"/>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1"/>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61"/>
          <p:cNvGrpSpPr/>
          <p:nvPr/>
        </p:nvGrpSpPr>
        <p:grpSpPr>
          <a:xfrm>
            <a:off x="7488354" y="3209025"/>
            <a:ext cx="394583" cy="343586"/>
            <a:chOff x="7492967" y="3361425"/>
            <a:chExt cx="394583" cy="343586"/>
          </a:xfrm>
        </p:grpSpPr>
        <p:sp>
          <p:nvSpPr>
            <p:cNvPr id="9674" name="Google Shape;9674;p61"/>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1"/>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1"/>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1"/>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1"/>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1"/>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1"/>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1"/>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1"/>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1"/>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1"/>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1"/>
          <p:cNvGrpSpPr/>
          <p:nvPr/>
        </p:nvGrpSpPr>
        <p:grpSpPr>
          <a:xfrm>
            <a:off x="7930914" y="3200754"/>
            <a:ext cx="385287" cy="360156"/>
            <a:chOff x="7935527" y="3353154"/>
            <a:chExt cx="385287" cy="360156"/>
          </a:xfrm>
        </p:grpSpPr>
        <p:sp>
          <p:nvSpPr>
            <p:cNvPr id="9698" name="Google Shape;9698;p61"/>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1"/>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1"/>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61"/>
          <p:cNvGrpSpPr/>
          <p:nvPr/>
        </p:nvGrpSpPr>
        <p:grpSpPr>
          <a:xfrm>
            <a:off x="5315208" y="1833842"/>
            <a:ext cx="348103" cy="348103"/>
            <a:chOff x="5319821" y="1986242"/>
            <a:chExt cx="348103" cy="348103"/>
          </a:xfrm>
        </p:grpSpPr>
        <p:sp>
          <p:nvSpPr>
            <p:cNvPr id="9711" name="Google Shape;9711;p61"/>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1"/>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1"/>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1"/>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1"/>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1"/>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61"/>
          <p:cNvGrpSpPr/>
          <p:nvPr/>
        </p:nvGrpSpPr>
        <p:grpSpPr>
          <a:xfrm>
            <a:off x="5761313" y="1824283"/>
            <a:ext cx="348339" cy="348103"/>
            <a:chOff x="5765926" y="1976683"/>
            <a:chExt cx="348339" cy="348103"/>
          </a:xfrm>
        </p:grpSpPr>
        <p:sp>
          <p:nvSpPr>
            <p:cNvPr id="9749" name="Google Shape;9749;p61"/>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1"/>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1"/>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1"/>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1"/>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1"/>
          <p:cNvGrpSpPr/>
          <p:nvPr/>
        </p:nvGrpSpPr>
        <p:grpSpPr>
          <a:xfrm>
            <a:off x="6186778" y="1829089"/>
            <a:ext cx="389068" cy="347787"/>
            <a:chOff x="6191390" y="1981489"/>
            <a:chExt cx="389068" cy="347787"/>
          </a:xfrm>
        </p:grpSpPr>
        <p:sp>
          <p:nvSpPr>
            <p:cNvPr id="9764" name="Google Shape;9764;p61"/>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61"/>
          <p:cNvGrpSpPr/>
          <p:nvPr/>
        </p:nvGrpSpPr>
        <p:grpSpPr>
          <a:xfrm>
            <a:off x="6653234" y="1855191"/>
            <a:ext cx="348103" cy="295714"/>
            <a:chOff x="6657846" y="2007591"/>
            <a:chExt cx="348103" cy="295714"/>
          </a:xfrm>
        </p:grpSpPr>
        <p:sp>
          <p:nvSpPr>
            <p:cNvPr id="9772" name="Google Shape;9772;p61"/>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1"/>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1"/>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1"/>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1"/>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1"/>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1"/>
          <p:cNvGrpSpPr/>
          <p:nvPr/>
        </p:nvGrpSpPr>
        <p:grpSpPr>
          <a:xfrm>
            <a:off x="7099575" y="1819504"/>
            <a:ext cx="347341" cy="348103"/>
            <a:chOff x="7104188" y="1971904"/>
            <a:chExt cx="347341" cy="348103"/>
          </a:xfrm>
        </p:grpSpPr>
        <p:sp>
          <p:nvSpPr>
            <p:cNvPr id="9799" name="Google Shape;9799;p61"/>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1"/>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1"/>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1"/>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1"/>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1"/>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1"/>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1"/>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1"/>
          <p:cNvGrpSpPr/>
          <p:nvPr/>
        </p:nvGrpSpPr>
        <p:grpSpPr>
          <a:xfrm>
            <a:off x="7546652" y="1819504"/>
            <a:ext cx="344321" cy="348155"/>
            <a:chOff x="7551264" y="1971904"/>
            <a:chExt cx="344321" cy="348155"/>
          </a:xfrm>
        </p:grpSpPr>
        <p:sp>
          <p:nvSpPr>
            <p:cNvPr id="9830" name="Google Shape;9830;p61"/>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1"/>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1"/>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1"/>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1"/>
          <p:cNvGrpSpPr/>
          <p:nvPr/>
        </p:nvGrpSpPr>
        <p:grpSpPr>
          <a:xfrm>
            <a:off x="7988214" y="1365390"/>
            <a:ext cx="317431" cy="344584"/>
            <a:chOff x="7992826" y="1517790"/>
            <a:chExt cx="317431" cy="344584"/>
          </a:xfrm>
        </p:grpSpPr>
        <p:sp>
          <p:nvSpPr>
            <p:cNvPr id="9850" name="Google Shape;9850;p61"/>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1"/>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61"/>
          <p:cNvGrpSpPr/>
          <p:nvPr/>
        </p:nvGrpSpPr>
        <p:grpSpPr>
          <a:xfrm>
            <a:off x="7987452" y="1819504"/>
            <a:ext cx="351621" cy="348103"/>
            <a:chOff x="7992065" y="1971904"/>
            <a:chExt cx="351621" cy="348103"/>
          </a:xfrm>
        </p:grpSpPr>
        <p:sp>
          <p:nvSpPr>
            <p:cNvPr id="9868" name="Google Shape;9868;p61"/>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1"/>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1"/>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1"/>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1"/>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61"/>
          <p:cNvGrpSpPr/>
          <p:nvPr/>
        </p:nvGrpSpPr>
        <p:grpSpPr>
          <a:xfrm>
            <a:off x="4906576" y="3641055"/>
            <a:ext cx="296580" cy="364935"/>
            <a:chOff x="4911189" y="3793455"/>
            <a:chExt cx="296580" cy="364935"/>
          </a:xfrm>
        </p:grpSpPr>
        <p:sp>
          <p:nvSpPr>
            <p:cNvPr id="9884" name="Google Shape;9884;p61"/>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1"/>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1"/>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1"/>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1"/>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1"/>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1"/>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1"/>
          <p:cNvGrpSpPr/>
          <p:nvPr/>
        </p:nvGrpSpPr>
        <p:grpSpPr>
          <a:xfrm>
            <a:off x="5336820" y="3640871"/>
            <a:ext cx="330272" cy="329117"/>
            <a:chOff x="5341433" y="3793271"/>
            <a:chExt cx="330272" cy="329117"/>
          </a:xfrm>
        </p:grpSpPr>
        <p:sp>
          <p:nvSpPr>
            <p:cNvPr id="9905" name="Google Shape;9905;p61"/>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1"/>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61"/>
          <p:cNvGrpSpPr/>
          <p:nvPr/>
        </p:nvGrpSpPr>
        <p:grpSpPr>
          <a:xfrm>
            <a:off x="5739438" y="3613850"/>
            <a:ext cx="428511" cy="383186"/>
            <a:chOff x="5744051" y="3766250"/>
            <a:chExt cx="428511" cy="383186"/>
          </a:xfrm>
        </p:grpSpPr>
        <p:sp>
          <p:nvSpPr>
            <p:cNvPr id="9922" name="Google Shape;9922;p61"/>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1"/>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1"/>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1"/>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1"/>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61"/>
          <p:cNvGrpSpPr/>
          <p:nvPr/>
        </p:nvGrpSpPr>
        <p:grpSpPr>
          <a:xfrm>
            <a:off x="6674084" y="3640924"/>
            <a:ext cx="342824" cy="328985"/>
            <a:chOff x="6678697" y="3793324"/>
            <a:chExt cx="342824" cy="328985"/>
          </a:xfrm>
        </p:grpSpPr>
        <p:sp>
          <p:nvSpPr>
            <p:cNvPr id="9940" name="Google Shape;9940;p61"/>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1"/>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61"/>
          <p:cNvGrpSpPr/>
          <p:nvPr/>
        </p:nvGrpSpPr>
        <p:grpSpPr>
          <a:xfrm>
            <a:off x="7097291" y="3609622"/>
            <a:ext cx="398627" cy="392088"/>
            <a:chOff x="7101903" y="3762022"/>
            <a:chExt cx="398627" cy="392088"/>
          </a:xfrm>
        </p:grpSpPr>
        <p:sp>
          <p:nvSpPr>
            <p:cNvPr id="9949" name="Google Shape;9949;p61"/>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1"/>
          <p:cNvGrpSpPr/>
          <p:nvPr/>
        </p:nvGrpSpPr>
        <p:grpSpPr>
          <a:xfrm>
            <a:off x="7536857" y="3641055"/>
            <a:ext cx="407897" cy="328985"/>
            <a:chOff x="7541469" y="3793455"/>
            <a:chExt cx="407897" cy="328985"/>
          </a:xfrm>
        </p:grpSpPr>
        <p:sp>
          <p:nvSpPr>
            <p:cNvPr id="9968" name="Google Shape;9968;p61"/>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1"/>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1"/>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1"/>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1"/>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1"/>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1"/>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1"/>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1"/>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1"/>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1"/>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1"/>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1"/>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1"/>
          <p:cNvGrpSpPr/>
          <p:nvPr/>
        </p:nvGrpSpPr>
        <p:grpSpPr>
          <a:xfrm>
            <a:off x="5305676" y="2803912"/>
            <a:ext cx="432292" cy="264412"/>
            <a:chOff x="5310288" y="2956312"/>
            <a:chExt cx="432292" cy="264412"/>
          </a:xfrm>
        </p:grpSpPr>
        <p:sp>
          <p:nvSpPr>
            <p:cNvPr id="9999" name="Google Shape;9999;p61"/>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1"/>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1"/>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1"/>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1"/>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1"/>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1"/>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1"/>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1"/>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1"/>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1"/>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1"/>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1"/>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1"/>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1"/>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1"/>
          <p:cNvGrpSpPr/>
          <p:nvPr/>
        </p:nvGrpSpPr>
        <p:grpSpPr>
          <a:xfrm>
            <a:off x="4874434" y="2279920"/>
            <a:ext cx="398075" cy="340303"/>
            <a:chOff x="4879047" y="2432320"/>
            <a:chExt cx="398075" cy="340303"/>
          </a:xfrm>
        </p:grpSpPr>
        <p:sp>
          <p:nvSpPr>
            <p:cNvPr id="10027" name="Google Shape;10027;p61"/>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1"/>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1"/>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1"/>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1"/>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1"/>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1"/>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1"/>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1"/>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1"/>
          <p:cNvGrpSpPr/>
          <p:nvPr/>
        </p:nvGrpSpPr>
        <p:grpSpPr>
          <a:xfrm>
            <a:off x="5384088" y="2241423"/>
            <a:ext cx="280982" cy="395896"/>
            <a:chOff x="5388701" y="2393823"/>
            <a:chExt cx="280982" cy="395896"/>
          </a:xfrm>
        </p:grpSpPr>
        <p:sp>
          <p:nvSpPr>
            <p:cNvPr id="10054" name="Google Shape;10054;p61"/>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1"/>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1"/>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1"/>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1"/>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1"/>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1"/>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1"/>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1"/>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1"/>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1"/>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1"/>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1"/>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1"/>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1"/>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1"/>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1"/>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1"/>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61"/>
          <p:cNvGrpSpPr/>
          <p:nvPr/>
        </p:nvGrpSpPr>
        <p:grpSpPr>
          <a:xfrm>
            <a:off x="5738677" y="2286722"/>
            <a:ext cx="444871" cy="316407"/>
            <a:chOff x="5743289" y="2439122"/>
            <a:chExt cx="444871" cy="316407"/>
          </a:xfrm>
        </p:grpSpPr>
        <p:sp>
          <p:nvSpPr>
            <p:cNvPr id="10085" name="Google Shape;10085;p61"/>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1"/>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1"/>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1"/>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1"/>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1"/>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1"/>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1"/>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1"/>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1"/>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1"/>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1"/>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1"/>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1"/>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1"/>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1"/>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61"/>
          <p:cNvGrpSpPr/>
          <p:nvPr/>
        </p:nvGrpSpPr>
        <p:grpSpPr>
          <a:xfrm>
            <a:off x="6225747" y="2280183"/>
            <a:ext cx="351359" cy="363412"/>
            <a:chOff x="6230360" y="2432583"/>
            <a:chExt cx="351359" cy="363412"/>
          </a:xfrm>
        </p:grpSpPr>
        <p:sp>
          <p:nvSpPr>
            <p:cNvPr id="10115" name="Google Shape;10115;p61"/>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1"/>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1"/>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1"/>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1"/>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1"/>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1"/>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1"/>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61"/>
          <p:cNvGrpSpPr/>
          <p:nvPr/>
        </p:nvGrpSpPr>
        <p:grpSpPr>
          <a:xfrm>
            <a:off x="6629364" y="2307152"/>
            <a:ext cx="387781" cy="286680"/>
            <a:chOff x="6633976" y="2459552"/>
            <a:chExt cx="387781" cy="286680"/>
          </a:xfrm>
        </p:grpSpPr>
        <p:sp>
          <p:nvSpPr>
            <p:cNvPr id="10137" name="Google Shape;10137;p61"/>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1"/>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1"/>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1"/>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1"/>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61"/>
          <p:cNvGrpSpPr/>
          <p:nvPr/>
        </p:nvGrpSpPr>
        <p:grpSpPr>
          <a:xfrm>
            <a:off x="7086498" y="2276165"/>
            <a:ext cx="376989" cy="348864"/>
            <a:chOff x="7091110" y="2428565"/>
            <a:chExt cx="376989" cy="348864"/>
          </a:xfrm>
        </p:grpSpPr>
        <p:sp>
          <p:nvSpPr>
            <p:cNvPr id="10145" name="Google Shape;10145;p61"/>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1"/>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1"/>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1"/>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1"/>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1"/>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1"/>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1"/>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1"/>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1"/>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1"/>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1"/>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1"/>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1"/>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1"/>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1"/>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61"/>
          <p:cNvGrpSpPr/>
          <p:nvPr/>
        </p:nvGrpSpPr>
        <p:grpSpPr>
          <a:xfrm>
            <a:off x="7531815" y="2262825"/>
            <a:ext cx="369715" cy="375492"/>
            <a:chOff x="7536427" y="2415225"/>
            <a:chExt cx="369715" cy="375492"/>
          </a:xfrm>
        </p:grpSpPr>
        <p:sp>
          <p:nvSpPr>
            <p:cNvPr id="10177" name="Google Shape;10177;p61"/>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1"/>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1"/>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1"/>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1"/>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1"/>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1"/>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1"/>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1"/>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1"/>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1"/>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1"/>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1"/>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1"/>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1"/>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1"/>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1"/>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1"/>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1"/>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1"/>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1"/>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1"/>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1"/>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1"/>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1"/>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1"/>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61"/>
          <p:cNvGrpSpPr/>
          <p:nvPr/>
        </p:nvGrpSpPr>
        <p:grpSpPr>
          <a:xfrm>
            <a:off x="7976160" y="2276402"/>
            <a:ext cx="353381" cy="358160"/>
            <a:chOff x="7980773" y="2428802"/>
            <a:chExt cx="353381" cy="358160"/>
          </a:xfrm>
        </p:grpSpPr>
        <p:sp>
          <p:nvSpPr>
            <p:cNvPr id="10216" name="Google Shape;10216;p61"/>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1"/>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1"/>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1"/>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1"/>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1"/>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1"/>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1"/>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1"/>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1"/>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1"/>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1"/>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1"/>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61"/>
          <p:cNvGrpSpPr/>
          <p:nvPr/>
        </p:nvGrpSpPr>
        <p:grpSpPr>
          <a:xfrm>
            <a:off x="4881445" y="4138840"/>
            <a:ext cx="346343" cy="343953"/>
            <a:chOff x="4886058" y="4291240"/>
            <a:chExt cx="346343" cy="343953"/>
          </a:xfrm>
        </p:grpSpPr>
        <p:sp>
          <p:nvSpPr>
            <p:cNvPr id="10247" name="Google Shape;10247;p61"/>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1"/>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1"/>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1"/>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1"/>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1"/>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1"/>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1"/>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1"/>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61"/>
          <p:cNvGrpSpPr/>
          <p:nvPr/>
        </p:nvGrpSpPr>
        <p:grpSpPr>
          <a:xfrm>
            <a:off x="5339604" y="4138656"/>
            <a:ext cx="304616" cy="343560"/>
            <a:chOff x="5344216" y="4291056"/>
            <a:chExt cx="304616" cy="343560"/>
          </a:xfrm>
        </p:grpSpPr>
        <p:sp>
          <p:nvSpPr>
            <p:cNvPr id="10261" name="Google Shape;10261;p61"/>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1"/>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1"/>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1"/>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1"/>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1"/>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1"/>
          <p:cNvGrpSpPr/>
          <p:nvPr/>
        </p:nvGrpSpPr>
        <p:grpSpPr>
          <a:xfrm>
            <a:off x="6275387" y="4112022"/>
            <a:ext cx="204093" cy="343743"/>
            <a:chOff x="6271562" y="4290872"/>
            <a:chExt cx="204093" cy="343743"/>
          </a:xfrm>
        </p:grpSpPr>
        <p:sp>
          <p:nvSpPr>
            <p:cNvPr id="10273" name="Google Shape;10273;p61"/>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1"/>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1"/>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1"/>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1"/>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1"/>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1"/>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1"/>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1"/>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1"/>
          <p:cNvGrpSpPr/>
          <p:nvPr/>
        </p:nvGrpSpPr>
        <p:grpSpPr>
          <a:xfrm>
            <a:off x="6634878" y="4176838"/>
            <a:ext cx="344085" cy="267195"/>
            <a:chOff x="6639491" y="4329238"/>
            <a:chExt cx="344085" cy="267195"/>
          </a:xfrm>
        </p:grpSpPr>
        <p:sp>
          <p:nvSpPr>
            <p:cNvPr id="10286" name="Google Shape;10286;p61"/>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1"/>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1"/>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1"/>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1"/>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1"/>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1"/>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1"/>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1"/>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61"/>
          <p:cNvGrpSpPr/>
          <p:nvPr/>
        </p:nvGrpSpPr>
        <p:grpSpPr>
          <a:xfrm>
            <a:off x="7128724" y="4138656"/>
            <a:ext cx="232979" cy="343560"/>
            <a:chOff x="7133336" y="4291056"/>
            <a:chExt cx="232979" cy="343560"/>
          </a:xfrm>
        </p:grpSpPr>
        <p:sp>
          <p:nvSpPr>
            <p:cNvPr id="10305" name="Google Shape;10305;p61"/>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1"/>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1"/>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1"/>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1"/>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1"/>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1"/>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1"/>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1"/>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1"/>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61"/>
          <p:cNvGrpSpPr/>
          <p:nvPr/>
        </p:nvGrpSpPr>
        <p:grpSpPr>
          <a:xfrm>
            <a:off x="7566767" y="4138656"/>
            <a:ext cx="232979" cy="343560"/>
            <a:chOff x="7571379" y="4291056"/>
            <a:chExt cx="232979" cy="343560"/>
          </a:xfrm>
        </p:grpSpPr>
        <p:sp>
          <p:nvSpPr>
            <p:cNvPr id="10323" name="Google Shape;10323;p61"/>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1"/>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1"/>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1"/>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1"/>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1"/>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1"/>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1"/>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1"/>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1"/>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61"/>
          <p:cNvGrpSpPr/>
          <p:nvPr/>
        </p:nvGrpSpPr>
        <p:grpSpPr>
          <a:xfrm>
            <a:off x="6661768" y="3195475"/>
            <a:ext cx="295819" cy="370712"/>
            <a:chOff x="6666381" y="3347875"/>
            <a:chExt cx="295819" cy="370712"/>
          </a:xfrm>
        </p:grpSpPr>
        <p:sp>
          <p:nvSpPr>
            <p:cNvPr id="10340" name="Google Shape;10340;p61"/>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1"/>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1"/>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1"/>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1"/>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1"/>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1"/>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1"/>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1"/>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1"/>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1"/>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1"/>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1"/>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1"/>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1"/>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1"/>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1"/>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1"/>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1"/>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1"/>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1"/>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1"/>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1"/>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1"/>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1"/>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1"/>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61"/>
          <p:cNvGrpSpPr/>
          <p:nvPr/>
        </p:nvGrpSpPr>
        <p:grpSpPr>
          <a:xfrm>
            <a:off x="4873147" y="2735059"/>
            <a:ext cx="389567" cy="390329"/>
            <a:chOff x="4877760" y="2887459"/>
            <a:chExt cx="389567" cy="390329"/>
          </a:xfrm>
        </p:grpSpPr>
        <p:sp>
          <p:nvSpPr>
            <p:cNvPr id="10381" name="Google Shape;10381;p61"/>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1"/>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1"/>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1"/>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1"/>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1"/>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1"/>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1"/>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1"/>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1"/>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1"/>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1"/>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1"/>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1"/>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1"/>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1"/>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1"/>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1"/>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1"/>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1"/>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1"/>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1"/>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1"/>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1"/>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1"/>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1"/>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1"/>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1"/>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1"/>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1"/>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1"/>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1"/>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1"/>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1"/>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5" name="Google Shape;10425;p61"/>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1"/>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1"/>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1"/>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0" name="Google Shape;10430;p61"/>
          <p:cNvGrpSpPr/>
          <p:nvPr/>
        </p:nvGrpSpPr>
        <p:grpSpPr>
          <a:xfrm>
            <a:off x="5774627" y="2735295"/>
            <a:ext cx="314411" cy="389830"/>
            <a:chOff x="5779239" y="2887695"/>
            <a:chExt cx="314411" cy="389830"/>
          </a:xfrm>
        </p:grpSpPr>
        <p:sp>
          <p:nvSpPr>
            <p:cNvPr id="10431" name="Google Shape;10431;p61"/>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1"/>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1"/>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1"/>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1"/>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1"/>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1"/>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1"/>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1"/>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1"/>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1"/>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1"/>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1"/>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1"/>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1"/>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1"/>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1"/>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1"/>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1"/>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61"/>
          <p:cNvGrpSpPr/>
          <p:nvPr/>
        </p:nvGrpSpPr>
        <p:grpSpPr>
          <a:xfrm>
            <a:off x="6185517" y="2788577"/>
            <a:ext cx="389830" cy="283004"/>
            <a:chOff x="6190130" y="2940977"/>
            <a:chExt cx="389830" cy="283004"/>
          </a:xfrm>
        </p:grpSpPr>
        <p:sp>
          <p:nvSpPr>
            <p:cNvPr id="10476" name="Google Shape;10476;p61"/>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1"/>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1"/>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1"/>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1"/>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1"/>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1"/>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1"/>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1"/>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1"/>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1"/>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1"/>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1"/>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1"/>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1"/>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1"/>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1"/>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1"/>
          <p:cNvGrpSpPr/>
          <p:nvPr/>
        </p:nvGrpSpPr>
        <p:grpSpPr>
          <a:xfrm>
            <a:off x="6629364" y="2747874"/>
            <a:ext cx="389803" cy="364673"/>
            <a:chOff x="6633976" y="2900274"/>
            <a:chExt cx="389803" cy="364673"/>
          </a:xfrm>
        </p:grpSpPr>
        <p:sp>
          <p:nvSpPr>
            <p:cNvPr id="10507" name="Google Shape;10507;p61"/>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1"/>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1"/>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1"/>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1"/>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1"/>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1"/>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1"/>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1"/>
          <p:cNvGrpSpPr/>
          <p:nvPr/>
        </p:nvGrpSpPr>
        <p:grpSpPr>
          <a:xfrm>
            <a:off x="7513223" y="2733037"/>
            <a:ext cx="364935" cy="382529"/>
            <a:chOff x="7517835" y="2885437"/>
            <a:chExt cx="364935" cy="382529"/>
          </a:xfrm>
        </p:grpSpPr>
        <p:sp>
          <p:nvSpPr>
            <p:cNvPr id="10525" name="Google Shape;10525;p61"/>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1"/>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1"/>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1"/>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1"/>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1"/>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1"/>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1"/>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1"/>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1"/>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1"/>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1"/>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1"/>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1"/>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1"/>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1"/>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1"/>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1"/>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1"/>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1"/>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1"/>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1"/>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1"/>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1"/>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1"/>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1"/>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61"/>
          <p:cNvGrpSpPr/>
          <p:nvPr/>
        </p:nvGrpSpPr>
        <p:grpSpPr>
          <a:xfrm>
            <a:off x="7082979" y="2734744"/>
            <a:ext cx="358160" cy="385602"/>
            <a:chOff x="7087591" y="2887144"/>
            <a:chExt cx="358160" cy="385602"/>
          </a:xfrm>
        </p:grpSpPr>
        <p:sp>
          <p:nvSpPr>
            <p:cNvPr id="10563" name="Google Shape;10563;p61"/>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1"/>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1"/>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1"/>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1"/>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1"/>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1"/>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1"/>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1"/>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61"/>
          <p:cNvGrpSpPr/>
          <p:nvPr/>
        </p:nvGrpSpPr>
        <p:grpSpPr>
          <a:xfrm>
            <a:off x="7946749" y="2733037"/>
            <a:ext cx="382529" cy="382529"/>
            <a:chOff x="7951362" y="2885437"/>
            <a:chExt cx="382529" cy="382529"/>
          </a:xfrm>
        </p:grpSpPr>
        <p:sp>
          <p:nvSpPr>
            <p:cNvPr id="10583" name="Google Shape;10583;p61"/>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1"/>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1"/>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1"/>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1"/>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1"/>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1"/>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1"/>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1"/>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1"/>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1"/>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1"/>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1"/>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1"/>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1"/>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1"/>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1"/>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1"/>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1"/>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1"/>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1"/>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1"/>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1"/>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1"/>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1"/>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1"/>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1"/>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1"/>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1"/>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1"/>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1"/>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1"/>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1"/>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1"/>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1"/>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1"/>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1"/>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1"/>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1"/>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1"/>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1"/>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61"/>
          <p:cNvGrpSpPr/>
          <p:nvPr/>
        </p:nvGrpSpPr>
        <p:grpSpPr>
          <a:xfrm>
            <a:off x="8049793" y="3662089"/>
            <a:ext cx="276964" cy="336601"/>
            <a:chOff x="8054406" y="3814489"/>
            <a:chExt cx="276964" cy="336601"/>
          </a:xfrm>
        </p:grpSpPr>
        <p:sp>
          <p:nvSpPr>
            <p:cNvPr id="10633" name="Google Shape;10633;p61"/>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1"/>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1"/>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1"/>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1"/>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1"/>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1"/>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1"/>
          <p:cNvGrpSpPr/>
          <p:nvPr/>
        </p:nvGrpSpPr>
        <p:grpSpPr>
          <a:xfrm>
            <a:off x="7932175" y="4142674"/>
            <a:ext cx="378249" cy="335524"/>
            <a:chOff x="7936787" y="4295074"/>
            <a:chExt cx="378249" cy="335524"/>
          </a:xfrm>
        </p:grpSpPr>
        <p:sp>
          <p:nvSpPr>
            <p:cNvPr id="10643" name="Google Shape;10643;p61"/>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1"/>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1"/>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1"/>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1"/>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1"/>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1"/>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1"/>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1"/>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1"/>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1"/>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1"/>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1"/>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1"/>
          <p:cNvGrpSpPr/>
          <p:nvPr/>
        </p:nvGrpSpPr>
        <p:grpSpPr>
          <a:xfrm>
            <a:off x="4881445" y="1813490"/>
            <a:ext cx="388569" cy="388307"/>
            <a:chOff x="4886058" y="1965890"/>
            <a:chExt cx="388569" cy="388307"/>
          </a:xfrm>
        </p:grpSpPr>
        <p:sp>
          <p:nvSpPr>
            <p:cNvPr id="10660" name="Google Shape;10660;p61"/>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1"/>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1"/>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1"/>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1"/>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1"/>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1"/>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1"/>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1" name="Google Shape;10671;p6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0672" name="Google Shape;10672;p6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76" name="Shape 10676"/>
        <p:cNvGrpSpPr/>
        <p:nvPr/>
      </p:nvGrpSpPr>
      <p:grpSpPr>
        <a:xfrm>
          <a:off x="0" y="0"/>
          <a:ext cx="0" cy="0"/>
          <a:chOff x="0" y="0"/>
          <a:chExt cx="0" cy="0"/>
        </a:xfrm>
      </p:grpSpPr>
      <p:grpSp>
        <p:nvGrpSpPr>
          <p:cNvPr id="10677" name="Google Shape;10677;p62"/>
          <p:cNvGrpSpPr/>
          <p:nvPr/>
        </p:nvGrpSpPr>
        <p:grpSpPr>
          <a:xfrm>
            <a:off x="1738624" y="3196252"/>
            <a:ext cx="292801" cy="359258"/>
            <a:chOff x="1765162" y="3346789"/>
            <a:chExt cx="292801" cy="359258"/>
          </a:xfrm>
        </p:grpSpPr>
        <p:sp>
          <p:nvSpPr>
            <p:cNvPr id="10678" name="Google Shape;10678;p62"/>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2"/>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2"/>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2"/>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2"/>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2"/>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2"/>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2"/>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2"/>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2"/>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2"/>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2"/>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2"/>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2"/>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2"/>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62"/>
          <p:cNvGrpSpPr/>
          <p:nvPr/>
        </p:nvGrpSpPr>
        <p:grpSpPr>
          <a:xfrm>
            <a:off x="3051095" y="2294466"/>
            <a:ext cx="358996" cy="296309"/>
            <a:chOff x="3077632" y="2445004"/>
            <a:chExt cx="358996" cy="296309"/>
          </a:xfrm>
        </p:grpSpPr>
        <p:sp>
          <p:nvSpPr>
            <p:cNvPr id="10694" name="Google Shape;10694;p62"/>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2"/>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2"/>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2"/>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2"/>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2"/>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2"/>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2"/>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2"/>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2"/>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2"/>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2"/>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2"/>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2"/>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2"/>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2"/>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2"/>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2"/>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2"/>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2"/>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2"/>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2"/>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2"/>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2"/>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2"/>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2"/>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62"/>
          <p:cNvGrpSpPr/>
          <p:nvPr/>
        </p:nvGrpSpPr>
        <p:grpSpPr>
          <a:xfrm>
            <a:off x="2608699" y="2281243"/>
            <a:ext cx="359232" cy="323018"/>
            <a:chOff x="2635237" y="2431780"/>
            <a:chExt cx="359232" cy="323018"/>
          </a:xfrm>
        </p:grpSpPr>
        <p:sp>
          <p:nvSpPr>
            <p:cNvPr id="10721" name="Google Shape;10721;p62"/>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2"/>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2"/>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2"/>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2"/>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2"/>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2"/>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2"/>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2"/>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2"/>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2"/>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2"/>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2"/>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2"/>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2"/>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62"/>
          <p:cNvGrpSpPr/>
          <p:nvPr/>
        </p:nvGrpSpPr>
        <p:grpSpPr>
          <a:xfrm>
            <a:off x="3985114" y="3617594"/>
            <a:ext cx="373189" cy="358944"/>
            <a:chOff x="4011651" y="3768132"/>
            <a:chExt cx="373189" cy="358944"/>
          </a:xfrm>
        </p:grpSpPr>
        <p:sp>
          <p:nvSpPr>
            <p:cNvPr id="10737" name="Google Shape;10737;p6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2"/>
          <p:cNvGrpSpPr/>
          <p:nvPr/>
        </p:nvGrpSpPr>
        <p:grpSpPr>
          <a:xfrm>
            <a:off x="2163031" y="1811065"/>
            <a:ext cx="364993" cy="359049"/>
            <a:chOff x="2189568" y="1961603"/>
            <a:chExt cx="364993" cy="359049"/>
          </a:xfrm>
        </p:grpSpPr>
        <p:sp>
          <p:nvSpPr>
            <p:cNvPr id="10748" name="Google Shape;10748;p62"/>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2"/>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2"/>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2"/>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2"/>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2"/>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2"/>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2"/>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2"/>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2"/>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2"/>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2"/>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2"/>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2"/>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2"/>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2"/>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62"/>
          <p:cNvGrpSpPr/>
          <p:nvPr/>
        </p:nvGrpSpPr>
        <p:grpSpPr>
          <a:xfrm>
            <a:off x="2166539" y="2269434"/>
            <a:ext cx="378426" cy="346323"/>
            <a:chOff x="2193077" y="2419971"/>
            <a:chExt cx="378426" cy="346323"/>
          </a:xfrm>
        </p:grpSpPr>
        <p:sp>
          <p:nvSpPr>
            <p:cNvPr id="10765" name="Google Shape;10765;p62"/>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2"/>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2"/>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2"/>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2"/>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2"/>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2"/>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2"/>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2"/>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2"/>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2"/>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2"/>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2"/>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2"/>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2"/>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2"/>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2"/>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2"/>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2"/>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2"/>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2"/>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62"/>
          <p:cNvGrpSpPr/>
          <p:nvPr/>
        </p:nvGrpSpPr>
        <p:grpSpPr>
          <a:xfrm>
            <a:off x="835084" y="2731232"/>
            <a:ext cx="276802" cy="367140"/>
            <a:chOff x="861622" y="2881770"/>
            <a:chExt cx="276802" cy="367140"/>
          </a:xfrm>
        </p:grpSpPr>
        <p:sp>
          <p:nvSpPr>
            <p:cNvPr id="10787" name="Google Shape;10787;p62"/>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2"/>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2"/>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2"/>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2"/>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2"/>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2"/>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2"/>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2"/>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2"/>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2"/>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2"/>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2"/>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2"/>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2"/>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2"/>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2"/>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2"/>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2"/>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2"/>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2"/>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2"/>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62"/>
          <p:cNvGrpSpPr/>
          <p:nvPr/>
        </p:nvGrpSpPr>
        <p:grpSpPr>
          <a:xfrm>
            <a:off x="3941647" y="2731154"/>
            <a:ext cx="369444" cy="367140"/>
            <a:chOff x="3968184" y="2881691"/>
            <a:chExt cx="369444" cy="367140"/>
          </a:xfrm>
        </p:grpSpPr>
        <p:sp>
          <p:nvSpPr>
            <p:cNvPr id="10810" name="Google Shape;10810;p62"/>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2"/>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2"/>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2"/>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2"/>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2"/>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2"/>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2"/>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2"/>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2"/>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2"/>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2"/>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2"/>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2"/>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2"/>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2"/>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2"/>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2"/>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2"/>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2"/>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2"/>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2"/>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2"/>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2"/>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62"/>
          <p:cNvGrpSpPr/>
          <p:nvPr/>
        </p:nvGrpSpPr>
        <p:grpSpPr>
          <a:xfrm>
            <a:off x="3487258" y="2731546"/>
            <a:ext cx="371487" cy="366826"/>
            <a:chOff x="3513796" y="2882084"/>
            <a:chExt cx="371487" cy="366826"/>
          </a:xfrm>
        </p:grpSpPr>
        <p:sp>
          <p:nvSpPr>
            <p:cNvPr id="10835" name="Google Shape;10835;p62"/>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2"/>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2"/>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2"/>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2"/>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2"/>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2"/>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2"/>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2"/>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2"/>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2"/>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2"/>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2"/>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2"/>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2"/>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2"/>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2"/>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2"/>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2"/>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2"/>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2"/>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2"/>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2"/>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2"/>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2"/>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2"/>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2"/>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2"/>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2"/>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2"/>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2"/>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2"/>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2"/>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2"/>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2"/>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2"/>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2"/>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2"/>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2"/>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2"/>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2"/>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2"/>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2"/>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2"/>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2"/>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2"/>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2"/>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2"/>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2"/>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62"/>
          <p:cNvGrpSpPr/>
          <p:nvPr/>
        </p:nvGrpSpPr>
        <p:grpSpPr>
          <a:xfrm>
            <a:off x="847077" y="1349738"/>
            <a:ext cx="335011" cy="359232"/>
            <a:chOff x="873615" y="1500275"/>
            <a:chExt cx="335011" cy="359232"/>
          </a:xfrm>
        </p:grpSpPr>
        <p:sp>
          <p:nvSpPr>
            <p:cNvPr id="10885" name="Google Shape;10885;p62"/>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2"/>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2"/>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2"/>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2"/>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2"/>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2"/>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2"/>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2"/>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2"/>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2"/>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62"/>
          <p:cNvGrpSpPr/>
          <p:nvPr/>
        </p:nvGrpSpPr>
        <p:grpSpPr>
          <a:xfrm>
            <a:off x="2175521" y="3196199"/>
            <a:ext cx="337158" cy="359311"/>
            <a:chOff x="2202058" y="3346737"/>
            <a:chExt cx="337158" cy="359311"/>
          </a:xfrm>
        </p:grpSpPr>
        <p:sp>
          <p:nvSpPr>
            <p:cNvPr id="10897" name="Google Shape;10897;p62"/>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2"/>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2"/>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2"/>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2"/>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2"/>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2"/>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2"/>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2"/>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62"/>
          <p:cNvGrpSpPr/>
          <p:nvPr/>
        </p:nvGrpSpPr>
        <p:grpSpPr>
          <a:xfrm>
            <a:off x="2196521" y="3667634"/>
            <a:ext cx="359232" cy="306050"/>
            <a:chOff x="2223059" y="3818172"/>
            <a:chExt cx="359232" cy="306050"/>
          </a:xfrm>
        </p:grpSpPr>
        <p:sp>
          <p:nvSpPr>
            <p:cNvPr id="10907" name="Google Shape;10907;p62"/>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2"/>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2"/>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2"/>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2"/>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2"/>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2"/>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2"/>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2"/>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62"/>
          <p:cNvGrpSpPr/>
          <p:nvPr/>
        </p:nvGrpSpPr>
        <p:grpSpPr>
          <a:xfrm>
            <a:off x="1699451" y="1841283"/>
            <a:ext cx="378426" cy="298509"/>
            <a:chOff x="1725989" y="1991820"/>
            <a:chExt cx="378426" cy="298509"/>
          </a:xfrm>
        </p:grpSpPr>
        <p:sp>
          <p:nvSpPr>
            <p:cNvPr id="10917" name="Google Shape;10917;p62"/>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2"/>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2"/>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2"/>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2"/>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2"/>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2"/>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2"/>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2"/>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2"/>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2"/>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2"/>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62"/>
          <p:cNvGrpSpPr/>
          <p:nvPr/>
        </p:nvGrpSpPr>
        <p:grpSpPr>
          <a:xfrm>
            <a:off x="1741871" y="3641213"/>
            <a:ext cx="367978" cy="359075"/>
            <a:chOff x="1768409" y="3791751"/>
            <a:chExt cx="367978" cy="359075"/>
          </a:xfrm>
        </p:grpSpPr>
        <p:sp>
          <p:nvSpPr>
            <p:cNvPr id="10930" name="Google Shape;10930;p62"/>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2"/>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2"/>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2"/>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2"/>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2"/>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2"/>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2"/>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2"/>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2"/>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2"/>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2"/>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2"/>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62"/>
          <p:cNvGrpSpPr/>
          <p:nvPr/>
        </p:nvGrpSpPr>
        <p:grpSpPr>
          <a:xfrm>
            <a:off x="2642426" y="3640768"/>
            <a:ext cx="358735" cy="359311"/>
            <a:chOff x="2668963" y="3791306"/>
            <a:chExt cx="358735" cy="359311"/>
          </a:xfrm>
        </p:grpSpPr>
        <p:sp>
          <p:nvSpPr>
            <p:cNvPr id="10944" name="Google Shape;10944;p62"/>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2"/>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2"/>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2"/>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2"/>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2"/>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2"/>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2"/>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2"/>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2"/>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2"/>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2"/>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2"/>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2"/>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2"/>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2"/>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62"/>
          <p:cNvGrpSpPr/>
          <p:nvPr/>
        </p:nvGrpSpPr>
        <p:grpSpPr>
          <a:xfrm>
            <a:off x="823144" y="1844660"/>
            <a:ext cx="363893" cy="291727"/>
            <a:chOff x="849682" y="1995198"/>
            <a:chExt cx="363893" cy="291727"/>
          </a:xfrm>
        </p:grpSpPr>
        <p:sp>
          <p:nvSpPr>
            <p:cNvPr id="10961" name="Google Shape;10961;p62"/>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2"/>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2"/>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2"/>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2"/>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2"/>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2"/>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2"/>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2"/>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2"/>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2"/>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2"/>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2"/>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2"/>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2"/>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2"/>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2"/>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2"/>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62"/>
          <p:cNvGrpSpPr/>
          <p:nvPr/>
        </p:nvGrpSpPr>
        <p:grpSpPr>
          <a:xfrm>
            <a:off x="3038893" y="1839528"/>
            <a:ext cx="378190" cy="302044"/>
            <a:chOff x="3065430" y="1990066"/>
            <a:chExt cx="378190" cy="302044"/>
          </a:xfrm>
        </p:grpSpPr>
        <p:sp>
          <p:nvSpPr>
            <p:cNvPr id="10980" name="Google Shape;10980;p62"/>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2"/>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2"/>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2"/>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2"/>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2"/>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2"/>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2"/>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2"/>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2"/>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2"/>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62"/>
          <p:cNvGrpSpPr/>
          <p:nvPr/>
        </p:nvGrpSpPr>
        <p:grpSpPr>
          <a:xfrm>
            <a:off x="3541697" y="3640873"/>
            <a:ext cx="347501" cy="359284"/>
            <a:chOff x="3568234" y="3791410"/>
            <a:chExt cx="347501" cy="359284"/>
          </a:xfrm>
        </p:grpSpPr>
        <p:sp>
          <p:nvSpPr>
            <p:cNvPr id="10992" name="Google Shape;10992;p62"/>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2"/>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2"/>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2"/>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2"/>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2"/>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2"/>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2"/>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2"/>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2"/>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2"/>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62"/>
          <p:cNvGrpSpPr/>
          <p:nvPr/>
        </p:nvGrpSpPr>
        <p:grpSpPr>
          <a:xfrm>
            <a:off x="1733387" y="1350550"/>
            <a:ext cx="347004" cy="358420"/>
            <a:chOff x="1759925" y="1501087"/>
            <a:chExt cx="347004" cy="358420"/>
          </a:xfrm>
        </p:grpSpPr>
        <p:sp>
          <p:nvSpPr>
            <p:cNvPr id="11004" name="Google Shape;11004;p62"/>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2"/>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2"/>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2"/>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2"/>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2"/>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2"/>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2"/>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2"/>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2"/>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2"/>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2"/>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2"/>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2"/>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2"/>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2"/>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2"/>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2"/>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2"/>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2"/>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2"/>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2"/>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2"/>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2"/>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2"/>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2"/>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2"/>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62"/>
          <p:cNvGrpSpPr/>
          <p:nvPr/>
        </p:nvGrpSpPr>
        <p:grpSpPr>
          <a:xfrm>
            <a:off x="3492757" y="2263123"/>
            <a:ext cx="360227" cy="359311"/>
            <a:chOff x="3519295" y="2413660"/>
            <a:chExt cx="360227" cy="359311"/>
          </a:xfrm>
        </p:grpSpPr>
        <p:sp>
          <p:nvSpPr>
            <p:cNvPr id="11032" name="Google Shape;11032;p6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62"/>
          <p:cNvGrpSpPr/>
          <p:nvPr/>
        </p:nvGrpSpPr>
        <p:grpSpPr>
          <a:xfrm>
            <a:off x="1303717" y="3695181"/>
            <a:ext cx="358996" cy="250774"/>
            <a:chOff x="1330255" y="3845718"/>
            <a:chExt cx="358996" cy="250774"/>
          </a:xfrm>
        </p:grpSpPr>
        <p:sp>
          <p:nvSpPr>
            <p:cNvPr id="11068" name="Google Shape;11068;p62"/>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2"/>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2"/>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2"/>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2"/>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2"/>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2"/>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2"/>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2"/>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2"/>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62"/>
          <p:cNvGrpSpPr/>
          <p:nvPr/>
        </p:nvGrpSpPr>
        <p:grpSpPr>
          <a:xfrm>
            <a:off x="3088566" y="3640847"/>
            <a:ext cx="373424" cy="359311"/>
            <a:chOff x="3115103" y="3791384"/>
            <a:chExt cx="373424" cy="359311"/>
          </a:xfrm>
        </p:grpSpPr>
        <p:sp>
          <p:nvSpPr>
            <p:cNvPr id="11079" name="Google Shape;11079;p62"/>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2"/>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2"/>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2"/>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2"/>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2"/>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2"/>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2"/>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2"/>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2"/>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2"/>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2"/>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2"/>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2"/>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62"/>
          <p:cNvGrpSpPr/>
          <p:nvPr/>
        </p:nvGrpSpPr>
        <p:grpSpPr>
          <a:xfrm>
            <a:off x="857316" y="3642104"/>
            <a:ext cx="378190" cy="357059"/>
            <a:chOff x="883853" y="3792641"/>
            <a:chExt cx="378190" cy="357059"/>
          </a:xfrm>
        </p:grpSpPr>
        <p:sp>
          <p:nvSpPr>
            <p:cNvPr id="11094" name="Google Shape;11094;p62"/>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2"/>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2"/>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2"/>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2"/>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2"/>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2"/>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2"/>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2"/>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2"/>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2"/>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2"/>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2"/>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2"/>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2"/>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2"/>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2"/>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2"/>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2"/>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2"/>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2"/>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2"/>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2"/>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2"/>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2"/>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2"/>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62"/>
          <p:cNvGrpSpPr/>
          <p:nvPr/>
        </p:nvGrpSpPr>
        <p:grpSpPr>
          <a:xfrm>
            <a:off x="3907659" y="2334268"/>
            <a:ext cx="401207" cy="214036"/>
            <a:chOff x="3934196" y="2484805"/>
            <a:chExt cx="401207" cy="214036"/>
          </a:xfrm>
        </p:grpSpPr>
        <p:sp>
          <p:nvSpPr>
            <p:cNvPr id="11121" name="Google Shape;11121;p62"/>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2"/>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2"/>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2"/>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2"/>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62"/>
          <p:cNvGrpSpPr/>
          <p:nvPr/>
        </p:nvGrpSpPr>
        <p:grpSpPr>
          <a:xfrm>
            <a:off x="3973357" y="1349659"/>
            <a:ext cx="342474" cy="359232"/>
            <a:chOff x="3999894" y="1500197"/>
            <a:chExt cx="342474" cy="359232"/>
          </a:xfrm>
        </p:grpSpPr>
        <p:sp>
          <p:nvSpPr>
            <p:cNvPr id="11127" name="Google Shape;11127;p62"/>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2"/>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2"/>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2"/>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2"/>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2"/>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2"/>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2"/>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2"/>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2"/>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62"/>
          <p:cNvGrpSpPr/>
          <p:nvPr/>
        </p:nvGrpSpPr>
        <p:grpSpPr>
          <a:xfrm>
            <a:off x="2207257" y="2731625"/>
            <a:ext cx="232601" cy="366747"/>
            <a:chOff x="2233795" y="2882162"/>
            <a:chExt cx="232601" cy="366747"/>
          </a:xfrm>
        </p:grpSpPr>
        <p:sp>
          <p:nvSpPr>
            <p:cNvPr id="11138" name="Google Shape;11138;p62"/>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2"/>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2"/>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2"/>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2"/>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2"/>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2"/>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2"/>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2"/>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2"/>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2"/>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2"/>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2"/>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2"/>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2"/>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2"/>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2"/>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2"/>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62"/>
          <p:cNvGrpSpPr/>
          <p:nvPr/>
        </p:nvGrpSpPr>
        <p:grpSpPr>
          <a:xfrm>
            <a:off x="3497235" y="3253885"/>
            <a:ext cx="362008" cy="244175"/>
            <a:chOff x="3523772" y="3404422"/>
            <a:chExt cx="362008" cy="244175"/>
          </a:xfrm>
        </p:grpSpPr>
        <p:sp>
          <p:nvSpPr>
            <p:cNvPr id="11157" name="Google Shape;11157;p62"/>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2"/>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2"/>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2"/>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2"/>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2"/>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2"/>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2"/>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2"/>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2"/>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2"/>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2"/>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2"/>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2"/>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2"/>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2"/>
          <p:cNvGrpSpPr/>
          <p:nvPr/>
        </p:nvGrpSpPr>
        <p:grpSpPr>
          <a:xfrm>
            <a:off x="3504488" y="1826776"/>
            <a:ext cx="359232" cy="327836"/>
            <a:chOff x="3531026" y="1977314"/>
            <a:chExt cx="359232" cy="327836"/>
          </a:xfrm>
        </p:grpSpPr>
        <p:sp>
          <p:nvSpPr>
            <p:cNvPr id="11173" name="Google Shape;11173;p62"/>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2"/>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2"/>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2"/>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2"/>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2"/>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2"/>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2"/>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2"/>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2"/>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62"/>
          <p:cNvGrpSpPr/>
          <p:nvPr/>
        </p:nvGrpSpPr>
        <p:grpSpPr>
          <a:xfrm>
            <a:off x="3096814" y="1349738"/>
            <a:ext cx="296781" cy="359232"/>
            <a:chOff x="3123351" y="1500275"/>
            <a:chExt cx="296781" cy="359232"/>
          </a:xfrm>
        </p:grpSpPr>
        <p:sp>
          <p:nvSpPr>
            <p:cNvPr id="11184" name="Google Shape;11184;p62"/>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2"/>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2"/>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2"/>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2"/>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2"/>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2"/>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2"/>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2"/>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2"/>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2"/>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2"/>
          <p:cNvGrpSpPr/>
          <p:nvPr/>
        </p:nvGrpSpPr>
        <p:grpSpPr>
          <a:xfrm>
            <a:off x="2632920" y="1349738"/>
            <a:ext cx="332261" cy="359232"/>
            <a:chOff x="2659458" y="1500275"/>
            <a:chExt cx="332261" cy="359232"/>
          </a:xfrm>
        </p:grpSpPr>
        <p:sp>
          <p:nvSpPr>
            <p:cNvPr id="11196" name="Google Shape;11196;p62"/>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2"/>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2"/>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2"/>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2"/>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2"/>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2"/>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2"/>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2"/>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2"/>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2"/>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2"/>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2"/>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2"/>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2"/>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2"/>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2"/>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2"/>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2"/>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2"/>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62"/>
          <p:cNvGrpSpPr/>
          <p:nvPr/>
        </p:nvGrpSpPr>
        <p:grpSpPr>
          <a:xfrm>
            <a:off x="1723646" y="2262992"/>
            <a:ext cx="359730" cy="359441"/>
            <a:chOff x="1750184" y="2413530"/>
            <a:chExt cx="359730" cy="359441"/>
          </a:xfrm>
        </p:grpSpPr>
        <p:sp>
          <p:nvSpPr>
            <p:cNvPr id="11217" name="Google Shape;11217;p62"/>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2"/>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2"/>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2"/>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2"/>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2"/>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2"/>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2"/>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2"/>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2"/>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2"/>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62"/>
          <p:cNvGrpSpPr/>
          <p:nvPr/>
        </p:nvGrpSpPr>
        <p:grpSpPr>
          <a:xfrm>
            <a:off x="2203513" y="1349685"/>
            <a:ext cx="316524" cy="359284"/>
            <a:chOff x="2230050" y="1500223"/>
            <a:chExt cx="316524" cy="359284"/>
          </a:xfrm>
        </p:grpSpPr>
        <p:sp>
          <p:nvSpPr>
            <p:cNvPr id="11229" name="Google Shape;11229;p62"/>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2"/>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2"/>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2"/>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2"/>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2"/>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2"/>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2"/>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2"/>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2"/>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2"/>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2"/>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2"/>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2"/>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2"/>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2"/>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2"/>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2"/>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2"/>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2"/>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2"/>
          <p:cNvGrpSpPr/>
          <p:nvPr/>
        </p:nvGrpSpPr>
        <p:grpSpPr>
          <a:xfrm>
            <a:off x="2663504" y="4112229"/>
            <a:ext cx="359389" cy="359232"/>
            <a:chOff x="2690042" y="4262767"/>
            <a:chExt cx="359389" cy="359232"/>
          </a:xfrm>
        </p:grpSpPr>
        <p:sp>
          <p:nvSpPr>
            <p:cNvPr id="11250" name="Google Shape;11250;p62"/>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2"/>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2"/>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2"/>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2"/>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2"/>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2"/>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62"/>
          <p:cNvGrpSpPr/>
          <p:nvPr/>
        </p:nvGrpSpPr>
        <p:grpSpPr>
          <a:xfrm>
            <a:off x="2662902" y="2731625"/>
            <a:ext cx="222337" cy="366721"/>
            <a:chOff x="2689440" y="2882162"/>
            <a:chExt cx="222337" cy="366721"/>
          </a:xfrm>
        </p:grpSpPr>
        <p:sp>
          <p:nvSpPr>
            <p:cNvPr id="11258" name="Google Shape;11258;p62"/>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2"/>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2"/>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2"/>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2"/>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2"/>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2"/>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2"/>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2"/>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7" name="Google Shape;11267;p62"/>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8" name="Google Shape;11268;p62"/>
          <p:cNvGrpSpPr/>
          <p:nvPr/>
        </p:nvGrpSpPr>
        <p:grpSpPr>
          <a:xfrm>
            <a:off x="2611449" y="1829604"/>
            <a:ext cx="359232" cy="322023"/>
            <a:chOff x="2637986" y="1980142"/>
            <a:chExt cx="359232" cy="322023"/>
          </a:xfrm>
        </p:grpSpPr>
        <p:sp>
          <p:nvSpPr>
            <p:cNvPr id="11269" name="Google Shape;11269;p62"/>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2"/>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2"/>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2"/>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2"/>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2"/>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2"/>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2"/>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2"/>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2"/>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2"/>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2"/>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2"/>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62"/>
          <p:cNvGrpSpPr/>
          <p:nvPr/>
        </p:nvGrpSpPr>
        <p:grpSpPr>
          <a:xfrm>
            <a:off x="1279994" y="3196435"/>
            <a:ext cx="323018" cy="359075"/>
            <a:chOff x="1306531" y="3346972"/>
            <a:chExt cx="323018" cy="359075"/>
          </a:xfrm>
        </p:grpSpPr>
        <p:sp>
          <p:nvSpPr>
            <p:cNvPr id="11283" name="Google Shape;11283;p62"/>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2"/>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2"/>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2"/>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2"/>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2"/>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2"/>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2"/>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2"/>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2"/>
          <p:cNvGrpSpPr/>
          <p:nvPr/>
        </p:nvGrpSpPr>
        <p:grpSpPr>
          <a:xfrm>
            <a:off x="1281486" y="2263437"/>
            <a:ext cx="360253" cy="357111"/>
            <a:chOff x="1308024" y="2413975"/>
            <a:chExt cx="360253" cy="357111"/>
          </a:xfrm>
        </p:grpSpPr>
        <p:sp>
          <p:nvSpPr>
            <p:cNvPr id="11293" name="Google Shape;11293;p62"/>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2"/>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2"/>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2"/>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2"/>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2"/>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2"/>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2"/>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2"/>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2"/>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2"/>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2"/>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2"/>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2"/>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2"/>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2"/>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2"/>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2"/>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2"/>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2"/>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2"/>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2"/>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2"/>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2"/>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2"/>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2"/>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2"/>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2"/>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2"/>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2"/>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62"/>
          <p:cNvGrpSpPr/>
          <p:nvPr/>
        </p:nvGrpSpPr>
        <p:grpSpPr>
          <a:xfrm>
            <a:off x="1271981" y="1819785"/>
            <a:ext cx="378452" cy="341321"/>
            <a:chOff x="1298519" y="1970322"/>
            <a:chExt cx="378452" cy="341321"/>
          </a:xfrm>
        </p:grpSpPr>
        <p:sp>
          <p:nvSpPr>
            <p:cNvPr id="11324" name="Google Shape;11324;p62"/>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2"/>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2"/>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2"/>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2"/>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2"/>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2"/>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2"/>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2"/>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2"/>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2"/>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2"/>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2"/>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2"/>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2"/>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2"/>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2"/>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2"/>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2"/>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2"/>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62"/>
          <p:cNvGrpSpPr/>
          <p:nvPr/>
        </p:nvGrpSpPr>
        <p:grpSpPr>
          <a:xfrm>
            <a:off x="3088278" y="3196330"/>
            <a:ext cx="283217" cy="359180"/>
            <a:chOff x="3114815" y="3346868"/>
            <a:chExt cx="283217" cy="359180"/>
          </a:xfrm>
        </p:grpSpPr>
        <p:sp>
          <p:nvSpPr>
            <p:cNvPr id="11345" name="Google Shape;11345;p62"/>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2"/>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2"/>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2"/>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2"/>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2"/>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2"/>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2"/>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2"/>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2"/>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2"/>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2"/>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2"/>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62"/>
          <p:cNvGrpSpPr/>
          <p:nvPr/>
        </p:nvGrpSpPr>
        <p:grpSpPr>
          <a:xfrm>
            <a:off x="3946648" y="3202693"/>
            <a:ext cx="378661" cy="346558"/>
            <a:chOff x="3973186" y="3353231"/>
            <a:chExt cx="378661" cy="346558"/>
          </a:xfrm>
        </p:grpSpPr>
        <p:sp>
          <p:nvSpPr>
            <p:cNvPr id="11359" name="Google Shape;11359;p62"/>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2"/>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2"/>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2"/>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2"/>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2"/>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2"/>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2"/>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2"/>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2"/>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2"/>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2"/>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2"/>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2"/>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2"/>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2"/>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2"/>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2"/>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62"/>
          <p:cNvGrpSpPr/>
          <p:nvPr/>
        </p:nvGrpSpPr>
        <p:grpSpPr>
          <a:xfrm>
            <a:off x="2126319" y="4112465"/>
            <a:ext cx="373241" cy="359127"/>
            <a:chOff x="2152857" y="4263002"/>
            <a:chExt cx="373241" cy="359127"/>
          </a:xfrm>
        </p:grpSpPr>
        <p:sp>
          <p:nvSpPr>
            <p:cNvPr id="11378" name="Google Shape;11378;p62"/>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2"/>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2"/>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2"/>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2"/>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2"/>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2"/>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2"/>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62"/>
          <p:cNvGrpSpPr/>
          <p:nvPr/>
        </p:nvGrpSpPr>
        <p:grpSpPr>
          <a:xfrm>
            <a:off x="833094" y="3196435"/>
            <a:ext cx="303537" cy="359127"/>
            <a:chOff x="859632" y="3346972"/>
            <a:chExt cx="303537" cy="359127"/>
          </a:xfrm>
        </p:grpSpPr>
        <p:sp>
          <p:nvSpPr>
            <p:cNvPr id="11387" name="Google Shape;11387;p62"/>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2"/>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2"/>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2"/>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2"/>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62"/>
          <p:cNvGrpSpPr/>
          <p:nvPr/>
        </p:nvGrpSpPr>
        <p:grpSpPr>
          <a:xfrm>
            <a:off x="1741373" y="2731704"/>
            <a:ext cx="265306" cy="366799"/>
            <a:chOff x="1767911" y="2882241"/>
            <a:chExt cx="265306" cy="366799"/>
          </a:xfrm>
        </p:grpSpPr>
        <p:sp>
          <p:nvSpPr>
            <p:cNvPr id="11393" name="Google Shape;11393;p62"/>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2"/>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2"/>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2"/>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2"/>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2"/>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2"/>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2"/>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2"/>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2"/>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2"/>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2"/>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2"/>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62"/>
          <p:cNvGrpSpPr/>
          <p:nvPr/>
        </p:nvGrpSpPr>
        <p:grpSpPr>
          <a:xfrm>
            <a:off x="1305472" y="1349397"/>
            <a:ext cx="331895" cy="359311"/>
            <a:chOff x="1332009" y="1499935"/>
            <a:chExt cx="331895" cy="359311"/>
          </a:xfrm>
        </p:grpSpPr>
        <p:sp>
          <p:nvSpPr>
            <p:cNvPr id="11409" name="Google Shape;11409;p62"/>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2"/>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2"/>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2"/>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2"/>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2"/>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2"/>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2"/>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2"/>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2"/>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2"/>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2"/>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2"/>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2"/>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2"/>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2"/>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2"/>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62"/>
          <p:cNvGrpSpPr/>
          <p:nvPr/>
        </p:nvGrpSpPr>
        <p:grpSpPr>
          <a:xfrm>
            <a:off x="2636927" y="3196278"/>
            <a:ext cx="289528" cy="359232"/>
            <a:chOff x="2663464" y="3346815"/>
            <a:chExt cx="289528" cy="359232"/>
          </a:xfrm>
        </p:grpSpPr>
        <p:sp>
          <p:nvSpPr>
            <p:cNvPr id="11427" name="Google Shape;11427;p62"/>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2"/>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2"/>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2"/>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2"/>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2"/>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2"/>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2"/>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2"/>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2"/>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2"/>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2"/>
          <p:cNvGrpSpPr/>
          <p:nvPr/>
        </p:nvGrpSpPr>
        <p:grpSpPr>
          <a:xfrm>
            <a:off x="1289237" y="2731389"/>
            <a:ext cx="269051" cy="366983"/>
            <a:chOff x="1315775" y="2881927"/>
            <a:chExt cx="269051" cy="366983"/>
          </a:xfrm>
        </p:grpSpPr>
        <p:sp>
          <p:nvSpPr>
            <p:cNvPr id="11439" name="Google Shape;11439;p62"/>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2"/>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2"/>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2"/>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2"/>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2"/>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2"/>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2"/>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2"/>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2"/>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2"/>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2"/>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2"/>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2"/>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2"/>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62"/>
          <p:cNvGrpSpPr/>
          <p:nvPr/>
        </p:nvGrpSpPr>
        <p:grpSpPr>
          <a:xfrm>
            <a:off x="3950890" y="1829604"/>
            <a:ext cx="359232" cy="322023"/>
            <a:chOff x="3977427" y="1980142"/>
            <a:chExt cx="359232" cy="322023"/>
          </a:xfrm>
        </p:grpSpPr>
        <p:sp>
          <p:nvSpPr>
            <p:cNvPr id="11455" name="Google Shape;11455;p62"/>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2"/>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2"/>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2"/>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2"/>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2"/>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2"/>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2"/>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2"/>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2"/>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62"/>
          <p:cNvGrpSpPr/>
          <p:nvPr/>
        </p:nvGrpSpPr>
        <p:grpSpPr>
          <a:xfrm>
            <a:off x="839091" y="2263071"/>
            <a:ext cx="361720" cy="359180"/>
            <a:chOff x="865628" y="2413608"/>
            <a:chExt cx="361720" cy="359180"/>
          </a:xfrm>
        </p:grpSpPr>
        <p:sp>
          <p:nvSpPr>
            <p:cNvPr id="11466" name="Google Shape;11466;p62"/>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2"/>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2"/>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2"/>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2"/>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2"/>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2"/>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2"/>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2"/>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2"/>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2"/>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2"/>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2"/>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62"/>
          <p:cNvGrpSpPr/>
          <p:nvPr/>
        </p:nvGrpSpPr>
        <p:grpSpPr>
          <a:xfrm>
            <a:off x="3090556" y="2731389"/>
            <a:ext cx="268815" cy="366983"/>
            <a:chOff x="3117093" y="2881927"/>
            <a:chExt cx="268815" cy="366983"/>
          </a:xfrm>
        </p:grpSpPr>
        <p:sp>
          <p:nvSpPr>
            <p:cNvPr id="11480" name="Google Shape;11480;p62"/>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2"/>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2"/>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2"/>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2"/>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2"/>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2"/>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2"/>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2"/>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2"/>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2"/>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2"/>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2"/>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2"/>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2"/>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62"/>
          <p:cNvGrpSpPr/>
          <p:nvPr/>
        </p:nvGrpSpPr>
        <p:grpSpPr>
          <a:xfrm>
            <a:off x="3507971" y="1357462"/>
            <a:ext cx="368502" cy="343521"/>
            <a:chOff x="3534508" y="1508000"/>
            <a:chExt cx="368502" cy="343521"/>
          </a:xfrm>
        </p:grpSpPr>
        <p:sp>
          <p:nvSpPr>
            <p:cNvPr id="11496" name="Google Shape;11496;p62"/>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2"/>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2"/>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2"/>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2"/>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2"/>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2"/>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2"/>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2"/>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2"/>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2"/>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2"/>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2"/>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2"/>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2"/>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62"/>
          <p:cNvGrpSpPr/>
          <p:nvPr/>
        </p:nvGrpSpPr>
        <p:grpSpPr>
          <a:xfrm>
            <a:off x="7131161" y="1349424"/>
            <a:ext cx="279054" cy="354754"/>
            <a:chOff x="7147436" y="1502999"/>
            <a:chExt cx="279054" cy="354754"/>
          </a:xfrm>
        </p:grpSpPr>
        <p:sp>
          <p:nvSpPr>
            <p:cNvPr id="11512" name="Google Shape;11512;p6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62"/>
          <p:cNvGrpSpPr/>
          <p:nvPr/>
        </p:nvGrpSpPr>
        <p:grpSpPr>
          <a:xfrm>
            <a:off x="7586806" y="1819497"/>
            <a:ext cx="276802" cy="354807"/>
            <a:chOff x="7603081" y="1973072"/>
            <a:chExt cx="276802" cy="354807"/>
          </a:xfrm>
        </p:grpSpPr>
        <p:sp>
          <p:nvSpPr>
            <p:cNvPr id="11529" name="Google Shape;11529;p62"/>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2"/>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2"/>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2"/>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2"/>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2"/>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2"/>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2"/>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2"/>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2"/>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2"/>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2"/>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2"/>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2"/>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62"/>
          <p:cNvGrpSpPr/>
          <p:nvPr/>
        </p:nvGrpSpPr>
        <p:grpSpPr>
          <a:xfrm>
            <a:off x="6680517" y="1349424"/>
            <a:ext cx="276802" cy="354754"/>
            <a:chOff x="6696792" y="1502999"/>
            <a:chExt cx="276802" cy="354754"/>
          </a:xfrm>
        </p:grpSpPr>
        <p:sp>
          <p:nvSpPr>
            <p:cNvPr id="11544" name="Google Shape;11544;p62"/>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2"/>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2"/>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2"/>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2"/>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2"/>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2"/>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2"/>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2"/>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2"/>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2"/>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2"/>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2"/>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2"/>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2"/>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9" name="Google Shape;11559;p62"/>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0" name="Google Shape;11560;p62"/>
          <p:cNvGrpSpPr/>
          <p:nvPr/>
        </p:nvGrpSpPr>
        <p:grpSpPr>
          <a:xfrm>
            <a:off x="6207118" y="1349424"/>
            <a:ext cx="320295" cy="354754"/>
            <a:chOff x="6223393" y="1502999"/>
            <a:chExt cx="320295" cy="354754"/>
          </a:xfrm>
        </p:grpSpPr>
        <p:sp>
          <p:nvSpPr>
            <p:cNvPr id="11561" name="Google Shape;11561;p62"/>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2"/>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2"/>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2"/>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2"/>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2"/>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2"/>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2"/>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2"/>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2"/>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2"/>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2"/>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2"/>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2"/>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2"/>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2"/>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2"/>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2"/>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2"/>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2"/>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2"/>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2"/>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2"/>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62"/>
          <p:cNvGrpSpPr/>
          <p:nvPr/>
        </p:nvGrpSpPr>
        <p:grpSpPr>
          <a:xfrm>
            <a:off x="5294336" y="1349397"/>
            <a:ext cx="339515" cy="354781"/>
            <a:chOff x="5310611" y="1502972"/>
            <a:chExt cx="339515" cy="354781"/>
          </a:xfrm>
        </p:grpSpPr>
        <p:sp>
          <p:nvSpPr>
            <p:cNvPr id="11585" name="Google Shape;11585;p62"/>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2"/>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2"/>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2"/>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2"/>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2"/>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2"/>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2"/>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2"/>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2"/>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2"/>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2"/>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2"/>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2"/>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2"/>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2"/>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62"/>
          <p:cNvGrpSpPr/>
          <p:nvPr/>
        </p:nvGrpSpPr>
        <p:grpSpPr>
          <a:xfrm>
            <a:off x="6237362" y="3636526"/>
            <a:ext cx="274550" cy="354833"/>
            <a:chOff x="6253637" y="3790101"/>
            <a:chExt cx="274550" cy="354833"/>
          </a:xfrm>
        </p:grpSpPr>
        <p:sp>
          <p:nvSpPr>
            <p:cNvPr id="11602" name="Google Shape;11602;p62"/>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2"/>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2"/>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2"/>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2"/>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2"/>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2"/>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2"/>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2"/>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2"/>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2"/>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2"/>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2"/>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2"/>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2"/>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2"/>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2"/>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62"/>
          <p:cNvGrpSpPr/>
          <p:nvPr/>
        </p:nvGrpSpPr>
        <p:grpSpPr>
          <a:xfrm>
            <a:off x="5786456" y="3636605"/>
            <a:ext cx="274576" cy="354754"/>
            <a:chOff x="5802731" y="3790180"/>
            <a:chExt cx="274576" cy="354754"/>
          </a:xfrm>
        </p:grpSpPr>
        <p:sp>
          <p:nvSpPr>
            <p:cNvPr id="11620" name="Google Shape;11620;p62"/>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2"/>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2"/>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2"/>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2"/>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2"/>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2"/>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2"/>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2"/>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2"/>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2"/>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2"/>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2"/>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2"/>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2"/>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2"/>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2"/>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2"/>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2"/>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2"/>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2"/>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62"/>
          <p:cNvGrpSpPr/>
          <p:nvPr/>
        </p:nvGrpSpPr>
        <p:grpSpPr>
          <a:xfrm>
            <a:off x="5335813" y="3636631"/>
            <a:ext cx="274550" cy="354728"/>
            <a:chOff x="5352088" y="3790206"/>
            <a:chExt cx="274550" cy="354728"/>
          </a:xfrm>
        </p:grpSpPr>
        <p:sp>
          <p:nvSpPr>
            <p:cNvPr id="11642" name="Google Shape;11642;p62"/>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2"/>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2"/>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2"/>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2"/>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2"/>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2"/>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2"/>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2"/>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2"/>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2"/>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2"/>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2"/>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2"/>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2"/>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2"/>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2"/>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2"/>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2"/>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2"/>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2"/>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2"/>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2"/>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2"/>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62"/>
          <p:cNvGrpSpPr/>
          <p:nvPr/>
        </p:nvGrpSpPr>
        <p:grpSpPr>
          <a:xfrm>
            <a:off x="4885431" y="3636500"/>
            <a:ext cx="274550" cy="354859"/>
            <a:chOff x="4901706" y="3790075"/>
            <a:chExt cx="274550" cy="354859"/>
          </a:xfrm>
        </p:grpSpPr>
        <p:sp>
          <p:nvSpPr>
            <p:cNvPr id="11667" name="Google Shape;11667;p62"/>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2"/>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2"/>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2"/>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2"/>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2"/>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2"/>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2"/>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2"/>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2"/>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2"/>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2"/>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2"/>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2"/>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2"/>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2"/>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2"/>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62"/>
          <p:cNvGrpSpPr/>
          <p:nvPr/>
        </p:nvGrpSpPr>
        <p:grpSpPr>
          <a:xfrm>
            <a:off x="8036429" y="1349633"/>
            <a:ext cx="275073" cy="354545"/>
            <a:chOff x="8052704" y="1503208"/>
            <a:chExt cx="275073" cy="354545"/>
          </a:xfrm>
        </p:grpSpPr>
        <p:sp>
          <p:nvSpPr>
            <p:cNvPr id="11685" name="Google Shape;11685;p62"/>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2"/>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2"/>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2"/>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2"/>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2"/>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2"/>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2"/>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2"/>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2"/>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2"/>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2"/>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2"/>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2"/>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2"/>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2"/>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2"/>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62"/>
          <p:cNvGrpSpPr/>
          <p:nvPr/>
        </p:nvGrpSpPr>
        <p:grpSpPr>
          <a:xfrm>
            <a:off x="5778470" y="1349424"/>
            <a:ext cx="274550" cy="354754"/>
            <a:chOff x="5794745" y="1502999"/>
            <a:chExt cx="274550" cy="354754"/>
          </a:xfrm>
        </p:grpSpPr>
        <p:sp>
          <p:nvSpPr>
            <p:cNvPr id="11703" name="Google Shape;11703;p62"/>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2"/>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2"/>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2"/>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2"/>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2"/>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2"/>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2"/>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2"/>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2"/>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2"/>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2"/>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2"/>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2"/>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2"/>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2"/>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2"/>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2"/>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2"/>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2"/>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2"/>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2"/>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2"/>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62"/>
          <p:cNvGrpSpPr/>
          <p:nvPr/>
        </p:nvGrpSpPr>
        <p:grpSpPr>
          <a:xfrm>
            <a:off x="4880665" y="1349424"/>
            <a:ext cx="263316" cy="354754"/>
            <a:chOff x="4896940" y="1502999"/>
            <a:chExt cx="263316" cy="354754"/>
          </a:xfrm>
        </p:grpSpPr>
        <p:sp>
          <p:nvSpPr>
            <p:cNvPr id="11727" name="Google Shape;11727;p62"/>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2"/>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2"/>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2"/>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2"/>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2"/>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2"/>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2"/>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2"/>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2"/>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2"/>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2"/>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2"/>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2"/>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2"/>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2"/>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2"/>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2"/>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2"/>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2"/>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2"/>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62"/>
          <p:cNvGrpSpPr/>
          <p:nvPr/>
        </p:nvGrpSpPr>
        <p:grpSpPr>
          <a:xfrm>
            <a:off x="6239117" y="4114507"/>
            <a:ext cx="274550" cy="354728"/>
            <a:chOff x="6255392" y="4268082"/>
            <a:chExt cx="274550" cy="354728"/>
          </a:xfrm>
        </p:grpSpPr>
        <p:sp>
          <p:nvSpPr>
            <p:cNvPr id="11749" name="Google Shape;11749;p62"/>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2"/>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2"/>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2"/>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2"/>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2"/>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2"/>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2"/>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2"/>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2"/>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2"/>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2"/>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2"/>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2"/>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2"/>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2"/>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2"/>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2"/>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2"/>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2"/>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62"/>
          <p:cNvGrpSpPr/>
          <p:nvPr/>
        </p:nvGrpSpPr>
        <p:grpSpPr>
          <a:xfrm>
            <a:off x="7587801" y="3636500"/>
            <a:ext cx="275807" cy="354859"/>
            <a:chOff x="7604076" y="3790075"/>
            <a:chExt cx="275807" cy="354859"/>
          </a:xfrm>
        </p:grpSpPr>
        <p:sp>
          <p:nvSpPr>
            <p:cNvPr id="11770" name="Google Shape;11770;p62"/>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2"/>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2"/>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2"/>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2"/>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2"/>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2"/>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2"/>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2"/>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2"/>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2"/>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2"/>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2"/>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2"/>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2"/>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2"/>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2"/>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2"/>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2"/>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2"/>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2"/>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2"/>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62"/>
          <p:cNvGrpSpPr/>
          <p:nvPr/>
        </p:nvGrpSpPr>
        <p:grpSpPr>
          <a:xfrm>
            <a:off x="7138152" y="3636631"/>
            <a:ext cx="274550" cy="354493"/>
            <a:chOff x="7154427" y="3790206"/>
            <a:chExt cx="274550" cy="354493"/>
          </a:xfrm>
        </p:grpSpPr>
        <p:sp>
          <p:nvSpPr>
            <p:cNvPr id="11793" name="Google Shape;11793;p62"/>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2"/>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2"/>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2"/>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2"/>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2"/>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2"/>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2"/>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2"/>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2"/>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2"/>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2"/>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2"/>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2"/>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2"/>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2"/>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2"/>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2"/>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2"/>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2"/>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62"/>
          <p:cNvGrpSpPr/>
          <p:nvPr/>
        </p:nvGrpSpPr>
        <p:grpSpPr>
          <a:xfrm>
            <a:off x="8038183" y="1819575"/>
            <a:ext cx="274576" cy="354728"/>
            <a:chOff x="8054458" y="1973150"/>
            <a:chExt cx="274576" cy="354728"/>
          </a:xfrm>
        </p:grpSpPr>
        <p:sp>
          <p:nvSpPr>
            <p:cNvPr id="11814" name="Google Shape;11814;p62"/>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2"/>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2"/>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2"/>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2"/>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2"/>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2"/>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2"/>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2"/>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2"/>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2"/>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2"/>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2"/>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2"/>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2"/>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2"/>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2"/>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2"/>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2"/>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2"/>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2"/>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2"/>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62"/>
          <p:cNvGrpSpPr/>
          <p:nvPr/>
        </p:nvGrpSpPr>
        <p:grpSpPr>
          <a:xfrm>
            <a:off x="7137655" y="1819575"/>
            <a:ext cx="274812" cy="354728"/>
            <a:chOff x="7153930" y="1973150"/>
            <a:chExt cx="274812" cy="354728"/>
          </a:xfrm>
        </p:grpSpPr>
        <p:sp>
          <p:nvSpPr>
            <p:cNvPr id="11837" name="Google Shape;11837;p62"/>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2"/>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2"/>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2"/>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2"/>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2"/>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2"/>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2"/>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2"/>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2"/>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2"/>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2"/>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2"/>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2"/>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2"/>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2"/>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2"/>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2"/>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2"/>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62"/>
          <p:cNvGrpSpPr/>
          <p:nvPr/>
        </p:nvGrpSpPr>
        <p:grpSpPr>
          <a:xfrm>
            <a:off x="6687247" y="1819523"/>
            <a:ext cx="274812" cy="354781"/>
            <a:chOff x="6703522" y="1973098"/>
            <a:chExt cx="274812" cy="354781"/>
          </a:xfrm>
        </p:grpSpPr>
        <p:sp>
          <p:nvSpPr>
            <p:cNvPr id="11857" name="Google Shape;11857;p62"/>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2"/>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2"/>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2"/>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2"/>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2"/>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2"/>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2"/>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2"/>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2"/>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2"/>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2"/>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2"/>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2"/>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2"/>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2"/>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2"/>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2"/>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2"/>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2"/>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2"/>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2"/>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2"/>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2"/>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2"/>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62"/>
          <p:cNvGrpSpPr/>
          <p:nvPr/>
        </p:nvGrpSpPr>
        <p:grpSpPr>
          <a:xfrm>
            <a:off x="6237100" y="1819575"/>
            <a:ext cx="274812" cy="354728"/>
            <a:chOff x="6253375" y="1973150"/>
            <a:chExt cx="274812" cy="354728"/>
          </a:xfrm>
        </p:grpSpPr>
        <p:sp>
          <p:nvSpPr>
            <p:cNvPr id="11883" name="Google Shape;11883;p62"/>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2"/>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2"/>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2"/>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2"/>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2"/>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2"/>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2"/>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2"/>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2"/>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2"/>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2"/>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2"/>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2"/>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2"/>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2"/>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2"/>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2"/>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2"/>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2"/>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2"/>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2"/>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2"/>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2"/>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2"/>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2"/>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2"/>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2"/>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2"/>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2"/>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2"/>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2"/>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2"/>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2"/>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2"/>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2"/>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2"/>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2"/>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62"/>
          <p:cNvGrpSpPr/>
          <p:nvPr/>
        </p:nvGrpSpPr>
        <p:grpSpPr>
          <a:xfrm>
            <a:off x="5786221" y="1819575"/>
            <a:ext cx="275309" cy="354728"/>
            <a:chOff x="5802496" y="1973150"/>
            <a:chExt cx="275309" cy="354728"/>
          </a:xfrm>
        </p:grpSpPr>
        <p:sp>
          <p:nvSpPr>
            <p:cNvPr id="11922" name="Google Shape;11922;p62"/>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2"/>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2"/>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2"/>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2"/>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2"/>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2"/>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2"/>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2"/>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2"/>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2"/>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2"/>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2"/>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2"/>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2"/>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2"/>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2"/>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2"/>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2"/>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2"/>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2"/>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2"/>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2"/>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2"/>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2"/>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2"/>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62"/>
          <p:cNvGrpSpPr/>
          <p:nvPr/>
        </p:nvGrpSpPr>
        <p:grpSpPr>
          <a:xfrm>
            <a:off x="5336808" y="1819575"/>
            <a:ext cx="274576" cy="354728"/>
            <a:chOff x="5353083" y="1973150"/>
            <a:chExt cx="274576" cy="354728"/>
          </a:xfrm>
        </p:grpSpPr>
        <p:sp>
          <p:nvSpPr>
            <p:cNvPr id="11949" name="Google Shape;11949;p62"/>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2"/>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2"/>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2"/>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2"/>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2"/>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2"/>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2"/>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2"/>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2"/>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2"/>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2"/>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2"/>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2"/>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2"/>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2"/>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2"/>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2"/>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2"/>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2"/>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2"/>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62"/>
          <p:cNvGrpSpPr/>
          <p:nvPr/>
        </p:nvGrpSpPr>
        <p:grpSpPr>
          <a:xfrm>
            <a:off x="4886426" y="1819575"/>
            <a:ext cx="274812" cy="354728"/>
            <a:chOff x="4902701" y="1973150"/>
            <a:chExt cx="274812" cy="354728"/>
          </a:xfrm>
        </p:grpSpPr>
        <p:sp>
          <p:nvSpPr>
            <p:cNvPr id="11971" name="Google Shape;11971;p62"/>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2"/>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2"/>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2"/>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2"/>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2"/>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2"/>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2"/>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2"/>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2"/>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2"/>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2"/>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2"/>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2"/>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2"/>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2"/>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2"/>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2"/>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2"/>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2"/>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2"/>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2"/>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2"/>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2"/>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2"/>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62"/>
          <p:cNvGrpSpPr/>
          <p:nvPr/>
        </p:nvGrpSpPr>
        <p:grpSpPr>
          <a:xfrm>
            <a:off x="4886426" y="2726414"/>
            <a:ext cx="272560" cy="354676"/>
            <a:chOff x="4902701" y="2879989"/>
            <a:chExt cx="272560" cy="354676"/>
          </a:xfrm>
        </p:grpSpPr>
        <p:sp>
          <p:nvSpPr>
            <p:cNvPr id="11997" name="Google Shape;11997;p62"/>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2"/>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2"/>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2"/>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2"/>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2"/>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2"/>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2"/>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2"/>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2"/>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2"/>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2"/>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2"/>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2"/>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2"/>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2"/>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2"/>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2"/>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2"/>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2"/>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2"/>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2"/>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2"/>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2"/>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62"/>
          <p:cNvGrpSpPr/>
          <p:nvPr/>
        </p:nvGrpSpPr>
        <p:grpSpPr>
          <a:xfrm>
            <a:off x="5787713" y="4114507"/>
            <a:ext cx="274550" cy="354728"/>
            <a:chOff x="5803988" y="4268082"/>
            <a:chExt cx="274550" cy="354728"/>
          </a:xfrm>
        </p:grpSpPr>
        <p:sp>
          <p:nvSpPr>
            <p:cNvPr id="12022" name="Google Shape;12022;p62"/>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2"/>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2"/>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2"/>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2"/>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2"/>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2"/>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2"/>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2"/>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2"/>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2"/>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2"/>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2"/>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2"/>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2"/>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2"/>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2"/>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2"/>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2"/>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2"/>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2"/>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2"/>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62"/>
          <p:cNvGrpSpPr/>
          <p:nvPr/>
        </p:nvGrpSpPr>
        <p:grpSpPr>
          <a:xfrm>
            <a:off x="5336074" y="4114507"/>
            <a:ext cx="274550" cy="354728"/>
            <a:chOff x="5352349" y="4268082"/>
            <a:chExt cx="274550" cy="354728"/>
          </a:xfrm>
        </p:grpSpPr>
        <p:sp>
          <p:nvSpPr>
            <p:cNvPr id="12045" name="Google Shape;12045;p62"/>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2"/>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2"/>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2"/>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2"/>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2"/>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2"/>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2"/>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2"/>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2"/>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2"/>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2"/>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2"/>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2"/>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2"/>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2"/>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2"/>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2"/>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2"/>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2"/>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2"/>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2"/>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62"/>
          <p:cNvGrpSpPr/>
          <p:nvPr/>
        </p:nvGrpSpPr>
        <p:grpSpPr>
          <a:xfrm>
            <a:off x="7590551" y="2265715"/>
            <a:ext cx="274550" cy="354728"/>
            <a:chOff x="7606826" y="2419290"/>
            <a:chExt cx="274550" cy="354728"/>
          </a:xfrm>
        </p:grpSpPr>
        <p:sp>
          <p:nvSpPr>
            <p:cNvPr id="12068" name="Google Shape;12068;p6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62"/>
          <p:cNvGrpSpPr/>
          <p:nvPr/>
        </p:nvGrpSpPr>
        <p:grpSpPr>
          <a:xfrm>
            <a:off x="7139907" y="2265715"/>
            <a:ext cx="274550" cy="354728"/>
            <a:chOff x="7156182" y="2419290"/>
            <a:chExt cx="274550" cy="354728"/>
          </a:xfrm>
        </p:grpSpPr>
        <p:sp>
          <p:nvSpPr>
            <p:cNvPr id="12084" name="Google Shape;12084;p62"/>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2"/>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2"/>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2"/>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2"/>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2"/>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2"/>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2"/>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2"/>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2"/>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2"/>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2"/>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2"/>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2"/>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2"/>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62"/>
          <p:cNvGrpSpPr/>
          <p:nvPr/>
        </p:nvGrpSpPr>
        <p:grpSpPr>
          <a:xfrm>
            <a:off x="6689001" y="2265715"/>
            <a:ext cx="274812" cy="354728"/>
            <a:chOff x="6705276" y="2419290"/>
            <a:chExt cx="274812" cy="354728"/>
          </a:xfrm>
        </p:grpSpPr>
        <p:sp>
          <p:nvSpPr>
            <p:cNvPr id="12100" name="Google Shape;12100;p62"/>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2"/>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2"/>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2"/>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2"/>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2"/>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2"/>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2"/>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2"/>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2"/>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2"/>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2"/>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2"/>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2"/>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2"/>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2"/>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2"/>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2"/>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2"/>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2"/>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2"/>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2"/>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2"/>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2"/>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2"/>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2"/>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2"/>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2"/>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62"/>
          <p:cNvGrpSpPr/>
          <p:nvPr/>
        </p:nvGrpSpPr>
        <p:grpSpPr>
          <a:xfrm>
            <a:off x="4886661" y="2265715"/>
            <a:ext cx="274576" cy="354728"/>
            <a:chOff x="4902936" y="2419290"/>
            <a:chExt cx="274576" cy="354728"/>
          </a:xfrm>
        </p:grpSpPr>
        <p:sp>
          <p:nvSpPr>
            <p:cNvPr id="12129" name="Google Shape;12129;p62"/>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2"/>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2"/>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2"/>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2"/>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2"/>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2"/>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2"/>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2"/>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2"/>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2"/>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2"/>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2"/>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2"/>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2"/>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2"/>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2"/>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2"/>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2"/>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2"/>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62"/>
          <p:cNvGrpSpPr/>
          <p:nvPr/>
        </p:nvGrpSpPr>
        <p:grpSpPr>
          <a:xfrm>
            <a:off x="7591781" y="3192219"/>
            <a:ext cx="270334" cy="354754"/>
            <a:chOff x="7608056" y="3345794"/>
            <a:chExt cx="270334" cy="354754"/>
          </a:xfrm>
        </p:grpSpPr>
        <p:sp>
          <p:nvSpPr>
            <p:cNvPr id="12150" name="Google Shape;12150;p62"/>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2"/>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2"/>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2"/>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2"/>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2"/>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2"/>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2"/>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2"/>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2"/>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2"/>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2"/>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2"/>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2"/>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2"/>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2"/>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2"/>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2"/>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2"/>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62"/>
          <p:cNvGrpSpPr/>
          <p:nvPr/>
        </p:nvGrpSpPr>
        <p:grpSpPr>
          <a:xfrm>
            <a:off x="6696490" y="4114507"/>
            <a:ext cx="263316" cy="354728"/>
            <a:chOff x="6712765" y="4268082"/>
            <a:chExt cx="263316" cy="354728"/>
          </a:xfrm>
        </p:grpSpPr>
        <p:sp>
          <p:nvSpPr>
            <p:cNvPr id="12170" name="Google Shape;12170;p62"/>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2"/>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2"/>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2"/>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2"/>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2"/>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2"/>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2"/>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2"/>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2"/>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2"/>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2"/>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2"/>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2"/>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2"/>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2"/>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62"/>
          <p:cNvGrpSpPr/>
          <p:nvPr/>
        </p:nvGrpSpPr>
        <p:grpSpPr>
          <a:xfrm>
            <a:off x="5343066" y="2265584"/>
            <a:ext cx="262819" cy="354859"/>
            <a:chOff x="5359341" y="2419159"/>
            <a:chExt cx="262819" cy="354859"/>
          </a:xfrm>
        </p:grpSpPr>
        <p:sp>
          <p:nvSpPr>
            <p:cNvPr id="12187" name="Google Shape;12187;p62"/>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2"/>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2"/>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2"/>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2"/>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2"/>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2"/>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2"/>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2"/>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2"/>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2"/>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2"/>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2"/>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2"/>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2"/>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2"/>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2"/>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2"/>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2"/>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2"/>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2"/>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62"/>
          <p:cNvGrpSpPr/>
          <p:nvPr/>
        </p:nvGrpSpPr>
        <p:grpSpPr>
          <a:xfrm>
            <a:off x="6693007" y="3636631"/>
            <a:ext cx="263316" cy="354493"/>
            <a:chOff x="6709282" y="3790206"/>
            <a:chExt cx="263316" cy="354493"/>
          </a:xfrm>
        </p:grpSpPr>
        <p:sp>
          <p:nvSpPr>
            <p:cNvPr id="12209" name="Google Shape;12209;p62"/>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2"/>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2"/>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2"/>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2"/>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2"/>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2"/>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2"/>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2"/>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2"/>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2"/>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2"/>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2"/>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2"/>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2"/>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2"/>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62"/>
          <p:cNvGrpSpPr/>
          <p:nvPr/>
        </p:nvGrpSpPr>
        <p:grpSpPr>
          <a:xfrm>
            <a:off x="6244354" y="2265715"/>
            <a:ext cx="263055" cy="354493"/>
            <a:chOff x="6260629" y="2419290"/>
            <a:chExt cx="263055" cy="354493"/>
          </a:xfrm>
        </p:grpSpPr>
        <p:sp>
          <p:nvSpPr>
            <p:cNvPr id="12226" name="Google Shape;12226;p62"/>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2"/>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2"/>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2"/>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2"/>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2"/>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2"/>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2"/>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2"/>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2"/>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2"/>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2"/>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2"/>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2"/>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2"/>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62"/>
          <p:cNvGrpSpPr/>
          <p:nvPr/>
        </p:nvGrpSpPr>
        <p:grpSpPr>
          <a:xfrm>
            <a:off x="6244589" y="2726336"/>
            <a:ext cx="263343" cy="354754"/>
            <a:chOff x="6260864" y="2879911"/>
            <a:chExt cx="263343" cy="354754"/>
          </a:xfrm>
        </p:grpSpPr>
        <p:sp>
          <p:nvSpPr>
            <p:cNvPr id="12242" name="Google Shape;12242;p62"/>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2"/>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2"/>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2"/>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2"/>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2"/>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2"/>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2"/>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2"/>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2"/>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2"/>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2"/>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2"/>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2"/>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2"/>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2"/>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2"/>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2"/>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62"/>
          <p:cNvGrpSpPr/>
          <p:nvPr/>
        </p:nvGrpSpPr>
        <p:grpSpPr>
          <a:xfrm>
            <a:off x="8046693" y="2265715"/>
            <a:ext cx="263316" cy="354728"/>
            <a:chOff x="8062968" y="2419290"/>
            <a:chExt cx="263316" cy="354728"/>
          </a:xfrm>
        </p:grpSpPr>
        <p:sp>
          <p:nvSpPr>
            <p:cNvPr id="12261" name="Google Shape;12261;p6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62"/>
          <p:cNvGrpSpPr/>
          <p:nvPr/>
        </p:nvGrpSpPr>
        <p:grpSpPr>
          <a:xfrm>
            <a:off x="5793448" y="2265715"/>
            <a:ext cx="263316" cy="354728"/>
            <a:chOff x="5809723" y="2419290"/>
            <a:chExt cx="263316" cy="354728"/>
          </a:xfrm>
        </p:grpSpPr>
        <p:sp>
          <p:nvSpPr>
            <p:cNvPr id="12279" name="Google Shape;12279;p62"/>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2"/>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2"/>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2"/>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2"/>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2"/>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2"/>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2"/>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2"/>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2"/>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2"/>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2"/>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2"/>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2"/>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2"/>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2"/>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2"/>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62"/>
          <p:cNvGrpSpPr/>
          <p:nvPr/>
        </p:nvGrpSpPr>
        <p:grpSpPr>
          <a:xfrm>
            <a:off x="7590551" y="1349424"/>
            <a:ext cx="263552" cy="354754"/>
            <a:chOff x="7606826" y="1502999"/>
            <a:chExt cx="263552" cy="354754"/>
          </a:xfrm>
        </p:grpSpPr>
        <p:sp>
          <p:nvSpPr>
            <p:cNvPr id="12297" name="Google Shape;12297;p6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62"/>
          <p:cNvGrpSpPr/>
          <p:nvPr/>
        </p:nvGrpSpPr>
        <p:grpSpPr>
          <a:xfrm>
            <a:off x="8044180" y="3636500"/>
            <a:ext cx="264076" cy="354623"/>
            <a:chOff x="8060455" y="3790075"/>
            <a:chExt cx="264076" cy="354623"/>
          </a:xfrm>
        </p:grpSpPr>
        <p:sp>
          <p:nvSpPr>
            <p:cNvPr id="12316" name="Google Shape;12316;p62"/>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2"/>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2"/>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2"/>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2"/>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2"/>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2"/>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2"/>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2"/>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2"/>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2"/>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2"/>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2"/>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2"/>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2"/>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2"/>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2"/>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2"/>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2"/>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2"/>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2"/>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2"/>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2"/>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62"/>
          <p:cNvGrpSpPr/>
          <p:nvPr/>
        </p:nvGrpSpPr>
        <p:grpSpPr>
          <a:xfrm>
            <a:off x="7598275" y="2726336"/>
            <a:ext cx="263316" cy="354754"/>
            <a:chOff x="7614550" y="2879911"/>
            <a:chExt cx="263316" cy="354754"/>
          </a:xfrm>
        </p:grpSpPr>
        <p:sp>
          <p:nvSpPr>
            <p:cNvPr id="12340" name="Google Shape;12340;p62"/>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2"/>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2"/>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2"/>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2"/>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2"/>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2"/>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2"/>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2"/>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2"/>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2"/>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2"/>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2"/>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2"/>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2"/>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2"/>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2"/>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2"/>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2"/>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62"/>
          <p:cNvGrpSpPr/>
          <p:nvPr/>
        </p:nvGrpSpPr>
        <p:grpSpPr>
          <a:xfrm>
            <a:off x="4884409" y="4114612"/>
            <a:ext cx="274576" cy="354623"/>
            <a:chOff x="4900684" y="4268187"/>
            <a:chExt cx="274576" cy="354623"/>
          </a:xfrm>
        </p:grpSpPr>
        <p:sp>
          <p:nvSpPr>
            <p:cNvPr id="12360" name="Google Shape;12360;p62"/>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2"/>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2"/>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2"/>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2"/>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2"/>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2"/>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2"/>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2"/>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2"/>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2"/>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2"/>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2"/>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2"/>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2"/>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62"/>
          <p:cNvGrpSpPr/>
          <p:nvPr/>
        </p:nvGrpSpPr>
        <p:grpSpPr>
          <a:xfrm>
            <a:off x="7145379" y="3192219"/>
            <a:ext cx="263343" cy="354754"/>
            <a:chOff x="7161654" y="3345794"/>
            <a:chExt cx="263343" cy="354754"/>
          </a:xfrm>
        </p:grpSpPr>
        <p:sp>
          <p:nvSpPr>
            <p:cNvPr id="12376" name="Google Shape;12376;p62"/>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2"/>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2"/>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2"/>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2"/>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2"/>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2"/>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2"/>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2"/>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2"/>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2"/>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2"/>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2"/>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2"/>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2"/>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2"/>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2"/>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2"/>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2"/>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62"/>
          <p:cNvGrpSpPr/>
          <p:nvPr/>
        </p:nvGrpSpPr>
        <p:grpSpPr>
          <a:xfrm>
            <a:off x="6695495" y="3192219"/>
            <a:ext cx="263081" cy="354754"/>
            <a:chOff x="6711770" y="3345794"/>
            <a:chExt cx="263081" cy="354754"/>
          </a:xfrm>
        </p:grpSpPr>
        <p:sp>
          <p:nvSpPr>
            <p:cNvPr id="12396" name="Google Shape;12396;p62"/>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2"/>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2"/>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2"/>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2"/>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2"/>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2"/>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2"/>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2"/>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2"/>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2"/>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2"/>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2"/>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2"/>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2"/>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2"/>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2"/>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62"/>
          <p:cNvGrpSpPr/>
          <p:nvPr/>
        </p:nvGrpSpPr>
        <p:grpSpPr>
          <a:xfrm>
            <a:off x="7147134" y="2726676"/>
            <a:ext cx="263316" cy="354414"/>
            <a:chOff x="7163409" y="2880251"/>
            <a:chExt cx="263316" cy="354414"/>
          </a:xfrm>
        </p:grpSpPr>
        <p:sp>
          <p:nvSpPr>
            <p:cNvPr id="12414" name="Google Shape;12414;p62"/>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2"/>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2"/>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2"/>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2"/>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2"/>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2"/>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2"/>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2"/>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2"/>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2"/>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2"/>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62"/>
          <p:cNvGrpSpPr/>
          <p:nvPr/>
        </p:nvGrpSpPr>
        <p:grpSpPr>
          <a:xfrm>
            <a:off x="6695757" y="2726597"/>
            <a:ext cx="263316" cy="354493"/>
            <a:chOff x="6712032" y="2880172"/>
            <a:chExt cx="263316" cy="354493"/>
          </a:xfrm>
        </p:grpSpPr>
        <p:sp>
          <p:nvSpPr>
            <p:cNvPr id="12427" name="Google Shape;12427;p62"/>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2"/>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2"/>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2"/>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2"/>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2"/>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2"/>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2"/>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2"/>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2"/>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2"/>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2"/>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2"/>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2"/>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2"/>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2"/>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2"/>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2"/>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2"/>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2"/>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2"/>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62"/>
          <p:cNvGrpSpPr/>
          <p:nvPr/>
        </p:nvGrpSpPr>
        <p:grpSpPr>
          <a:xfrm>
            <a:off x="6245349" y="3192219"/>
            <a:ext cx="263316" cy="354754"/>
            <a:chOff x="6261624" y="3345794"/>
            <a:chExt cx="263316" cy="354754"/>
          </a:xfrm>
        </p:grpSpPr>
        <p:sp>
          <p:nvSpPr>
            <p:cNvPr id="12449" name="Google Shape;12449;p62"/>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2"/>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2"/>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2"/>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2"/>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2"/>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2"/>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2"/>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2"/>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2"/>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2"/>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2"/>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2"/>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2"/>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2"/>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2"/>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2"/>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2"/>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2"/>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2"/>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2"/>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2"/>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2"/>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2"/>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2"/>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2"/>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2"/>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2"/>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7" name="Google Shape;12477;p62"/>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8" name="Google Shape;12478;p62"/>
          <p:cNvGrpSpPr/>
          <p:nvPr/>
        </p:nvGrpSpPr>
        <p:grpSpPr>
          <a:xfrm>
            <a:off x="5795464" y="3192219"/>
            <a:ext cx="263316" cy="354754"/>
            <a:chOff x="5811739" y="3345794"/>
            <a:chExt cx="263316" cy="354754"/>
          </a:xfrm>
        </p:grpSpPr>
        <p:sp>
          <p:nvSpPr>
            <p:cNvPr id="12479" name="Google Shape;12479;p62"/>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2"/>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2"/>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2"/>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2"/>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2"/>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2"/>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2"/>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2"/>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2"/>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2"/>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2"/>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2"/>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2"/>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2"/>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2"/>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2"/>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2"/>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2"/>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2"/>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2"/>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62"/>
          <p:cNvGrpSpPr/>
          <p:nvPr/>
        </p:nvGrpSpPr>
        <p:grpSpPr>
          <a:xfrm>
            <a:off x="5347543" y="3192219"/>
            <a:ext cx="259074" cy="354493"/>
            <a:chOff x="5363818" y="3345794"/>
            <a:chExt cx="259074" cy="354493"/>
          </a:xfrm>
        </p:grpSpPr>
        <p:sp>
          <p:nvSpPr>
            <p:cNvPr id="12501" name="Google Shape;12501;p62"/>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2"/>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2"/>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2"/>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2"/>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2"/>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2"/>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2"/>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2"/>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2"/>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2"/>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2"/>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2"/>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2"/>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2"/>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2"/>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2"/>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2"/>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2"/>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2"/>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2"/>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2"/>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2"/>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2"/>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2"/>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62"/>
          <p:cNvGrpSpPr/>
          <p:nvPr/>
        </p:nvGrpSpPr>
        <p:grpSpPr>
          <a:xfrm>
            <a:off x="4896664" y="3192088"/>
            <a:ext cx="261326" cy="354885"/>
            <a:chOff x="4912939" y="3345663"/>
            <a:chExt cx="261326" cy="354885"/>
          </a:xfrm>
        </p:grpSpPr>
        <p:sp>
          <p:nvSpPr>
            <p:cNvPr id="12527" name="Google Shape;12527;p62"/>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2"/>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2"/>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2"/>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2"/>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2"/>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2"/>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2"/>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2"/>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2"/>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2"/>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2"/>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2"/>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2"/>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2"/>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2"/>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2"/>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2"/>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2"/>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2"/>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2"/>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62"/>
          <p:cNvGrpSpPr/>
          <p:nvPr/>
        </p:nvGrpSpPr>
        <p:grpSpPr>
          <a:xfrm>
            <a:off x="5793448" y="2726336"/>
            <a:ext cx="263081" cy="355016"/>
            <a:chOff x="5809723" y="2879911"/>
            <a:chExt cx="263081" cy="355016"/>
          </a:xfrm>
        </p:grpSpPr>
        <p:sp>
          <p:nvSpPr>
            <p:cNvPr id="12549" name="Google Shape;12549;p62"/>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2"/>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2"/>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2"/>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2"/>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2"/>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2"/>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2"/>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2"/>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2"/>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2"/>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2"/>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2"/>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2"/>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2"/>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2"/>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2"/>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2"/>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2"/>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2"/>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2"/>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2"/>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62"/>
          <p:cNvGrpSpPr/>
          <p:nvPr/>
        </p:nvGrpSpPr>
        <p:grpSpPr>
          <a:xfrm>
            <a:off x="7599794" y="4114481"/>
            <a:ext cx="263316" cy="354754"/>
            <a:chOff x="7616069" y="4268056"/>
            <a:chExt cx="263316" cy="354754"/>
          </a:xfrm>
        </p:grpSpPr>
        <p:sp>
          <p:nvSpPr>
            <p:cNvPr id="12572" name="Google Shape;12572;p62"/>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2"/>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2"/>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2"/>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2"/>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2"/>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2"/>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2"/>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2"/>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2"/>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2"/>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2"/>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2"/>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2"/>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2"/>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2"/>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2"/>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2"/>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2"/>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2"/>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2"/>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62"/>
          <p:cNvGrpSpPr/>
          <p:nvPr/>
        </p:nvGrpSpPr>
        <p:grpSpPr>
          <a:xfrm>
            <a:off x="7148129" y="4114743"/>
            <a:ext cx="263316" cy="354493"/>
            <a:chOff x="7164404" y="4268318"/>
            <a:chExt cx="263316" cy="354493"/>
          </a:xfrm>
        </p:grpSpPr>
        <p:sp>
          <p:nvSpPr>
            <p:cNvPr id="12594" name="Google Shape;12594;p62"/>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2"/>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2"/>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2"/>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2"/>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2"/>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2"/>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2"/>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2"/>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2"/>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2"/>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2"/>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2"/>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2"/>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2"/>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2"/>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62"/>
          <p:cNvGrpSpPr/>
          <p:nvPr/>
        </p:nvGrpSpPr>
        <p:grpSpPr>
          <a:xfrm>
            <a:off x="5342071" y="2726336"/>
            <a:ext cx="263316" cy="354754"/>
            <a:chOff x="5358346" y="2879911"/>
            <a:chExt cx="263316" cy="354754"/>
          </a:xfrm>
        </p:grpSpPr>
        <p:sp>
          <p:nvSpPr>
            <p:cNvPr id="12611" name="Google Shape;12611;p62"/>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2"/>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2"/>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2"/>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2"/>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2"/>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2"/>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2"/>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2"/>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2"/>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2"/>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2"/>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2"/>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2"/>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2"/>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2"/>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2"/>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2"/>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2"/>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2"/>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2"/>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62"/>
          <p:cNvGrpSpPr/>
          <p:nvPr/>
        </p:nvGrpSpPr>
        <p:grpSpPr>
          <a:xfrm>
            <a:off x="8045175" y="3192167"/>
            <a:ext cx="263316" cy="354807"/>
            <a:chOff x="8061450" y="3345742"/>
            <a:chExt cx="263316" cy="354807"/>
          </a:xfrm>
        </p:grpSpPr>
        <p:sp>
          <p:nvSpPr>
            <p:cNvPr id="12633" name="Google Shape;12633;p62"/>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2"/>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2"/>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2"/>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2"/>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2"/>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2"/>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2"/>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2"/>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2"/>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2"/>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2"/>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2"/>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2"/>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2"/>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2"/>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9" name="Google Shape;12649;p62"/>
          <p:cNvGrpSpPr/>
          <p:nvPr/>
        </p:nvGrpSpPr>
        <p:grpSpPr>
          <a:xfrm>
            <a:off x="8049678" y="2726336"/>
            <a:ext cx="263081" cy="354754"/>
            <a:chOff x="8065953" y="2879911"/>
            <a:chExt cx="263081" cy="354754"/>
          </a:xfrm>
        </p:grpSpPr>
        <p:sp>
          <p:nvSpPr>
            <p:cNvPr id="12650" name="Google Shape;12650;p62"/>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2"/>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2"/>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2"/>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2"/>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2"/>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2"/>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2"/>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2"/>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2"/>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2"/>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2"/>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2"/>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2"/>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2"/>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2"/>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62"/>
          <p:cNvGrpSpPr/>
          <p:nvPr/>
        </p:nvGrpSpPr>
        <p:grpSpPr>
          <a:xfrm>
            <a:off x="8047924" y="4114743"/>
            <a:ext cx="270308" cy="354493"/>
            <a:chOff x="8064199" y="4268318"/>
            <a:chExt cx="270308" cy="354493"/>
          </a:xfrm>
        </p:grpSpPr>
        <p:sp>
          <p:nvSpPr>
            <p:cNvPr id="12667" name="Google Shape;12667;p62"/>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2"/>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2"/>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2"/>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2"/>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2"/>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2"/>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2"/>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2"/>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2"/>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2"/>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2"/>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2"/>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2"/>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2"/>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2"/>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5" name="Google Shape;12685;p6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2686" name="Google Shape;12686;p6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90" name="Shape 12690"/>
        <p:cNvGrpSpPr/>
        <p:nvPr/>
      </p:nvGrpSpPr>
      <p:grpSpPr>
        <a:xfrm>
          <a:off x="0" y="0"/>
          <a:ext cx="0" cy="0"/>
          <a:chOff x="0" y="0"/>
          <a:chExt cx="0" cy="0"/>
        </a:xfrm>
      </p:grpSpPr>
      <p:grpSp>
        <p:nvGrpSpPr>
          <p:cNvPr id="12691" name="Google Shape;12691;p63"/>
          <p:cNvGrpSpPr/>
          <p:nvPr/>
        </p:nvGrpSpPr>
        <p:grpSpPr>
          <a:xfrm>
            <a:off x="3507933" y="3164345"/>
            <a:ext cx="381482" cy="366926"/>
            <a:chOff x="3511608" y="3348218"/>
            <a:chExt cx="381482" cy="366926"/>
          </a:xfrm>
        </p:grpSpPr>
        <p:sp>
          <p:nvSpPr>
            <p:cNvPr id="12692" name="Google Shape;12692;p63"/>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3"/>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3"/>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3"/>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3"/>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3"/>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3"/>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3"/>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3"/>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3"/>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3"/>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3"/>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3"/>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3"/>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63"/>
          <p:cNvGrpSpPr/>
          <p:nvPr/>
        </p:nvGrpSpPr>
        <p:grpSpPr>
          <a:xfrm>
            <a:off x="1846141" y="3623467"/>
            <a:ext cx="163616" cy="366665"/>
            <a:chOff x="1849816" y="3807339"/>
            <a:chExt cx="163616" cy="366665"/>
          </a:xfrm>
        </p:grpSpPr>
        <p:sp>
          <p:nvSpPr>
            <p:cNvPr id="12707" name="Google Shape;12707;p63"/>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3"/>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3"/>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3"/>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3"/>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3"/>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3"/>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3"/>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3"/>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3"/>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3"/>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3"/>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3"/>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3"/>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63"/>
          <p:cNvGrpSpPr/>
          <p:nvPr/>
        </p:nvGrpSpPr>
        <p:grpSpPr>
          <a:xfrm>
            <a:off x="2271082" y="3623441"/>
            <a:ext cx="202292" cy="366430"/>
            <a:chOff x="2274757" y="3807313"/>
            <a:chExt cx="202292" cy="366430"/>
          </a:xfrm>
        </p:grpSpPr>
        <p:sp>
          <p:nvSpPr>
            <p:cNvPr id="12722" name="Google Shape;12722;p63"/>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3"/>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3"/>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3"/>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3"/>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3"/>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3"/>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3"/>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3"/>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3"/>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63"/>
          <p:cNvGrpSpPr/>
          <p:nvPr/>
        </p:nvGrpSpPr>
        <p:grpSpPr>
          <a:xfrm>
            <a:off x="3969041" y="3164345"/>
            <a:ext cx="366404" cy="366665"/>
            <a:chOff x="3972716" y="3348218"/>
            <a:chExt cx="366404" cy="366665"/>
          </a:xfrm>
        </p:grpSpPr>
        <p:sp>
          <p:nvSpPr>
            <p:cNvPr id="12733" name="Google Shape;12733;p63"/>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3"/>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3"/>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3"/>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3"/>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3"/>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3"/>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3"/>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3"/>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3"/>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3"/>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3"/>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63"/>
          <p:cNvGrpSpPr/>
          <p:nvPr/>
        </p:nvGrpSpPr>
        <p:grpSpPr>
          <a:xfrm>
            <a:off x="862853" y="3164476"/>
            <a:ext cx="317405" cy="366534"/>
            <a:chOff x="866528" y="3348348"/>
            <a:chExt cx="317405" cy="366534"/>
          </a:xfrm>
        </p:grpSpPr>
        <p:sp>
          <p:nvSpPr>
            <p:cNvPr id="12746" name="Google Shape;12746;p63"/>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3"/>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3"/>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3"/>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3"/>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3"/>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3"/>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3"/>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63"/>
          <p:cNvGrpSpPr/>
          <p:nvPr/>
        </p:nvGrpSpPr>
        <p:grpSpPr>
          <a:xfrm>
            <a:off x="1313143" y="3164423"/>
            <a:ext cx="310872" cy="366848"/>
            <a:chOff x="1316818" y="3348296"/>
            <a:chExt cx="310872" cy="366848"/>
          </a:xfrm>
        </p:grpSpPr>
        <p:sp>
          <p:nvSpPr>
            <p:cNvPr id="12755" name="Google Shape;12755;p63"/>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3"/>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3"/>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3"/>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3"/>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3"/>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3"/>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3"/>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3"/>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3"/>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3"/>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3"/>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3"/>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3"/>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3"/>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3"/>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3"/>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3"/>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3"/>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3"/>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3"/>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3"/>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3"/>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3"/>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63"/>
          <p:cNvGrpSpPr/>
          <p:nvPr/>
        </p:nvGrpSpPr>
        <p:grpSpPr>
          <a:xfrm>
            <a:off x="3101573" y="3164371"/>
            <a:ext cx="305620" cy="366430"/>
            <a:chOff x="3105248" y="3348244"/>
            <a:chExt cx="305620" cy="366430"/>
          </a:xfrm>
        </p:grpSpPr>
        <p:sp>
          <p:nvSpPr>
            <p:cNvPr id="12780" name="Google Shape;12780;p63"/>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3"/>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3"/>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3"/>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3"/>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3"/>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3"/>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63"/>
          <p:cNvGrpSpPr/>
          <p:nvPr/>
        </p:nvGrpSpPr>
        <p:grpSpPr>
          <a:xfrm>
            <a:off x="2658313" y="3164345"/>
            <a:ext cx="304078" cy="366665"/>
            <a:chOff x="2661988" y="3348218"/>
            <a:chExt cx="304078" cy="366665"/>
          </a:xfrm>
        </p:grpSpPr>
        <p:sp>
          <p:nvSpPr>
            <p:cNvPr id="12788" name="Google Shape;12788;p63"/>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3"/>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3"/>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3"/>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3"/>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3"/>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3"/>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3"/>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3"/>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3"/>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3"/>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3"/>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3"/>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3"/>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3"/>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3"/>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3"/>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3"/>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3"/>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63"/>
          <p:cNvGrpSpPr/>
          <p:nvPr/>
        </p:nvGrpSpPr>
        <p:grpSpPr>
          <a:xfrm>
            <a:off x="2209252" y="3165024"/>
            <a:ext cx="307606" cy="366482"/>
            <a:chOff x="2212927" y="3348897"/>
            <a:chExt cx="307606" cy="366482"/>
          </a:xfrm>
        </p:grpSpPr>
        <p:sp>
          <p:nvSpPr>
            <p:cNvPr id="12808" name="Google Shape;12808;p63"/>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3"/>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3"/>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3"/>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3"/>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3"/>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3"/>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3"/>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3"/>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3"/>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63"/>
          <p:cNvGrpSpPr/>
          <p:nvPr/>
        </p:nvGrpSpPr>
        <p:grpSpPr>
          <a:xfrm>
            <a:off x="1760714" y="3164345"/>
            <a:ext cx="310114" cy="366665"/>
            <a:chOff x="1764389" y="3348218"/>
            <a:chExt cx="310114" cy="366665"/>
          </a:xfrm>
        </p:grpSpPr>
        <p:sp>
          <p:nvSpPr>
            <p:cNvPr id="12819" name="Google Shape;12819;p63"/>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3"/>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3"/>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3"/>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3"/>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3"/>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3"/>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3"/>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3"/>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3"/>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3"/>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3"/>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3"/>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3"/>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3"/>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3"/>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3"/>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63"/>
          <p:cNvGrpSpPr/>
          <p:nvPr/>
        </p:nvGrpSpPr>
        <p:grpSpPr>
          <a:xfrm>
            <a:off x="2773897" y="3623415"/>
            <a:ext cx="81716" cy="366717"/>
            <a:chOff x="2777572" y="3807287"/>
            <a:chExt cx="81716" cy="366717"/>
          </a:xfrm>
        </p:grpSpPr>
        <p:sp>
          <p:nvSpPr>
            <p:cNvPr id="12840" name="Google Shape;12840;p63"/>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3"/>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3"/>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3"/>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3"/>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3"/>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3"/>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3"/>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3"/>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3"/>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3"/>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63"/>
          <p:cNvGrpSpPr/>
          <p:nvPr/>
        </p:nvGrpSpPr>
        <p:grpSpPr>
          <a:xfrm>
            <a:off x="3930339" y="4145908"/>
            <a:ext cx="366665" cy="256334"/>
            <a:chOff x="3934014" y="4329780"/>
            <a:chExt cx="366665" cy="256334"/>
          </a:xfrm>
        </p:grpSpPr>
        <p:sp>
          <p:nvSpPr>
            <p:cNvPr id="12852" name="Google Shape;12852;p63"/>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3"/>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3"/>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3"/>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3"/>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3"/>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3"/>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3"/>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3"/>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3"/>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3"/>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3"/>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3"/>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63"/>
          <p:cNvGrpSpPr/>
          <p:nvPr/>
        </p:nvGrpSpPr>
        <p:grpSpPr>
          <a:xfrm>
            <a:off x="943995" y="3623467"/>
            <a:ext cx="194295" cy="366404"/>
            <a:chOff x="947670" y="3807339"/>
            <a:chExt cx="194295" cy="366404"/>
          </a:xfrm>
        </p:grpSpPr>
        <p:sp>
          <p:nvSpPr>
            <p:cNvPr id="12866" name="Google Shape;12866;p63"/>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3"/>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3"/>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3"/>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3"/>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3"/>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3"/>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3"/>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3"/>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3"/>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63"/>
          <p:cNvGrpSpPr/>
          <p:nvPr/>
        </p:nvGrpSpPr>
        <p:grpSpPr>
          <a:xfrm>
            <a:off x="3416704" y="4102685"/>
            <a:ext cx="368939" cy="342283"/>
            <a:chOff x="3420379" y="4286557"/>
            <a:chExt cx="368939" cy="342283"/>
          </a:xfrm>
        </p:grpSpPr>
        <p:sp>
          <p:nvSpPr>
            <p:cNvPr id="12877" name="Google Shape;12877;p63"/>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3"/>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3"/>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3"/>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3"/>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3"/>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3"/>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3"/>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3"/>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3"/>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3"/>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3"/>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3"/>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3"/>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3"/>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3"/>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63"/>
          <p:cNvGrpSpPr/>
          <p:nvPr/>
        </p:nvGrpSpPr>
        <p:grpSpPr>
          <a:xfrm>
            <a:off x="3961515" y="3658380"/>
            <a:ext cx="369801" cy="296813"/>
            <a:chOff x="3965190" y="3842252"/>
            <a:chExt cx="369801" cy="296813"/>
          </a:xfrm>
        </p:grpSpPr>
        <p:sp>
          <p:nvSpPr>
            <p:cNvPr id="12894" name="Google Shape;12894;p63"/>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3"/>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3"/>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3"/>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3"/>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3"/>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3"/>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3"/>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3"/>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3"/>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3"/>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3"/>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3"/>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3"/>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3"/>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3"/>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3"/>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3"/>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3"/>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63"/>
          <p:cNvGrpSpPr/>
          <p:nvPr/>
        </p:nvGrpSpPr>
        <p:grpSpPr>
          <a:xfrm>
            <a:off x="3502915" y="3649939"/>
            <a:ext cx="396796" cy="313407"/>
            <a:chOff x="3506590" y="3833812"/>
            <a:chExt cx="396796" cy="313407"/>
          </a:xfrm>
        </p:grpSpPr>
        <p:sp>
          <p:nvSpPr>
            <p:cNvPr id="12916" name="Google Shape;12916;p63"/>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3"/>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3"/>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63"/>
          <p:cNvGrpSpPr/>
          <p:nvPr/>
        </p:nvGrpSpPr>
        <p:grpSpPr>
          <a:xfrm>
            <a:off x="2765613" y="1781491"/>
            <a:ext cx="104556" cy="366665"/>
            <a:chOff x="2769288" y="1965364"/>
            <a:chExt cx="104556" cy="366665"/>
          </a:xfrm>
        </p:grpSpPr>
        <p:sp>
          <p:nvSpPr>
            <p:cNvPr id="12920" name="Google Shape;12920;p63"/>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3"/>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3"/>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3"/>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3"/>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3"/>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3"/>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3"/>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3"/>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3"/>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3"/>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3"/>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63"/>
          <p:cNvGrpSpPr/>
          <p:nvPr/>
        </p:nvGrpSpPr>
        <p:grpSpPr>
          <a:xfrm>
            <a:off x="3963004" y="1826988"/>
            <a:ext cx="367162" cy="275698"/>
            <a:chOff x="3966679" y="2010861"/>
            <a:chExt cx="367162" cy="275698"/>
          </a:xfrm>
        </p:grpSpPr>
        <p:sp>
          <p:nvSpPr>
            <p:cNvPr id="12933" name="Google Shape;12933;p63"/>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3"/>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3"/>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3"/>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63"/>
          <p:cNvGrpSpPr/>
          <p:nvPr/>
        </p:nvGrpSpPr>
        <p:grpSpPr>
          <a:xfrm>
            <a:off x="1748902" y="1841622"/>
            <a:ext cx="366404" cy="246220"/>
            <a:chOff x="1752577" y="2025495"/>
            <a:chExt cx="366404" cy="246220"/>
          </a:xfrm>
        </p:grpSpPr>
        <p:sp>
          <p:nvSpPr>
            <p:cNvPr id="12938" name="Google Shape;12938;p63"/>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3"/>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3"/>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3"/>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3"/>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3"/>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3"/>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3"/>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3"/>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3"/>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3"/>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3"/>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3"/>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3"/>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3"/>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3"/>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63"/>
          <p:cNvGrpSpPr/>
          <p:nvPr/>
        </p:nvGrpSpPr>
        <p:grpSpPr>
          <a:xfrm>
            <a:off x="1305878" y="1885708"/>
            <a:ext cx="366404" cy="158363"/>
            <a:chOff x="1309553" y="2069580"/>
            <a:chExt cx="366404" cy="158363"/>
          </a:xfrm>
        </p:grpSpPr>
        <p:sp>
          <p:nvSpPr>
            <p:cNvPr id="12955" name="Google Shape;12955;p63"/>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3"/>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3"/>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3"/>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3"/>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3"/>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3"/>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3"/>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3"/>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3"/>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3"/>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3"/>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3"/>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3"/>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3"/>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3"/>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3"/>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3"/>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3"/>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3"/>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3"/>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3"/>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3"/>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3"/>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63"/>
          <p:cNvGrpSpPr/>
          <p:nvPr/>
        </p:nvGrpSpPr>
        <p:grpSpPr>
          <a:xfrm>
            <a:off x="862853" y="1904889"/>
            <a:ext cx="366639" cy="119635"/>
            <a:chOff x="866528" y="2088762"/>
            <a:chExt cx="366639" cy="119635"/>
          </a:xfrm>
        </p:grpSpPr>
        <p:sp>
          <p:nvSpPr>
            <p:cNvPr id="12982" name="Google Shape;12982;p63"/>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3"/>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3"/>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3"/>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3"/>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3"/>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3"/>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3"/>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3"/>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3"/>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3"/>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3"/>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3"/>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3"/>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63"/>
          <p:cNvGrpSpPr/>
          <p:nvPr/>
        </p:nvGrpSpPr>
        <p:grpSpPr>
          <a:xfrm>
            <a:off x="2325594" y="1781439"/>
            <a:ext cx="98807" cy="366273"/>
            <a:chOff x="2329269" y="1965312"/>
            <a:chExt cx="98807" cy="366273"/>
          </a:xfrm>
        </p:grpSpPr>
        <p:sp>
          <p:nvSpPr>
            <p:cNvPr id="12997" name="Google Shape;12997;p63"/>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3"/>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3"/>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63"/>
          <p:cNvGrpSpPr/>
          <p:nvPr/>
        </p:nvGrpSpPr>
        <p:grpSpPr>
          <a:xfrm>
            <a:off x="3204378" y="1781099"/>
            <a:ext cx="112344" cy="366926"/>
            <a:chOff x="3208053" y="1964972"/>
            <a:chExt cx="112344" cy="366926"/>
          </a:xfrm>
        </p:grpSpPr>
        <p:sp>
          <p:nvSpPr>
            <p:cNvPr id="13001" name="Google Shape;13001;p63"/>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3"/>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3"/>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3"/>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3"/>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3"/>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63"/>
          <p:cNvGrpSpPr/>
          <p:nvPr/>
        </p:nvGrpSpPr>
        <p:grpSpPr>
          <a:xfrm>
            <a:off x="3221704" y="3623467"/>
            <a:ext cx="72413" cy="366404"/>
            <a:chOff x="3225379" y="3807339"/>
            <a:chExt cx="72413" cy="366404"/>
          </a:xfrm>
        </p:grpSpPr>
        <p:sp>
          <p:nvSpPr>
            <p:cNvPr id="13008" name="Google Shape;13008;p63"/>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3"/>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3"/>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3"/>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3"/>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3"/>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3"/>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3"/>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63"/>
          <p:cNvGrpSpPr/>
          <p:nvPr/>
        </p:nvGrpSpPr>
        <p:grpSpPr>
          <a:xfrm>
            <a:off x="3520241" y="1827223"/>
            <a:ext cx="366665" cy="275201"/>
            <a:chOff x="3523916" y="2011096"/>
            <a:chExt cx="366665" cy="275201"/>
          </a:xfrm>
        </p:grpSpPr>
        <p:sp>
          <p:nvSpPr>
            <p:cNvPr id="13017" name="Google Shape;13017;p63"/>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3"/>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3"/>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3"/>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3"/>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3"/>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3"/>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3"/>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3"/>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3"/>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3"/>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3"/>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3"/>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3"/>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3"/>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3"/>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3"/>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3"/>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3"/>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3"/>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63"/>
          <p:cNvGrpSpPr/>
          <p:nvPr/>
        </p:nvGrpSpPr>
        <p:grpSpPr>
          <a:xfrm>
            <a:off x="1739102" y="1316124"/>
            <a:ext cx="393791" cy="366744"/>
            <a:chOff x="1742777" y="1499997"/>
            <a:chExt cx="393791" cy="366744"/>
          </a:xfrm>
        </p:grpSpPr>
        <p:sp>
          <p:nvSpPr>
            <p:cNvPr id="13038" name="Google Shape;13038;p63"/>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3"/>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3"/>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3"/>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3"/>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3"/>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3"/>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3"/>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3"/>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3"/>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3"/>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3"/>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3"/>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3"/>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63"/>
          <p:cNvGrpSpPr/>
          <p:nvPr/>
        </p:nvGrpSpPr>
        <p:grpSpPr>
          <a:xfrm>
            <a:off x="4010774" y="1316124"/>
            <a:ext cx="319914" cy="366639"/>
            <a:chOff x="4014449" y="1499997"/>
            <a:chExt cx="319914" cy="366639"/>
          </a:xfrm>
        </p:grpSpPr>
        <p:sp>
          <p:nvSpPr>
            <p:cNvPr id="13053" name="Google Shape;13053;p63"/>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3"/>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3"/>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3"/>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3"/>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8" name="Google Shape;13058;p63"/>
          <p:cNvGrpSpPr/>
          <p:nvPr/>
        </p:nvGrpSpPr>
        <p:grpSpPr>
          <a:xfrm>
            <a:off x="862592" y="1407588"/>
            <a:ext cx="367397" cy="183711"/>
            <a:chOff x="866267" y="1591460"/>
            <a:chExt cx="367397" cy="183711"/>
          </a:xfrm>
        </p:grpSpPr>
        <p:sp>
          <p:nvSpPr>
            <p:cNvPr id="13059" name="Google Shape;13059;p63"/>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3"/>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3"/>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3"/>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3"/>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3"/>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3"/>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3"/>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3"/>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3"/>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3"/>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3"/>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3"/>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3"/>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3"/>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3"/>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3"/>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3"/>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63"/>
          <p:cNvGrpSpPr/>
          <p:nvPr/>
        </p:nvGrpSpPr>
        <p:grpSpPr>
          <a:xfrm>
            <a:off x="3114168" y="1316019"/>
            <a:ext cx="327440" cy="366744"/>
            <a:chOff x="3117843" y="1499892"/>
            <a:chExt cx="327440" cy="366744"/>
          </a:xfrm>
        </p:grpSpPr>
        <p:sp>
          <p:nvSpPr>
            <p:cNvPr id="13078" name="Google Shape;13078;p63"/>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3"/>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3"/>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3"/>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3"/>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3"/>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3"/>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63"/>
          <p:cNvGrpSpPr/>
          <p:nvPr/>
        </p:nvGrpSpPr>
        <p:grpSpPr>
          <a:xfrm>
            <a:off x="2663330" y="1316124"/>
            <a:ext cx="336770" cy="366639"/>
            <a:chOff x="2667005" y="1499997"/>
            <a:chExt cx="336770" cy="366639"/>
          </a:xfrm>
        </p:grpSpPr>
        <p:sp>
          <p:nvSpPr>
            <p:cNvPr id="13086" name="Google Shape;13086;p63"/>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3"/>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3"/>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3"/>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3"/>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3"/>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3"/>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3"/>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3"/>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3"/>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3"/>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3"/>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3"/>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3"/>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3"/>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3"/>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3"/>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3"/>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3"/>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5" name="Google Shape;13105;p63"/>
          <p:cNvGrpSpPr/>
          <p:nvPr/>
        </p:nvGrpSpPr>
        <p:grpSpPr>
          <a:xfrm>
            <a:off x="3561191" y="1316124"/>
            <a:ext cx="326473" cy="366639"/>
            <a:chOff x="3564866" y="1499997"/>
            <a:chExt cx="326473" cy="366639"/>
          </a:xfrm>
        </p:grpSpPr>
        <p:sp>
          <p:nvSpPr>
            <p:cNvPr id="13106" name="Google Shape;13106;p63"/>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3"/>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3"/>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3"/>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3"/>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3"/>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3"/>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3"/>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3"/>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63"/>
          <p:cNvGrpSpPr/>
          <p:nvPr/>
        </p:nvGrpSpPr>
        <p:grpSpPr>
          <a:xfrm>
            <a:off x="1310399" y="1316124"/>
            <a:ext cx="364392" cy="366639"/>
            <a:chOff x="1314074" y="1499997"/>
            <a:chExt cx="364392" cy="366639"/>
          </a:xfrm>
        </p:grpSpPr>
        <p:sp>
          <p:nvSpPr>
            <p:cNvPr id="13116" name="Google Shape;13116;p63"/>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3"/>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3"/>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3"/>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3"/>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3"/>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3"/>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3"/>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3"/>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3"/>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3"/>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3"/>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8" name="Google Shape;13128;p63"/>
          <p:cNvGrpSpPr/>
          <p:nvPr/>
        </p:nvGrpSpPr>
        <p:grpSpPr>
          <a:xfrm>
            <a:off x="2216804" y="1316124"/>
            <a:ext cx="337005" cy="366639"/>
            <a:chOff x="2220479" y="1499997"/>
            <a:chExt cx="337005" cy="366639"/>
          </a:xfrm>
        </p:grpSpPr>
        <p:sp>
          <p:nvSpPr>
            <p:cNvPr id="13129" name="Google Shape;13129;p63"/>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3"/>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3"/>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3"/>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3"/>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3"/>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3"/>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3"/>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3"/>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3"/>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3"/>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63"/>
          <p:cNvGrpSpPr/>
          <p:nvPr/>
        </p:nvGrpSpPr>
        <p:grpSpPr>
          <a:xfrm>
            <a:off x="4101480" y="2242103"/>
            <a:ext cx="87230" cy="366430"/>
            <a:chOff x="4105155" y="2425976"/>
            <a:chExt cx="87230" cy="366430"/>
          </a:xfrm>
        </p:grpSpPr>
        <p:sp>
          <p:nvSpPr>
            <p:cNvPr id="13141" name="Google Shape;13141;p63"/>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3"/>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3"/>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3"/>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3"/>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3"/>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63"/>
          <p:cNvGrpSpPr/>
          <p:nvPr/>
        </p:nvGrpSpPr>
        <p:grpSpPr>
          <a:xfrm>
            <a:off x="1804434" y="2242129"/>
            <a:ext cx="267884" cy="366639"/>
            <a:chOff x="1808109" y="2426002"/>
            <a:chExt cx="267884" cy="366639"/>
          </a:xfrm>
        </p:grpSpPr>
        <p:sp>
          <p:nvSpPr>
            <p:cNvPr id="13148" name="Google Shape;13148;p63"/>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3"/>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3"/>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3"/>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3"/>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3"/>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3"/>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3"/>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3"/>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3"/>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3"/>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3"/>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3"/>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3"/>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3"/>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3"/>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3"/>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3"/>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3"/>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3"/>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3"/>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63"/>
          <p:cNvGrpSpPr/>
          <p:nvPr/>
        </p:nvGrpSpPr>
        <p:grpSpPr>
          <a:xfrm>
            <a:off x="3599893" y="2242129"/>
            <a:ext cx="207597" cy="366639"/>
            <a:chOff x="3603568" y="2426002"/>
            <a:chExt cx="207597" cy="366639"/>
          </a:xfrm>
        </p:grpSpPr>
        <p:sp>
          <p:nvSpPr>
            <p:cNvPr id="13170" name="Google Shape;13170;p63"/>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3"/>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3"/>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3"/>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3"/>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3"/>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63"/>
          <p:cNvGrpSpPr/>
          <p:nvPr/>
        </p:nvGrpSpPr>
        <p:grpSpPr>
          <a:xfrm>
            <a:off x="2242440" y="2242129"/>
            <a:ext cx="274417" cy="366404"/>
            <a:chOff x="2246115" y="2426002"/>
            <a:chExt cx="274417" cy="366404"/>
          </a:xfrm>
        </p:grpSpPr>
        <p:sp>
          <p:nvSpPr>
            <p:cNvPr id="13177" name="Google Shape;13177;p63"/>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3"/>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3"/>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3"/>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3"/>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3"/>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3"/>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3"/>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63"/>
          <p:cNvGrpSpPr/>
          <p:nvPr/>
        </p:nvGrpSpPr>
        <p:grpSpPr>
          <a:xfrm>
            <a:off x="2692991" y="2242129"/>
            <a:ext cx="256099" cy="366639"/>
            <a:chOff x="2696666" y="2426002"/>
            <a:chExt cx="256099" cy="366639"/>
          </a:xfrm>
        </p:grpSpPr>
        <p:sp>
          <p:nvSpPr>
            <p:cNvPr id="13186" name="Google Shape;13186;p63"/>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3"/>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3"/>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3"/>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3"/>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3"/>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63"/>
          <p:cNvGrpSpPr/>
          <p:nvPr/>
        </p:nvGrpSpPr>
        <p:grpSpPr>
          <a:xfrm>
            <a:off x="3145397" y="2242129"/>
            <a:ext cx="225863" cy="366430"/>
            <a:chOff x="3149072" y="2426002"/>
            <a:chExt cx="225863" cy="366430"/>
          </a:xfrm>
        </p:grpSpPr>
        <p:sp>
          <p:nvSpPr>
            <p:cNvPr id="13193" name="Google Shape;13193;p63"/>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3"/>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3"/>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3"/>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3"/>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3"/>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3"/>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3"/>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3"/>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3"/>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3"/>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63"/>
          <p:cNvGrpSpPr/>
          <p:nvPr/>
        </p:nvGrpSpPr>
        <p:grpSpPr>
          <a:xfrm>
            <a:off x="1357881" y="2242051"/>
            <a:ext cx="283224" cy="366482"/>
            <a:chOff x="1361556" y="2425923"/>
            <a:chExt cx="283224" cy="366482"/>
          </a:xfrm>
        </p:grpSpPr>
        <p:sp>
          <p:nvSpPr>
            <p:cNvPr id="13205" name="Google Shape;13205;p63"/>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3"/>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3"/>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3"/>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3"/>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3"/>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3"/>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3"/>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3"/>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3"/>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3"/>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3"/>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3"/>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3"/>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3"/>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3"/>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3"/>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3"/>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3"/>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3"/>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63"/>
          <p:cNvGrpSpPr/>
          <p:nvPr/>
        </p:nvGrpSpPr>
        <p:grpSpPr>
          <a:xfrm>
            <a:off x="3970060" y="2707183"/>
            <a:ext cx="361883" cy="366979"/>
            <a:chOff x="3973735" y="2891056"/>
            <a:chExt cx="361883" cy="366979"/>
          </a:xfrm>
        </p:grpSpPr>
        <p:sp>
          <p:nvSpPr>
            <p:cNvPr id="13226" name="Google Shape;13226;p63"/>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3"/>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3"/>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3"/>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3"/>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3"/>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3"/>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3"/>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3"/>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3"/>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3"/>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3"/>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3"/>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3"/>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3"/>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3" name="Google Shape;13243;p63"/>
          <p:cNvGrpSpPr/>
          <p:nvPr/>
        </p:nvGrpSpPr>
        <p:grpSpPr>
          <a:xfrm>
            <a:off x="3524266" y="2732871"/>
            <a:ext cx="366665" cy="315654"/>
            <a:chOff x="3527941" y="2916744"/>
            <a:chExt cx="366665" cy="315654"/>
          </a:xfrm>
        </p:grpSpPr>
        <p:sp>
          <p:nvSpPr>
            <p:cNvPr id="13244" name="Google Shape;13244;p63"/>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3"/>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3"/>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3"/>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3"/>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3"/>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3"/>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3"/>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3"/>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3"/>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3"/>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3"/>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3"/>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3"/>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3"/>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3"/>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3"/>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3"/>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3"/>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3"/>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3"/>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3"/>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3"/>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3"/>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3"/>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3"/>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3"/>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3"/>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3"/>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3"/>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63"/>
          <p:cNvGrpSpPr/>
          <p:nvPr/>
        </p:nvGrpSpPr>
        <p:grpSpPr>
          <a:xfrm>
            <a:off x="2637198" y="2707758"/>
            <a:ext cx="366404" cy="366404"/>
            <a:chOff x="2640873" y="2891631"/>
            <a:chExt cx="366404" cy="366404"/>
          </a:xfrm>
        </p:grpSpPr>
        <p:sp>
          <p:nvSpPr>
            <p:cNvPr id="13275" name="Google Shape;13275;p63"/>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3"/>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3"/>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3"/>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3"/>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3"/>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3"/>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3"/>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3"/>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3"/>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3"/>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3"/>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3"/>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3"/>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63"/>
          <p:cNvGrpSpPr/>
          <p:nvPr/>
        </p:nvGrpSpPr>
        <p:grpSpPr>
          <a:xfrm>
            <a:off x="2193416" y="2754248"/>
            <a:ext cx="366665" cy="273189"/>
            <a:chOff x="2197091" y="2938120"/>
            <a:chExt cx="366665" cy="273189"/>
          </a:xfrm>
        </p:grpSpPr>
        <p:sp>
          <p:nvSpPr>
            <p:cNvPr id="13290" name="Google Shape;13290;p63"/>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3"/>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3"/>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3"/>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3"/>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3"/>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3"/>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3"/>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3"/>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3"/>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3"/>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3"/>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3"/>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3"/>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3"/>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3"/>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3"/>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3"/>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3"/>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3"/>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3"/>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3"/>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63"/>
          <p:cNvGrpSpPr/>
          <p:nvPr/>
        </p:nvGrpSpPr>
        <p:grpSpPr>
          <a:xfrm>
            <a:off x="1749895" y="2708254"/>
            <a:ext cx="366665" cy="365202"/>
            <a:chOff x="1753570" y="2892127"/>
            <a:chExt cx="366665" cy="365202"/>
          </a:xfrm>
        </p:grpSpPr>
        <p:sp>
          <p:nvSpPr>
            <p:cNvPr id="13315" name="Google Shape;13315;p63"/>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3"/>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3"/>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3"/>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3"/>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3"/>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3"/>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3"/>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3"/>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3"/>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3"/>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3"/>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3"/>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3"/>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3"/>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3"/>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3"/>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3"/>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63"/>
          <p:cNvGrpSpPr/>
          <p:nvPr/>
        </p:nvGrpSpPr>
        <p:grpSpPr>
          <a:xfrm>
            <a:off x="1300076" y="3623467"/>
            <a:ext cx="367684" cy="366561"/>
            <a:chOff x="1303751" y="3807339"/>
            <a:chExt cx="367684" cy="366561"/>
          </a:xfrm>
        </p:grpSpPr>
        <p:sp>
          <p:nvSpPr>
            <p:cNvPr id="13334" name="Google Shape;13334;p63"/>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3"/>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3"/>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3"/>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3"/>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3"/>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3"/>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3"/>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3"/>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3"/>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3"/>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3"/>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3"/>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3"/>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3"/>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3"/>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3"/>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3"/>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3"/>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3"/>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3"/>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3"/>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3"/>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3"/>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3"/>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3"/>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3"/>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3"/>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3"/>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3"/>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3"/>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3"/>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3"/>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3"/>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3"/>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3"/>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3"/>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3"/>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3"/>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3"/>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3"/>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75" name="Google Shape;13375;p63"/>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76" name="Google Shape;13376;p63"/>
          <p:cNvGrpSpPr/>
          <p:nvPr/>
        </p:nvGrpSpPr>
        <p:grpSpPr>
          <a:xfrm>
            <a:off x="1306374" y="2707549"/>
            <a:ext cx="384749" cy="366613"/>
            <a:chOff x="1310049" y="2891421"/>
            <a:chExt cx="384749" cy="366613"/>
          </a:xfrm>
        </p:grpSpPr>
        <p:sp>
          <p:nvSpPr>
            <p:cNvPr id="13377" name="Google Shape;13377;p63"/>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3"/>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3"/>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3"/>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3"/>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3"/>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3"/>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3"/>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3"/>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3"/>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3"/>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3"/>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3"/>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3"/>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63"/>
          <p:cNvGrpSpPr/>
          <p:nvPr/>
        </p:nvGrpSpPr>
        <p:grpSpPr>
          <a:xfrm>
            <a:off x="845998" y="2707470"/>
            <a:ext cx="383468" cy="366665"/>
            <a:chOff x="849673" y="2891343"/>
            <a:chExt cx="383468" cy="366665"/>
          </a:xfrm>
        </p:grpSpPr>
        <p:sp>
          <p:nvSpPr>
            <p:cNvPr id="13392" name="Google Shape;13392;p63"/>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3"/>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3"/>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3"/>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3"/>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3"/>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3"/>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3"/>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3"/>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3"/>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3"/>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3"/>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4" name="Google Shape;13404;p63"/>
          <p:cNvGrpSpPr/>
          <p:nvPr/>
        </p:nvGrpSpPr>
        <p:grpSpPr>
          <a:xfrm>
            <a:off x="916582" y="2242129"/>
            <a:ext cx="278024" cy="366508"/>
            <a:chOff x="920257" y="2426002"/>
            <a:chExt cx="278024" cy="366508"/>
          </a:xfrm>
        </p:grpSpPr>
        <p:sp>
          <p:nvSpPr>
            <p:cNvPr id="13405" name="Google Shape;13405;p63"/>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3"/>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3"/>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3"/>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3"/>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3"/>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3"/>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3"/>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3"/>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3"/>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3"/>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63"/>
          <p:cNvGrpSpPr/>
          <p:nvPr/>
        </p:nvGrpSpPr>
        <p:grpSpPr>
          <a:xfrm>
            <a:off x="862853" y="4090611"/>
            <a:ext cx="349810" cy="366665"/>
            <a:chOff x="866528" y="4274484"/>
            <a:chExt cx="349810" cy="366665"/>
          </a:xfrm>
        </p:grpSpPr>
        <p:sp>
          <p:nvSpPr>
            <p:cNvPr id="13419" name="Google Shape;13419;p63"/>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3"/>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3"/>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3"/>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3"/>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3"/>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3"/>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3"/>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3"/>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3"/>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3"/>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63"/>
          <p:cNvGrpSpPr/>
          <p:nvPr/>
        </p:nvGrpSpPr>
        <p:grpSpPr>
          <a:xfrm>
            <a:off x="1385033" y="4090611"/>
            <a:ext cx="330210" cy="366665"/>
            <a:chOff x="1388708" y="4274484"/>
            <a:chExt cx="330210" cy="366665"/>
          </a:xfrm>
        </p:grpSpPr>
        <p:sp>
          <p:nvSpPr>
            <p:cNvPr id="13431" name="Google Shape;13431;p63"/>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3"/>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3"/>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3"/>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3"/>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3"/>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3"/>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3"/>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3"/>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3"/>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3"/>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3"/>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3"/>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3"/>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3"/>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3"/>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3"/>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3"/>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3"/>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3"/>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63"/>
          <p:cNvGrpSpPr/>
          <p:nvPr/>
        </p:nvGrpSpPr>
        <p:grpSpPr>
          <a:xfrm>
            <a:off x="1871019" y="4109453"/>
            <a:ext cx="375446" cy="328982"/>
            <a:chOff x="1874694" y="4293326"/>
            <a:chExt cx="375446" cy="328982"/>
          </a:xfrm>
        </p:grpSpPr>
        <p:sp>
          <p:nvSpPr>
            <p:cNvPr id="13452" name="Google Shape;13452;p63"/>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3"/>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3"/>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3"/>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3"/>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3"/>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3"/>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3"/>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3"/>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3"/>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3"/>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3"/>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3"/>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3"/>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3"/>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3"/>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3"/>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3"/>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3"/>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3"/>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3"/>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3"/>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63"/>
          <p:cNvGrpSpPr/>
          <p:nvPr/>
        </p:nvGrpSpPr>
        <p:grpSpPr>
          <a:xfrm>
            <a:off x="2392441" y="4109218"/>
            <a:ext cx="366665" cy="329714"/>
            <a:chOff x="2396116" y="4293090"/>
            <a:chExt cx="366665" cy="329714"/>
          </a:xfrm>
        </p:grpSpPr>
        <p:sp>
          <p:nvSpPr>
            <p:cNvPr id="13475" name="Google Shape;13475;p63"/>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3"/>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3"/>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3"/>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3"/>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3"/>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3"/>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3"/>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3"/>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3"/>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3"/>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3"/>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3"/>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63"/>
          <p:cNvGrpSpPr/>
          <p:nvPr/>
        </p:nvGrpSpPr>
        <p:grpSpPr>
          <a:xfrm>
            <a:off x="2905082" y="4105951"/>
            <a:ext cx="367162" cy="336116"/>
            <a:chOff x="2908757" y="4289824"/>
            <a:chExt cx="367162" cy="336116"/>
          </a:xfrm>
        </p:grpSpPr>
        <p:sp>
          <p:nvSpPr>
            <p:cNvPr id="13489" name="Google Shape;13489;p63"/>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3"/>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3"/>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3"/>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3"/>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3"/>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3"/>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3"/>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3"/>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3"/>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3"/>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3"/>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3"/>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3"/>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3"/>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3"/>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3"/>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3"/>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3"/>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3"/>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3"/>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3"/>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3"/>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3"/>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3"/>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3"/>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3"/>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63"/>
          <p:cNvGrpSpPr/>
          <p:nvPr/>
        </p:nvGrpSpPr>
        <p:grpSpPr>
          <a:xfrm>
            <a:off x="3078733" y="2735667"/>
            <a:ext cx="368651" cy="310350"/>
            <a:chOff x="3082408" y="2919540"/>
            <a:chExt cx="368651" cy="310350"/>
          </a:xfrm>
        </p:grpSpPr>
        <p:sp>
          <p:nvSpPr>
            <p:cNvPr id="13517" name="Google Shape;13517;p63"/>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3"/>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3"/>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3"/>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3"/>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3"/>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3"/>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3"/>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3"/>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3"/>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3"/>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3"/>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9" name="Google Shape;13529;p63"/>
          <p:cNvGrpSpPr/>
          <p:nvPr/>
        </p:nvGrpSpPr>
        <p:grpSpPr>
          <a:xfrm>
            <a:off x="7067667" y="2240152"/>
            <a:ext cx="366169" cy="360498"/>
            <a:chOff x="7069130" y="2424800"/>
            <a:chExt cx="366169" cy="360498"/>
          </a:xfrm>
        </p:grpSpPr>
        <p:sp>
          <p:nvSpPr>
            <p:cNvPr id="13530" name="Google Shape;13530;p6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3"/>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3"/>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3"/>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3"/>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3"/>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3"/>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3"/>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3"/>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3"/>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3"/>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3"/>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3"/>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3"/>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3"/>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63"/>
          <p:cNvGrpSpPr/>
          <p:nvPr/>
        </p:nvGrpSpPr>
        <p:grpSpPr>
          <a:xfrm>
            <a:off x="4884192" y="2240073"/>
            <a:ext cx="281473" cy="360629"/>
            <a:chOff x="4885655" y="2424721"/>
            <a:chExt cx="281473" cy="360629"/>
          </a:xfrm>
        </p:grpSpPr>
        <p:sp>
          <p:nvSpPr>
            <p:cNvPr id="13551" name="Google Shape;13551;p6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63"/>
          <p:cNvGrpSpPr/>
          <p:nvPr/>
        </p:nvGrpSpPr>
        <p:grpSpPr>
          <a:xfrm>
            <a:off x="6624146" y="2262129"/>
            <a:ext cx="364130" cy="316726"/>
            <a:chOff x="6625609" y="2446777"/>
            <a:chExt cx="364130" cy="316726"/>
          </a:xfrm>
        </p:grpSpPr>
        <p:sp>
          <p:nvSpPr>
            <p:cNvPr id="13563" name="Google Shape;13563;p63"/>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3"/>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3"/>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3"/>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3"/>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3"/>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3"/>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3"/>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3"/>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3"/>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3"/>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3"/>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63"/>
          <p:cNvGrpSpPr/>
          <p:nvPr/>
        </p:nvGrpSpPr>
        <p:grpSpPr>
          <a:xfrm>
            <a:off x="5756181" y="1827703"/>
            <a:ext cx="360628" cy="298825"/>
            <a:chOff x="5757644" y="2012350"/>
            <a:chExt cx="360628" cy="298825"/>
          </a:xfrm>
        </p:grpSpPr>
        <p:sp>
          <p:nvSpPr>
            <p:cNvPr id="13576" name="Google Shape;13576;p63"/>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3"/>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3"/>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3"/>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3"/>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3"/>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3"/>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3"/>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3"/>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3"/>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3"/>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3"/>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3"/>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3"/>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3"/>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3"/>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3"/>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3"/>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3"/>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3"/>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3"/>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3"/>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63"/>
          <p:cNvGrpSpPr/>
          <p:nvPr/>
        </p:nvGrpSpPr>
        <p:grpSpPr>
          <a:xfrm>
            <a:off x="5316162" y="1798826"/>
            <a:ext cx="360628" cy="356839"/>
            <a:chOff x="5317625" y="1983474"/>
            <a:chExt cx="360628" cy="356839"/>
          </a:xfrm>
        </p:grpSpPr>
        <p:sp>
          <p:nvSpPr>
            <p:cNvPr id="13599" name="Google Shape;13599;p63"/>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3"/>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3"/>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3"/>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3"/>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3"/>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3"/>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3"/>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3"/>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3"/>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3"/>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3"/>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3"/>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3"/>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3"/>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3"/>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3"/>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3"/>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3"/>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63"/>
          <p:cNvGrpSpPr/>
          <p:nvPr/>
        </p:nvGrpSpPr>
        <p:grpSpPr>
          <a:xfrm>
            <a:off x="6180364" y="2279037"/>
            <a:ext cx="360629" cy="282989"/>
            <a:chOff x="6181827" y="2463685"/>
            <a:chExt cx="360629" cy="282989"/>
          </a:xfrm>
        </p:grpSpPr>
        <p:sp>
          <p:nvSpPr>
            <p:cNvPr id="13619" name="Google Shape;13619;p63"/>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3"/>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3"/>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3"/>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3"/>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3"/>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3"/>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3"/>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3"/>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3"/>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3"/>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63"/>
          <p:cNvGrpSpPr/>
          <p:nvPr/>
        </p:nvGrpSpPr>
        <p:grpSpPr>
          <a:xfrm>
            <a:off x="5344830" y="3156044"/>
            <a:ext cx="291247" cy="360629"/>
            <a:chOff x="5346292" y="3340691"/>
            <a:chExt cx="291247" cy="360628"/>
          </a:xfrm>
        </p:grpSpPr>
        <p:sp>
          <p:nvSpPr>
            <p:cNvPr id="13631" name="Google Shape;13631;p63"/>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3"/>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3"/>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3"/>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3"/>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3"/>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3"/>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3"/>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3"/>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3"/>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3"/>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3"/>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3"/>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3"/>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3"/>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3"/>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3"/>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3"/>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3"/>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3"/>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3"/>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3"/>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3"/>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3"/>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3"/>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6" name="Google Shape;13656;p63"/>
          <p:cNvGrpSpPr/>
          <p:nvPr/>
        </p:nvGrpSpPr>
        <p:grpSpPr>
          <a:xfrm>
            <a:off x="7967801" y="1797049"/>
            <a:ext cx="337763" cy="360393"/>
            <a:chOff x="7969264" y="1981697"/>
            <a:chExt cx="337763" cy="360393"/>
          </a:xfrm>
        </p:grpSpPr>
        <p:sp>
          <p:nvSpPr>
            <p:cNvPr id="13657" name="Google Shape;13657;p63"/>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3"/>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3"/>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3"/>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3"/>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3"/>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3"/>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3"/>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3"/>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3"/>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3"/>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3"/>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3"/>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3"/>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3"/>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3"/>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3"/>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3"/>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63"/>
          <p:cNvGrpSpPr/>
          <p:nvPr/>
        </p:nvGrpSpPr>
        <p:grpSpPr>
          <a:xfrm>
            <a:off x="5734570" y="2245352"/>
            <a:ext cx="360890" cy="350332"/>
            <a:chOff x="5736032" y="2430000"/>
            <a:chExt cx="360890" cy="350332"/>
          </a:xfrm>
        </p:grpSpPr>
        <p:sp>
          <p:nvSpPr>
            <p:cNvPr id="13676" name="Google Shape;13676;p63"/>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3"/>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3"/>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3"/>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3"/>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3"/>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3"/>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3"/>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3"/>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3"/>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3"/>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3"/>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3"/>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3"/>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3"/>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3"/>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3"/>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3" name="Google Shape;13693;p63"/>
          <p:cNvGrpSpPr/>
          <p:nvPr/>
        </p:nvGrpSpPr>
        <p:grpSpPr>
          <a:xfrm>
            <a:off x="4876405" y="1811344"/>
            <a:ext cx="360628" cy="331778"/>
            <a:chOff x="4877867" y="1995991"/>
            <a:chExt cx="360628" cy="331778"/>
          </a:xfrm>
        </p:grpSpPr>
        <p:sp>
          <p:nvSpPr>
            <p:cNvPr id="13694" name="Google Shape;13694;p63"/>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3"/>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3"/>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3"/>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3"/>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3"/>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3"/>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3"/>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3"/>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3"/>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3"/>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3"/>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3"/>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3"/>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63"/>
          <p:cNvGrpSpPr/>
          <p:nvPr/>
        </p:nvGrpSpPr>
        <p:grpSpPr>
          <a:xfrm>
            <a:off x="7049427" y="2728856"/>
            <a:ext cx="363529" cy="339513"/>
            <a:chOff x="7050889" y="2913503"/>
            <a:chExt cx="363529" cy="339513"/>
          </a:xfrm>
        </p:grpSpPr>
        <p:sp>
          <p:nvSpPr>
            <p:cNvPr id="13709" name="Google Shape;13709;p63"/>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3"/>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3"/>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3"/>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3"/>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3"/>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3"/>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3"/>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3"/>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63"/>
          <p:cNvGrpSpPr/>
          <p:nvPr/>
        </p:nvGrpSpPr>
        <p:grpSpPr>
          <a:xfrm>
            <a:off x="7509437" y="1796814"/>
            <a:ext cx="372937" cy="360629"/>
            <a:chOff x="7510900" y="1981462"/>
            <a:chExt cx="372937" cy="360629"/>
          </a:xfrm>
        </p:grpSpPr>
        <p:sp>
          <p:nvSpPr>
            <p:cNvPr id="13719" name="Google Shape;13719;p63"/>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3"/>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3"/>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3"/>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3"/>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3"/>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3"/>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3"/>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3"/>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3"/>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3"/>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3"/>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3"/>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3"/>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3"/>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3"/>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63"/>
          <p:cNvGrpSpPr/>
          <p:nvPr/>
        </p:nvGrpSpPr>
        <p:grpSpPr>
          <a:xfrm>
            <a:off x="6598014" y="2733612"/>
            <a:ext cx="360629" cy="329975"/>
            <a:chOff x="6599476" y="2918260"/>
            <a:chExt cx="360629" cy="329975"/>
          </a:xfrm>
        </p:grpSpPr>
        <p:sp>
          <p:nvSpPr>
            <p:cNvPr id="13736" name="Google Shape;13736;p63"/>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3"/>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3"/>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3"/>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3"/>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3"/>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3"/>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3"/>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3"/>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3"/>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3"/>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3"/>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3"/>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3"/>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3"/>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3"/>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3"/>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3"/>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3"/>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3"/>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3"/>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3"/>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3"/>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3"/>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3"/>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63"/>
          <p:cNvGrpSpPr/>
          <p:nvPr/>
        </p:nvGrpSpPr>
        <p:grpSpPr>
          <a:xfrm>
            <a:off x="5289037" y="2296886"/>
            <a:ext cx="360628" cy="247292"/>
            <a:chOff x="5290499" y="2481533"/>
            <a:chExt cx="360628" cy="247292"/>
          </a:xfrm>
        </p:grpSpPr>
        <p:sp>
          <p:nvSpPr>
            <p:cNvPr id="13762" name="Google Shape;13762;p63"/>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3"/>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3"/>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3"/>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3"/>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3"/>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3"/>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3"/>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3"/>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3"/>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3"/>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3"/>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3"/>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3"/>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3"/>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3"/>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3"/>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3"/>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3"/>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3"/>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3"/>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3"/>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3"/>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3"/>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3"/>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3"/>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3"/>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63"/>
          <p:cNvGrpSpPr/>
          <p:nvPr/>
        </p:nvGrpSpPr>
        <p:grpSpPr>
          <a:xfrm>
            <a:off x="6200460" y="1796866"/>
            <a:ext cx="351325" cy="360576"/>
            <a:chOff x="6201923" y="1981514"/>
            <a:chExt cx="351325" cy="360576"/>
          </a:xfrm>
        </p:grpSpPr>
        <p:sp>
          <p:nvSpPr>
            <p:cNvPr id="13790" name="Google Shape;13790;p63"/>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3"/>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3"/>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3"/>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3"/>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3"/>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3"/>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63"/>
          <p:cNvGrpSpPr/>
          <p:nvPr/>
        </p:nvGrpSpPr>
        <p:grpSpPr>
          <a:xfrm>
            <a:off x="4892999" y="3156044"/>
            <a:ext cx="312884" cy="360785"/>
            <a:chOff x="4894461" y="3340691"/>
            <a:chExt cx="312884" cy="360785"/>
          </a:xfrm>
        </p:grpSpPr>
        <p:sp>
          <p:nvSpPr>
            <p:cNvPr id="13798" name="Google Shape;13798;p63"/>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3"/>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3"/>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3"/>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3"/>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3"/>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3"/>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3"/>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3"/>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3"/>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3"/>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3"/>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3"/>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3"/>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63"/>
          <p:cNvGrpSpPr/>
          <p:nvPr/>
        </p:nvGrpSpPr>
        <p:grpSpPr>
          <a:xfrm>
            <a:off x="5337774" y="1316603"/>
            <a:ext cx="245541" cy="360628"/>
            <a:chOff x="5339237" y="1501251"/>
            <a:chExt cx="245541" cy="360628"/>
          </a:xfrm>
        </p:grpSpPr>
        <p:sp>
          <p:nvSpPr>
            <p:cNvPr id="13815" name="Google Shape;13815;p63"/>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3"/>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3"/>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3"/>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3"/>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3"/>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3"/>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3"/>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3"/>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3"/>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3"/>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3"/>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3"/>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3"/>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3"/>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3"/>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3"/>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3"/>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3"/>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3"/>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3"/>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3"/>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3"/>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3"/>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3"/>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3"/>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3"/>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3"/>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3"/>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3"/>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3"/>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3"/>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3"/>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3"/>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3"/>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3"/>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3"/>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3"/>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3"/>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3"/>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63"/>
          <p:cNvGrpSpPr/>
          <p:nvPr/>
        </p:nvGrpSpPr>
        <p:grpSpPr>
          <a:xfrm>
            <a:off x="7958001" y="2289568"/>
            <a:ext cx="370428" cy="261926"/>
            <a:chOff x="7959464" y="2474216"/>
            <a:chExt cx="370428" cy="261926"/>
          </a:xfrm>
        </p:grpSpPr>
        <p:sp>
          <p:nvSpPr>
            <p:cNvPr id="13858" name="Google Shape;13858;p63"/>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3"/>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3"/>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3"/>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3"/>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3"/>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3"/>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3"/>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3"/>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3"/>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3"/>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3"/>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63"/>
          <p:cNvGrpSpPr/>
          <p:nvPr/>
        </p:nvGrpSpPr>
        <p:grpSpPr>
          <a:xfrm>
            <a:off x="7517225" y="2273262"/>
            <a:ext cx="360629" cy="294461"/>
            <a:chOff x="7518687" y="2457909"/>
            <a:chExt cx="360629" cy="294461"/>
          </a:xfrm>
        </p:grpSpPr>
        <p:sp>
          <p:nvSpPr>
            <p:cNvPr id="13871" name="Google Shape;13871;p63"/>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3"/>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3"/>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3"/>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3"/>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3"/>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3"/>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3"/>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3"/>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3"/>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3"/>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3"/>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3"/>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3"/>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3"/>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3"/>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3"/>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3"/>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3"/>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0" name="Google Shape;13890;p63"/>
          <p:cNvGrpSpPr/>
          <p:nvPr/>
        </p:nvGrpSpPr>
        <p:grpSpPr>
          <a:xfrm>
            <a:off x="7084758" y="1796919"/>
            <a:ext cx="343799" cy="360524"/>
            <a:chOff x="7086220" y="1981566"/>
            <a:chExt cx="343799" cy="360524"/>
          </a:xfrm>
        </p:grpSpPr>
        <p:sp>
          <p:nvSpPr>
            <p:cNvPr id="13891" name="Google Shape;13891;p63"/>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3"/>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3"/>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3"/>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3"/>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3"/>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3"/>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3"/>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3"/>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3"/>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3"/>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3"/>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3"/>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3"/>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3"/>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3"/>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63"/>
          <p:cNvGrpSpPr/>
          <p:nvPr/>
        </p:nvGrpSpPr>
        <p:grpSpPr>
          <a:xfrm>
            <a:off x="6139650" y="2742915"/>
            <a:ext cx="368416" cy="311369"/>
            <a:chOff x="6141112" y="2927563"/>
            <a:chExt cx="368416" cy="311369"/>
          </a:xfrm>
        </p:grpSpPr>
        <p:sp>
          <p:nvSpPr>
            <p:cNvPr id="13908" name="Google Shape;13908;p63"/>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3"/>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3"/>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3"/>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3"/>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3"/>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3"/>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5" name="Google Shape;13915;p63"/>
          <p:cNvGrpSpPr/>
          <p:nvPr/>
        </p:nvGrpSpPr>
        <p:grpSpPr>
          <a:xfrm>
            <a:off x="7519237" y="2718298"/>
            <a:ext cx="335489" cy="360629"/>
            <a:chOff x="7520699" y="2902946"/>
            <a:chExt cx="335489" cy="360629"/>
          </a:xfrm>
        </p:grpSpPr>
        <p:sp>
          <p:nvSpPr>
            <p:cNvPr id="13916" name="Google Shape;13916;p63"/>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3"/>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3"/>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3"/>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3"/>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3"/>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3"/>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3"/>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3"/>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3"/>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3"/>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3"/>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3"/>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3"/>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3"/>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63"/>
          <p:cNvGrpSpPr/>
          <p:nvPr/>
        </p:nvGrpSpPr>
        <p:grpSpPr>
          <a:xfrm>
            <a:off x="7986878" y="2718298"/>
            <a:ext cx="308886" cy="360628"/>
            <a:chOff x="7988340" y="2902946"/>
            <a:chExt cx="308886" cy="360628"/>
          </a:xfrm>
        </p:grpSpPr>
        <p:sp>
          <p:nvSpPr>
            <p:cNvPr id="13932" name="Google Shape;13932;p63"/>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3"/>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3"/>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3"/>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3"/>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3"/>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3"/>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3"/>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3"/>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3"/>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3"/>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3"/>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3"/>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3"/>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3"/>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3"/>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3"/>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3"/>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3"/>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3"/>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3"/>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3"/>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3"/>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63"/>
          <p:cNvGrpSpPr/>
          <p:nvPr/>
        </p:nvGrpSpPr>
        <p:grpSpPr>
          <a:xfrm>
            <a:off x="5688577" y="2718351"/>
            <a:ext cx="362902" cy="360498"/>
            <a:chOff x="5690039" y="2902998"/>
            <a:chExt cx="362902" cy="360498"/>
          </a:xfrm>
        </p:grpSpPr>
        <p:sp>
          <p:nvSpPr>
            <p:cNvPr id="13956" name="Google Shape;13956;p63"/>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3"/>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3"/>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3"/>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3"/>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3"/>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3"/>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63"/>
          <p:cNvGrpSpPr/>
          <p:nvPr/>
        </p:nvGrpSpPr>
        <p:grpSpPr>
          <a:xfrm>
            <a:off x="4870473" y="1316342"/>
            <a:ext cx="258503" cy="360890"/>
            <a:chOff x="4871935" y="1500990"/>
            <a:chExt cx="258503" cy="360890"/>
          </a:xfrm>
        </p:grpSpPr>
        <p:sp>
          <p:nvSpPr>
            <p:cNvPr id="13964" name="Google Shape;13964;p63"/>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3"/>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3"/>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3"/>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3"/>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3"/>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3"/>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3"/>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3"/>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3"/>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8" name="Google Shape;13978;p63"/>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9" name="Google Shape;13979;p63"/>
          <p:cNvGrpSpPr/>
          <p:nvPr/>
        </p:nvGrpSpPr>
        <p:grpSpPr>
          <a:xfrm>
            <a:off x="6264302" y="1316603"/>
            <a:ext cx="234983" cy="360628"/>
            <a:chOff x="6265764" y="1501251"/>
            <a:chExt cx="234983" cy="360628"/>
          </a:xfrm>
        </p:grpSpPr>
        <p:sp>
          <p:nvSpPr>
            <p:cNvPr id="13980" name="Google Shape;13980;p63"/>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3"/>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3"/>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3"/>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3"/>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3"/>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3"/>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3"/>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3"/>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3"/>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63"/>
          <p:cNvGrpSpPr/>
          <p:nvPr/>
        </p:nvGrpSpPr>
        <p:grpSpPr>
          <a:xfrm>
            <a:off x="6192176" y="3217351"/>
            <a:ext cx="360628" cy="238250"/>
            <a:chOff x="6193639" y="3401998"/>
            <a:chExt cx="360628" cy="238250"/>
          </a:xfrm>
        </p:grpSpPr>
        <p:sp>
          <p:nvSpPr>
            <p:cNvPr id="13993" name="Google Shape;13993;p63"/>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3"/>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3"/>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3"/>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3"/>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3"/>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3"/>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3"/>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3"/>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3"/>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3"/>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63"/>
          <p:cNvGrpSpPr/>
          <p:nvPr/>
        </p:nvGrpSpPr>
        <p:grpSpPr>
          <a:xfrm>
            <a:off x="5800162" y="1316603"/>
            <a:ext cx="246037" cy="360629"/>
            <a:chOff x="5801625" y="1501251"/>
            <a:chExt cx="246037" cy="360629"/>
          </a:xfrm>
        </p:grpSpPr>
        <p:sp>
          <p:nvSpPr>
            <p:cNvPr id="14005" name="Google Shape;14005;p6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3"/>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3"/>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3"/>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3"/>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3"/>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3"/>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3"/>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3"/>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3"/>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3"/>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3"/>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3"/>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3"/>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3"/>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63"/>
          <p:cNvGrpSpPr/>
          <p:nvPr/>
        </p:nvGrpSpPr>
        <p:grpSpPr>
          <a:xfrm>
            <a:off x="6640218" y="1796814"/>
            <a:ext cx="352083" cy="360864"/>
            <a:chOff x="6641680" y="1981462"/>
            <a:chExt cx="352083" cy="360864"/>
          </a:xfrm>
        </p:grpSpPr>
        <p:sp>
          <p:nvSpPr>
            <p:cNvPr id="14025" name="Google Shape;14025;p63"/>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3"/>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3"/>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3"/>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3"/>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3"/>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3"/>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3"/>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3"/>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3"/>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3"/>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3"/>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3"/>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3"/>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3"/>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3"/>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3"/>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3"/>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3"/>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3"/>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3"/>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3"/>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3"/>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3"/>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3"/>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3"/>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3"/>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3"/>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63"/>
          <p:cNvGrpSpPr/>
          <p:nvPr/>
        </p:nvGrpSpPr>
        <p:grpSpPr>
          <a:xfrm>
            <a:off x="7203870" y="1316603"/>
            <a:ext cx="198032" cy="360629"/>
            <a:chOff x="7205332" y="1501251"/>
            <a:chExt cx="198032" cy="360629"/>
          </a:xfrm>
        </p:grpSpPr>
        <p:sp>
          <p:nvSpPr>
            <p:cNvPr id="14054" name="Google Shape;14054;p63"/>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3"/>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3"/>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3"/>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3"/>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3"/>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3"/>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3"/>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3"/>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3"/>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3"/>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3"/>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3"/>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3"/>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3"/>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3"/>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3"/>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3"/>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3"/>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3"/>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63"/>
          <p:cNvGrpSpPr/>
          <p:nvPr/>
        </p:nvGrpSpPr>
        <p:grpSpPr>
          <a:xfrm>
            <a:off x="7686851" y="1316603"/>
            <a:ext cx="153058" cy="360628"/>
            <a:chOff x="7688313" y="1501251"/>
            <a:chExt cx="153058" cy="360628"/>
          </a:xfrm>
        </p:grpSpPr>
        <p:sp>
          <p:nvSpPr>
            <p:cNvPr id="14075" name="Google Shape;14075;p63"/>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3"/>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3"/>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3"/>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3"/>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3"/>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3"/>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3"/>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3"/>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3"/>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3"/>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3"/>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3"/>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3"/>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3"/>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3"/>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63"/>
          <p:cNvGrpSpPr/>
          <p:nvPr/>
        </p:nvGrpSpPr>
        <p:grpSpPr>
          <a:xfrm>
            <a:off x="8148716" y="1316603"/>
            <a:ext cx="150811" cy="360628"/>
            <a:chOff x="8150179" y="1501251"/>
            <a:chExt cx="150811" cy="360628"/>
          </a:xfrm>
        </p:grpSpPr>
        <p:sp>
          <p:nvSpPr>
            <p:cNvPr id="14092" name="Google Shape;14092;p63"/>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3"/>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3"/>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3"/>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3"/>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3"/>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3"/>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3"/>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3"/>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1" name="Google Shape;14101;p63"/>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2" name="Google Shape;14102;p63"/>
          <p:cNvGrpSpPr/>
          <p:nvPr/>
        </p:nvGrpSpPr>
        <p:grpSpPr>
          <a:xfrm>
            <a:off x="4876405" y="2718298"/>
            <a:ext cx="170149" cy="360629"/>
            <a:chOff x="4877867" y="2902946"/>
            <a:chExt cx="170149" cy="360629"/>
          </a:xfrm>
        </p:grpSpPr>
        <p:sp>
          <p:nvSpPr>
            <p:cNvPr id="14103" name="Google Shape;14103;p63"/>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3"/>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3"/>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3"/>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3"/>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3"/>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3"/>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3"/>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3"/>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3"/>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3"/>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3"/>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3"/>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6" name="Google Shape;14116;p63"/>
          <p:cNvGrpSpPr/>
          <p:nvPr/>
        </p:nvGrpSpPr>
        <p:grpSpPr>
          <a:xfrm>
            <a:off x="6740227" y="1316028"/>
            <a:ext cx="207962" cy="361203"/>
            <a:chOff x="6741689" y="1500676"/>
            <a:chExt cx="207962" cy="361203"/>
          </a:xfrm>
        </p:grpSpPr>
        <p:sp>
          <p:nvSpPr>
            <p:cNvPr id="14117" name="Google Shape;14117;p63"/>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3"/>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3"/>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3"/>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3"/>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3"/>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3"/>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3"/>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3"/>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3"/>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3"/>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3"/>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3"/>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3"/>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3"/>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3"/>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3"/>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3"/>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3"/>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63"/>
          <p:cNvGrpSpPr/>
          <p:nvPr/>
        </p:nvGrpSpPr>
        <p:grpSpPr>
          <a:xfrm>
            <a:off x="5751164" y="3245757"/>
            <a:ext cx="360628" cy="181464"/>
            <a:chOff x="5752627" y="3430404"/>
            <a:chExt cx="360628" cy="181464"/>
          </a:xfrm>
        </p:grpSpPr>
        <p:sp>
          <p:nvSpPr>
            <p:cNvPr id="14137" name="Google Shape;14137;p63"/>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3"/>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3"/>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3"/>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3"/>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3"/>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3"/>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3"/>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3"/>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3"/>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3"/>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3"/>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3"/>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3"/>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3"/>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3"/>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3"/>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3"/>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3"/>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3"/>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3"/>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3"/>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3"/>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3"/>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3"/>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3"/>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3"/>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3"/>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63"/>
          <p:cNvGrpSpPr/>
          <p:nvPr/>
        </p:nvGrpSpPr>
        <p:grpSpPr>
          <a:xfrm>
            <a:off x="5234237" y="2718351"/>
            <a:ext cx="361909" cy="360759"/>
            <a:chOff x="5235700" y="2902998"/>
            <a:chExt cx="361909" cy="360759"/>
          </a:xfrm>
        </p:grpSpPr>
        <p:sp>
          <p:nvSpPr>
            <p:cNvPr id="14166" name="Google Shape;14166;p63"/>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3"/>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3"/>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3"/>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3"/>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3"/>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3"/>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63"/>
          <p:cNvGrpSpPr/>
          <p:nvPr/>
        </p:nvGrpSpPr>
        <p:grpSpPr>
          <a:xfrm>
            <a:off x="6633450" y="3210321"/>
            <a:ext cx="360367" cy="252309"/>
            <a:chOff x="6634912" y="3394969"/>
            <a:chExt cx="360367" cy="252309"/>
          </a:xfrm>
        </p:grpSpPr>
        <p:sp>
          <p:nvSpPr>
            <p:cNvPr id="14174" name="Google Shape;14174;p63"/>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3"/>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3"/>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3"/>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3"/>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3"/>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3"/>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3"/>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3"/>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3"/>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3"/>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3"/>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3"/>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63"/>
          <p:cNvGrpSpPr/>
          <p:nvPr/>
        </p:nvGrpSpPr>
        <p:grpSpPr>
          <a:xfrm>
            <a:off x="7057867" y="3156148"/>
            <a:ext cx="377170" cy="360655"/>
            <a:chOff x="7059330" y="3340796"/>
            <a:chExt cx="377170" cy="360655"/>
          </a:xfrm>
        </p:grpSpPr>
        <p:sp>
          <p:nvSpPr>
            <p:cNvPr id="14188" name="Google Shape;14188;p63"/>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3"/>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3"/>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3"/>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3"/>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3"/>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3"/>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3"/>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3"/>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3"/>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3"/>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3"/>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63"/>
          <p:cNvGrpSpPr/>
          <p:nvPr/>
        </p:nvGrpSpPr>
        <p:grpSpPr>
          <a:xfrm>
            <a:off x="7956486" y="3190983"/>
            <a:ext cx="360629" cy="291012"/>
            <a:chOff x="7957948" y="3375631"/>
            <a:chExt cx="360629" cy="291012"/>
          </a:xfrm>
        </p:grpSpPr>
        <p:sp>
          <p:nvSpPr>
            <p:cNvPr id="14201" name="Google Shape;14201;p63"/>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3"/>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3"/>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3"/>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3"/>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3"/>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3"/>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3"/>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3"/>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3"/>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3"/>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3"/>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3"/>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3"/>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3"/>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3"/>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3"/>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3"/>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63"/>
          <p:cNvGrpSpPr/>
          <p:nvPr/>
        </p:nvGrpSpPr>
        <p:grpSpPr>
          <a:xfrm>
            <a:off x="6197194" y="3683241"/>
            <a:ext cx="347562" cy="227954"/>
            <a:chOff x="6198656" y="3867888"/>
            <a:chExt cx="347562" cy="227954"/>
          </a:xfrm>
        </p:grpSpPr>
        <p:sp>
          <p:nvSpPr>
            <p:cNvPr id="14220" name="Google Shape;14220;p63"/>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3"/>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3"/>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3"/>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3"/>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3"/>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3"/>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3"/>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3"/>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3"/>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3"/>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63"/>
          <p:cNvGrpSpPr/>
          <p:nvPr/>
        </p:nvGrpSpPr>
        <p:grpSpPr>
          <a:xfrm>
            <a:off x="5705432" y="3634504"/>
            <a:ext cx="349392" cy="325454"/>
            <a:chOff x="5706895" y="3819151"/>
            <a:chExt cx="349392" cy="325454"/>
          </a:xfrm>
        </p:grpSpPr>
        <p:sp>
          <p:nvSpPr>
            <p:cNvPr id="14232" name="Google Shape;14232;p63"/>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3"/>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3"/>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3"/>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3"/>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3"/>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3"/>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3"/>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3"/>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3"/>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3"/>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3"/>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3"/>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3"/>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3"/>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63"/>
          <p:cNvGrpSpPr/>
          <p:nvPr/>
        </p:nvGrpSpPr>
        <p:grpSpPr>
          <a:xfrm>
            <a:off x="7647155" y="3156096"/>
            <a:ext cx="97265" cy="360393"/>
            <a:chOff x="7648618" y="3340744"/>
            <a:chExt cx="97265" cy="360393"/>
          </a:xfrm>
        </p:grpSpPr>
        <p:sp>
          <p:nvSpPr>
            <p:cNvPr id="14248" name="Google Shape;14248;p63"/>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3"/>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3"/>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1" name="Google Shape;14251;p63"/>
          <p:cNvGrpSpPr/>
          <p:nvPr/>
        </p:nvGrpSpPr>
        <p:grpSpPr>
          <a:xfrm>
            <a:off x="7162894" y="3606019"/>
            <a:ext cx="385507" cy="382501"/>
            <a:chOff x="7164356" y="3790667"/>
            <a:chExt cx="385507" cy="382501"/>
          </a:xfrm>
        </p:grpSpPr>
        <p:sp>
          <p:nvSpPr>
            <p:cNvPr id="14252" name="Google Shape;14252;p63"/>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3"/>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3"/>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3"/>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3"/>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3"/>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3"/>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3"/>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3"/>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3"/>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3"/>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3"/>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3"/>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3"/>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3"/>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3"/>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3"/>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3"/>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3"/>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3"/>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3"/>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3"/>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3"/>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3"/>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63"/>
          <p:cNvGrpSpPr/>
          <p:nvPr/>
        </p:nvGrpSpPr>
        <p:grpSpPr>
          <a:xfrm>
            <a:off x="6668937" y="3641821"/>
            <a:ext cx="387911" cy="310846"/>
            <a:chOff x="6670400" y="3826468"/>
            <a:chExt cx="387911" cy="310846"/>
          </a:xfrm>
        </p:grpSpPr>
        <p:sp>
          <p:nvSpPr>
            <p:cNvPr id="14277" name="Google Shape;14277;p63"/>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3"/>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3"/>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3"/>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3"/>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3"/>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3"/>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3"/>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3"/>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3"/>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3"/>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3"/>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3"/>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3"/>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3"/>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3"/>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3"/>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3"/>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63"/>
          <p:cNvGrpSpPr/>
          <p:nvPr/>
        </p:nvGrpSpPr>
        <p:grpSpPr>
          <a:xfrm>
            <a:off x="7660718" y="3618798"/>
            <a:ext cx="302823" cy="360498"/>
            <a:chOff x="7662181" y="3803446"/>
            <a:chExt cx="302823" cy="360498"/>
          </a:xfrm>
        </p:grpSpPr>
        <p:sp>
          <p:nvSpPr>
            <p:cNvPr id="14296" name="Google Shape;14296;p63"/>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3"/>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3"/>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3"/>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3"/>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3"/>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3"/>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3"/>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3"/>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3"/>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6" name="Google Shape;14306;p63"/>
          <p:cNvGrpSpPr/>
          <p:nvPr/>
        </p:nvGrpSpPr>
        <p:grpSpPr>
          <a:xfrm>
            <a:off x="5205099" y="3619347"/>
            <a:ext cx="363895" cy="355663"/>
            <a:chOff x="5206562" y="3803994"/>
            <a:chExt cx="363895" cy="355663"/>
          </a:xfrm>
        </p:grpSpPr>
        <p:sp>
          <p:nvSpPr>
            <p:cNvPr id="14307" name="Google Shape;14307;p63"/>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3"/>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3"/>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3"/>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3"/>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3"/>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3"/>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3"/>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3"/>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3"/>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3"/>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3"/>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3"/>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3"/>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1" name="Google Shape;14321;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4322" name="Google Shape;14322;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26" name="Shape 14326"/>
        <p:cNvGrpSpPr/>
        <p:nvPr/>
      </p:nvGrpSpPr>
      <p:grpSpPr>
        <a:xfrm>
          <a:off x="0" y="0"/>
          <a:ext cx="0" cy="0"/>
          <a:chOff x="0" y="0"/>
          <a:chExt cx="0" cy="0"/>
        </a:xfrm>
      </p:grpSpPr>
      <p:grpSp>
        <p:nvGrpSpPr>
          <p:cNvPr id="14327" name="Google Shape;14327;p64"/>
          <p:cNvGrpSpPr/>
          <p:nvPr/>
        </p:nvGrpSpPr>
        <p:grpSpPr>
          <a:xfrm>
            <a:off x="4655438" y="1588417"/>
            <a:ext cx="369948" cy="370132"/>
            <a:chOff x="4682526" y="1512217"/>
            <a:chExt cx="369948" cy="370132"/>
          </a:xfrm>
        </p:grpSpPr>
        <p:sp>
          <p:nvSpPr>
            <p:cNvPr id="14328" name="Google Shape;14328;p64"/>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4"/>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4"/>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4"/>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4"/>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4"/>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4"/>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4"/>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4"/>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4"/>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4"/>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4"/>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4"/>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4"/>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4"/>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64"/>
          <p:cNvGrpSpPr/>
          <p:nvPr/>
        </p:nvGrpSpPr>
        <p:grpSpPr>
          <a:xfrm>
            <a:off x="3565345" y="2056412"/>
            <a:ext cx="381542" cy="370079"/>
            <a:chOff x="3592433" y="1980212"/>
            <a:chExt cx="381542" cy="370079"/>
          </a:xfrm>
        </p:grpSpPr>
        <p:sp>
          <p:nvSpPr>
            <p:cNvPr id="14344" name="Google Shape;14344;p64"/>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4"/>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4"/>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4"/>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4"/>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4"/>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4"/>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4"/>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4"/>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4"/>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4"/>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4"/>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6" name="Google Shape;14356;p64"/>
          <p:cNvGrpSpPr/>
          <p:nvPr/>
        </p:nvGrpSpPr>
        <p:grpSpPr>
          <a:xfrm>
            <a:off x="1371494" y="3049690"/>
            <a:ext cx="371391" cy="235126"/>
            <a:chOff x="1398582" y="2973490"/>
            <a:chExt cx="371391" cy="235126"/>
          </a:xfrm>
        </p:grpSpPr>
        <p:sp>
          <p:nvSpPr>
            <p:cNvPr id="14357" name="Google Shape;14357;p64"/>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4"/>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4"/>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4"/>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4"/>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4"/>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4"/>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4"/>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4"/>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4"/>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4"/>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4"/>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4"/>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4"/>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4"/>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2" name="Google Shape;14372;p64"/>
          <p:cNvGrpSpPr/>
          <p:nvPr/>
        </p:nvGrpSpPr>
        <p:grpSpPr>
          <a:xfrm>
            <a:off x="823707" y="1588417"/>
            <a:ext cx="370132" cy="370132"/>
            <a:chOff x="850795" y="1512217"/>
            <a:chExt cx="370132" cy="370132"/>
          </a:xfrm>
        </p:grpSpPr>
        <p:sp>
          <p:nvSpPr>
            <p:cNvPr id="14373" name="Google Shape;14373;p64"/>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4"/>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4"/>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4"/>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4"/>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4"/>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4"/>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4"/>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4"/>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4"/>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4"/>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4"/>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4"/>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4"/>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4"/>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4"/>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4"/>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4"/>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64"/>
          <p:cNvGrpSpPr/>
          <p:nvPr/>
        </p:nvGrpSpPr>
        <p:grpSpPr>
          <a:xfrm>
            <a:off x="8011409" y="2982279"/>
            <a:ext cx="236568" cy="370105"/>
            <a:chOff x="8038497" y="2906079"/>
            <a:chExt cx="236568" cy="370105"/>
          </a:xfrm>
        </p:grpSpPr>
        <p:sp>
          <p:nvSpPr>
            <p:cNvPr id="14392" name="Google Shape;14392;p64"/>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4"/>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4"/>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4"/>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4"/>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4"/>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4"/>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64"/>
          <p:cNvGrpSpPr/>
          <p:nvPr/>
        </p:nvGrpSpPr>
        <p:grpSpPr>
          <a:xfrm>
            <a:off x="6297042" y="1642503"/>
            <a:ext cx="370630" cy="261802"/>
            <a:chOff x="6324130" y="1566303"/>
            <a:chExt cx="370630" cy="261802"/>
          </a:xfrm>
        </p:grpSpPr>
        <p:sp>
          <p:nvSpPr>
            <p:cNvPr id="14400" name="Google Shape;14400;p64"/>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4"/>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4"/>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4"/>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4"/>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4"/>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4"/>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4"/>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4"/>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4"/>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4"/>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4"/>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4"/>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4"/>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4"/>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4"/>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4"/>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64"/>
          <p:cNvGrpSpPr/>
          <p:nvPr/>
        </p:nvGrpSpPr>
        <p:grpSpPr>
          <a:xfrm>
            <a:off x="5205192" y="2102787"/>
            <a:ext cx="370840" cy="353213"/>
            <a:chOff x="5232280" y="2026587"/>
            <a:chExt cx="370840" cy="353213"/>
          </a:xfrm>
        </p:grpSpPr>
        <p:sp>
          <p:nvSpPr>
            <p:cNvPr id="14418" name="Google Shape;14418;p64"/>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4"/>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4"/>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4"/>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4"/>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4"/>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4"/>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4"/>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4"/>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4"/>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64"/>
          <p:cNvGrpSpPr/>
          <p:nvPr/>
        </p:nvGrpSpPr>
        <p:grpSpPr>
          <a:xfrm>
            <a:off x="7941873" y="2511529"/>
            <a:ext cx="379548" cy="365331"/>
            <a:chOff x="7968961" y="2435329"/>
            <a:chExt cx="379548" cy="365331"/>
          </a:xfrm>
        </p:grpSpPr>
        <p:sp>
          <p:nvSpPr>
            <p:cNvPr id="14429" name="Google Shape;14429;p64"/>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4"/>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4"/>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4"/>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4"/>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4"/>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64"/>
          <p:cNvGrpSpPr/>
          <p:nvPr/>
        </p:nvGrpSpPr>
        <p:grpSpPr>
          <a:xfrm>
            <a:off x="4109591" y="2191523"/>
            <a:ext cx="373305" cy="223217"/>
            <a:chOff x="4136679" y="2115323"/>
            <a:chExt cx="373305" cy="223217"/>
          </a:xfrm>
        </p:grpSpPr>
        <p:sp>
          <p:nvSpPr>
            <p:cNvPr id="14436" name="Google Shape;14436;p64"/>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4"/>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4"/>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4"/>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4"/>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4"/>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4"/>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4"/>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4"/>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4"/>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6" name="Google Shape;14446;p64"/>
          <p:cNvGrpSpPr/>
          <p:nvPr/>
        </p:nvGrpSpPr>
        <p:grpSpPr>
          <a:xfrm>
            <a:off x="7396735" y="2540277"/>
            <a:ext cx="372046" cy="307730"/>
            <a:chOff x="7423823" y="2464077"/>
            <a:chExt cx="372046" cy="307730"/>
          </a:xfrm>
        </p:grpSpPr>
        <p:sp>
          <p:nvSpPr>
            <p:cNvPr id="14447" name="Google Shape;14447;p64"/>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4"/>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4"/>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4"/>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4"/>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4"/>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4"/>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4"/>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4"/>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4"/>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4"/>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4"/>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4"/>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64"/>
          <p:cNvGrpSpPr/>
          <p:nvPr/>
        </p:nvGrpSpPr>
        <p:grpSpPr>
          <a:xfrm>
            <a:off x="3855423" y="3441356"/>
            <a:ext cx="295061" cy="370263"/>
            <a:chOff x="3882511" y="3365156"/>
            <a:chExt cx="295061" cy="370263"/>
          </a:xfrm>
        </p:grpSpPr>
        <p:sp>
          <p:nvSpPr>
            <p:cNvPr id="14461" name="Google Shape;14461;p64"/>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4"/>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4"/>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4"/>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4"/>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6" name="Google Shape;14466;p64"/>
          <p:cNvGrpSpPr/>
          <p:nvPr/>
        </p:nvGrpSpPr>
        <p:grpSpPr>
          <a:xfrm>
            <a:off x="5202700" y="1588417"/>
            <a:ext cx="370132" cy="370132"/>
            <a:chOff x="5229788" y="1512217"/>
            <a:chExt cx="370132" cy="370132"/>
          </a:xfrm>
        </p:grpSpPr>
        <p:sp>
          <p:nvSpPr>
            <p:cNvPr id="14467" name="Google Shape;14467;p64"/>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4"/>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4"/>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4"/>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4"/>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4"/>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4"/>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4"/>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4"/>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4"/>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4"/>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4"/>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4"/>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4"/>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4"/>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4"/>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4"/>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64"/>
          <p:cNvGrpSpPr/>
          <p:nvPr/>
        </p:nvGrpSpPr>
        <p:grpSpPr>
          <a:xfrm>
            <a:off x="6014781" y="3441592"/>
            <a:ext cx="373882" cy="370053"/>
            <a:chOff x="6041869" y="3365392"/>
            <a:chExt cx="373882" cy="370053"/>
          </a:xfrm>
        </p:grpSpPr>
        <p:sp>
          <p:nvSpPr>
            <p:cNvPr id="14485" name="Google Shape;14485;p64"/>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4"/>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4"/>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4"/>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4"/>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4"/>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4"/>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4"/>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4"/>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4"/>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64"/>
          <p:cNvGrpSpPr/>
          <p:nvPr/>
        </p:nvGrpSpPr>
        <p:grpSpPr>
          <a:xfrm>
            <a:off x="4657221" y="2163693"/>
            <a:ext cx="374748" cy="279140"/>
            <a:chOff x="4684309" y="2087493"/>
            <a:chExt cx="374748" cy="279140"/>
          </a:xfrm>
        </p:grpSpPr>
        <p:sp>
          <p:nvSpPr>
            <p:cNvPr id="14496" name="Google Shape;14496;p64"/>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4"/>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4"/>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4"/>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4"/>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4"/>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4"/>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4"/>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4"/>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4"/>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4"/>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4"/>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64"/>
          <p:cNvGrpSpPr/>
          <p:nvPr/>
        </p:nvGrpSpPr>
        <p:grpSpPr>
          <a:xfrm>
            <a:off x="7494022" y="2982331"/>
            <a:ext cx="175400" cy="370053"/>
            <a:chOff x="7521110" y="2906131"/>
            <a:chExt cx="175400" cy="370053"/>
          </a:xfrm>
        </p:grpSpPr>
        <p:sp>
          <p:nvSpPr>
            <p:cNvPr id="14509" name="Google Shape;14509;p64"/>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4"/>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4"/>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4"/>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4"/>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4"/>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4"/>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4"/>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4"/>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8" name="Google Shape;14518;p64"/>
          <p:cNvGrpSpPr/>
          <p:nvPr/>
        </p:nvGrpSpPr>
        <p:grpSpPr>
          <a:xfrm>
            <a:off x="3559837" y="1599486"/>
            <a:ext cx="371023" cy="347915"/>
            <a:chOff x="3586925" y="1523286"/>
            <a:chExt cx="371023" cy="347915"/>
          </a:xfrm>
        </p:grpSpPr>
        <p:sp>
          <p:nvSpPr>
            <p:cNvPr id="14519" name="Google Shape;14519;p64"/>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4"/>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4"/>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4"/>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4"/>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4"/>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4"/>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4"/>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4"/>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4"/>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4"/>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4"/>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4"/>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4"/>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4"/>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4"/>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4"/>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4"/>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4"/>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64"/>
          <p:cNvGrpSpPr/>
          <p:nvPr/>
        </p:nvGrpSpPr>
        <p:grpSpPr>
          <a:xfrm>
            <a:off x="6848921" y="2551661"/>
            <a:ext cx="370158" cy="285120"/>
            <a:chOff x="6876009" y="2475461"/>
            <a:chExt cx="370158" cy="285120"/>
          </a:xfrm>
        </p:grpSpPr>
        <p:sp>
          <p:nvSpPr>
            <p:cNvPr id="14539" name="Google Shape;14539;p64"/>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4"/>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4"/>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4"/>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4"/>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4"/>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4"/>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4"/>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4"/>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64"/>
          <p:cNvGrpSpPr/>
          <p:nvPr/>
        </p:nvGrpSpPr>
        <p:grpSpPr>
          <a:xfrm>
            <a:off x="6301134" y="2522047"/>
            <a:ext cx="370158" cy="344269"/>
            <a:chOff x="6328222" y="2445847"/>
            <a:chExt cx="370158" cy="344269"/>
          </a:xfrm>
        </p:grpSpPr>
        <p:sp>
          <p:nvSpPr>
            <p:cNvPr id="14549" name="Google Shape;14549;p64"/>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4"/>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4"/>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4"/>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4"/>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4"/>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4"/>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4"/>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64"/>
          <p:cNvGrpSpPr/>
          <p:nvPr/>
        </p:nvGrpSpPr>
        <p:grpSpPr>
          <a:xfrm>
            <a:off x="5222452" y="2509142"/>
            <a:ext cx="351639" cy="370184"/>
            <a:chOff x="5249540" y="2432942"/>
            <a:chExt cx="351639" cy="370184"/>
          </a:xfrm>
        </p:grpSpPr>
        <p:sp>
          <p:nvSpPr>
            <p:cNvPr id="14558" name="Google Shape;14558;p64"/>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4"/>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4"/>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4"/>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4"/>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4"/>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4"/>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64"/>
          <p:cNvGrpSpPr/>
          <p:nvPr/>
        </p:nvGrpSpPr>
        <p:grpSpPr>
          <a:xfrm>
            <a:off x="4109959" y="2558376"/>
            <a:ext cx="371102" cy="271585"/>
            <a:chOff x="4137047" y="2482176"/>
            <a:chExt cx="371102" cy="271585"/>
          </a:xfrm>
        </p:grpSpPr>
        <p:sp>
          <p:nvSpPr>
            <p:cNvPr id="14566" name="Google Shape;14566;p64"/>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4"/>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4"/>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4"/>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4"/>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4"/>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4"/>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4"/>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4"/>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4"/>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4"/>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64"/>
          <p:cNvGrpSpPr/>
          <p:nvPr/>
        </p:nvGrpSpPr>
        <p:grpSpPr>
          <a:xfrm>
            <a:off x="4659346" y="2509116"/>
            <a:ext cx="367377" cy="370079"/>
            <a:chOff x="4686434" y="2432916"/>
            <a:chExt cx="367377" cy="370079"/>
          </a:xfrm>
        </p:grpSpPr>
        <p:sp>
          <p:nvSpPr>
            <p:cNvPr id="14578" name="Google Shape;14578;p64"/>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4"/>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4"/>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4"/>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4"/>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4"/>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4"/>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4"/>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4"/>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4"/>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4"/>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64"/>
          <p:cNvGrpSpPr/>
          <p:nvPr/>
        </p:nvGrpSpPr>
        <p:grpSpPr>
          <a:xfrm>
            <a:off x="6301134" y="2132506"/>
            <a:ext cx="372099" cy="293986"/>
            <a:chOff x="6328222" y="2056306"/>
            <a:chExt cx="372099" cy="293986"/>
          </a:xfrm>
        </p:grpSpPr>
        <p:sp>
          <p:nvSpPr>
            <p:cNvPr id="14590" name="Google Shape;14590;p64"/>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4"/>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4"/>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4"/>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4"/>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4"/>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4"/>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4"/>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4"/>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64"/>
          <p:cNvGrpSpPr/>
          <p:nvPr/>
        </p:nvGrpSpPr>
        <p:grpSpPr>
          <a:xfrm>
            <a:off x="5762239" y="2509168"/>
            <a:ext cx="352531" cy="370132"/>
            <a:chOff x="5789327" y="2432968"/>
            <a:chExt cx="352531" cy="370132"/>
          </a:xfrm>
        </p:grpSpPr>
        <p:sp>
          <p:nvSpPr>
            <p:cNvPr id="14600" name="Google Shape;14600;p64"/>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4"/>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4"/>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4"/>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4"/>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4"/>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4"/>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4"/>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4"/>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4"/>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64"/>
          <p:cNvGrpSpPr/>
          <p:nvPr/>
        </p:nvGrpSpPr>
        <p:grpSpPr>
          <a:xfrm>
            <a:off x="847524" y="2056334"/>
            <a:ext cx="322314" cy="370158"/>
            <a:chOff x="874612" y="1980134"/>
            <a:chExt cx="322314" cy="370158"/>
          </a:xfrm>
        </p:grpSpPr>
        <p:sp>
          <p:nvSpPr>
            <p:cNvPr id="14611" name="Google Shape;14611;p64"/>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4"/>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4"/>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4"/>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4"/>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4"/>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4"/>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4"/>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4"/>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4"/>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4"/>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4"/>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4"/>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4"/>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4"/>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4"/>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4"/>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64"/>
          <p:cNvGrpSpPr/>
          <p:nvPr/>
        </p:nvGrpSpPr>
        <p:grpSpPr>
          <a:xfrm>
            <a:off x="3012574" y="2590980"/>
            <a:ext cx="374223" cy="329764"/>
            <a:chOff x="3039662" y="2514780"/>
            <a:chExt cx="374223" cy="329764"/>
          </a:xfrm>
        </p:grpSpPr>
        <p:sp>
          <p:nvSpPr>
            <p:cNvPr id="14629" name="Google Shape;14629;p64"/>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4"/>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4"/>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4"/>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4"/>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4"/>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4"/>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4"/>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4"/>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4"/>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4"/>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4"/>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4"/>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4"/>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4"/>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4"/>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4"/>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4"/>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64"/>
          <p:cNvGrpSpPr/>
          <p:nvPr/>
        </p:nvGrpSpPr>
        <p:grpSpPr>
          <a:xfrm>
            <a:off x="1919281" y="2639322"/>
            <a:ext cx="374066" cy="233395"/>
            <a:chOff x="1946369" y="2563122"/>
            <a:chExt cx="374066" cy="233395"/>
          </a:xfrm>
        </p:grpSpPr>
        <p:sp>
          <p:nvSpPr>
            <p:cNvPr id="14648" name="Google Shape;14648;p64"/>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4"/>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4"/>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4"/>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4"/>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4"/>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4"/>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4"/>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64"/>
          <p:cNvGrpSpPr/>
          <p:nvPr/>
        </p:nvGrpSpPr>
        <p:grpSpPr>
          <a:xfrm>
            <a:off x="4108175" y="2982384"/>
            <a:ext cx="374040" cy="370184"/>
            <a:chOff x="4135263" y="2906184"/>
            <a:chExt cx="374040" cy="370184"/>
          </a:xfrm>
        </p:grpSpPr>
        <p:sp>
          <p:nvSpPr>
            <p:cNvPr id="14657" name="Google Shape;14657;p64"/>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4"/>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4"/>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64"/>
          <p:cNvGrpSpPr/>
          <p:nvPr/>
        </p:nvGrpSpPr>
        <p:grpSpPr>
          <a:xfrm>
            <a:off x="4656513" y="2982384"/>
            <a:ext cx="372676" cy="370184"/>
            <a:chOff x="4683601" y="2906184"/>
            <a:chExt cx="372676" cy="370184"/>
          </a:xfrm>
        </p:grpSpPr>
        <p:sp>
          <p:nvSpPr>
            <p:cNvPr id="14661" name="Google Shape;14661;p64"/>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4"/>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4"/>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4"/>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4"/>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4"/>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64"/>
          <p:cNvGrpSpPr/>
          <p:nvPr/>
        </p:nvGrpSpPr>
        <p:grpSpPr>
          <a:xfrm>
            <a:off x="843720" y="2982253"/>
            <a:ext cx="329134" cy="370132"/>
            <a:chOff x="870808" y="2906053"/>
            <a:chExt cx="329134" cy="370132"/>
          </a:xfrm>
        </p:grpSpPr>
        <p:sp>
          <p:nvSpPr>
            <p:cNvPr id="14668" name="Google Shape;14668;p64"/>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4"/>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4"/>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4"/>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4"/>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4"/>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4"/>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4"/>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4"/>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4"/>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4"/>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4"/>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4"/>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4"/>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4"/>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4"/>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4"/>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4"/>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4"/>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64"/>
          <p:cNvGrpSpPr/>
          <p:nvPr/>
        </p:nvGrpSpPr>
        <p:grpSpPr>
          <a:xfrm>
            <a:off x="1916790" y="2985269"/>
            <a:ext cx="374774" cy="364282"/>
            <a:chOff x="1943878" y="2909069"/>
            <a:chExt cx="374774" cy="364282"/>
          </a:xfrm>
        </p:grpSpPr>
        <p:sp>
          <p:nvSpPr>
            <p:cNvPr id="14688" name="Google Shape;14688;p64"/>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4"/>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4"/>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4"/>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4"/>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4"/>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4"/>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4"/>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4"/>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4"/>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4"/>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4"/>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4"/>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4"/>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4"/>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4"/>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4"/>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4"/>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4"/>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4"/>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4"/>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64"/>
          <p:cNvGrpSpPr/>
          <p:nvPr/>
        </p:nvGrpSpPr>
        <p:grpSpPr>
          <a:xfrm>
            <a:off x="1100984" y="3441461"/>
            <a:ext cx="328872" cy="370158"/>
            <a:chOff x="1128072" y="3365261"/>
            <a:chExt cx="328872" cy="370158"/>
          </a:xfrm>
        </p:grpSpPr>
        <p:sp>
          <p:nvSpPr>
            <p:cNvPr id="14710" name="Google Shape;14710;p64"/>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4"/>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4"/>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4"/>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4"/>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4"/>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4"/>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4"/>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4"/>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4"/>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4"/>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4"/>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4"/>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4"/>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4"/>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4"/>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4"/>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4"/>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4"/>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4"/>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4"/>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4"/>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4"/>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4"/>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4"/>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4"/>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4"/>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4"/>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4"/>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4"/>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4"/>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4"/>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4"/>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4"/>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4"/>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4"/>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4"/>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4"/>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4"/>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4"/>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4"/>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4"/>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4"/>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4"/>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4" name="Google Shape;14754;p64"/>
          <p:cNvGrpSpPr/>
          <p:nvPr/>
        </p:nvGrpSpPr>
        <p:grpSpPr>
          <a:xfrm>
            <a:off x="5749779" y="1591381"/>
            <a:ext cx="370866" cy="364151"/>
            <a:chOff x="5776868" y="1515181"/>
            <a:chExt cx="370866" cy="364151"/>
          </a:xfrm>
        </p:grpSpPr>
        <p:sp>
          <p:nvSpPr>
            <p:cNvPr id="14755" name="Google Shape;14755;p64"/>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4"/>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4"/>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4"/>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4"/>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4"/>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4"/>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4"/>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4"/>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4"/>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4"/>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4"/>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4"/>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4"/>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4"/>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4"/>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4"/>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64"/>
          <p:cNvGrpSpPr/>
          <p:nvPr/>
        </p:nvGrpSpPr>
        <p:grpSpPr>
          <a:xfrm>
            <a:off x="3550761" y="2509142"/>
            <a:ext cx="393660" cy="370079"/>
            <a:chOff x="3577849" y="2432942"/>
            <a:chExt cx="393660" cy="370079"/>
          </a:xfrm>
        </p:grpSpPr>
        <p:sp>
          <p:nvSpPr>
            <p:cNvPr id="14773" name="Google Shape;14773;p64"/>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4"/>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4"/>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4"/>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4"/>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4"/>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4"/>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4"/>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4"/>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4"/>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3" name="Google Shape;14783;p64"/>
          <p:cNvGrpSpPr/>
          <p:nvPr/>
        </p:nvGrpSpPr>
        <p:grpSpPr>
          <a:xfrm>
            <a:off x="2466911" y="3003237"/>
            <a:ext cx="370132" cy="328164"/>
            <a:chOff x="2493999" y="2927037"/>
            <a:chExt cx="370132" cy="328164"/>
          </a:xfrm>
        </p:grpSpPr>
        <p:sp>
          <p:nvSpPr>
            <p:cNvPr id="14784" name="Google Shape;14784;p64"/>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4"/>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4"/>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4"/>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4"/>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4"/>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4"/>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4"/>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4"/>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4"/>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4"/>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4"/>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64"/>
          <p:cNvGrpSpPr/>
          <p:nvPr/>
        </p:nvGrpSpPr>
        <p:grpSpPr>
          <a:xfrm>
            <a:off x="3562329" y="3026896"/>
            <a:ext cx="370315" cy="281028"/>
            <a:chOff x="3589417" y="2950696"/>
            <a:chExt cx="370315" cy="281028"/>
          </a:xfrm>
        </p:grpSpPr>
        <p:sp>
          <p:nvSpPr>
            <p:cNvPr id="14797" name="Google Shape;14797;p64"/>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4"/>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4"/>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4"/>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4"/>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4"/>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4"/>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4"/>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4"/>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4"/>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4"/>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4"/>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4"/>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4"/>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4"/>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4"/>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4"/>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4"/>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4"/>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4"/>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7" name="Google Shape;14817;p64"/>
          <p:cNvGrpSpPr/>
          <p:nvPr/>
        </p:nvGrpSpPr>
        <p:grpSpPr>
          <a:xfrm>
            <a:off x="3005623" y="2987918"/>
            <a:ext cx="396125" cy="359062"/>
            <a:chOff x="3032711" y="2911718"/>
            <a:chExt cx="396125" cy="359062"/>
          </a:xfrm>
        </p:grpSpPr>
        <p:sp>
          <p:nvSpPr>
            <p:cNvPr id="14818" name="Google Shape;14818;p64"/>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4"/>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4"/>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4"/>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4"/>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4"/>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4"/>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4"/>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4"/>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4"/>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4"/>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4"/>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64"/>
          <p:cNvGrpSpPr/>
          <p:nvPr/>
        </p:nvGrpSpPr>
        <p:grpSpPr>
          <a:xfrm>
            <a:off x="7390676" y="1589597"/>
            <a:ext cx="373174" cy="367692"/>
            <a:chOff x="7417764" y="1513397"/>
            <a:chExt cx="373174" cy="367692"/>
          </a:xfrm>
        </p:grpSpPr>
        <p:sp>
          <p:nvSpPr>
            <p:cNvPr id="14831" name="Google Shape;14831;p64"/>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4"/>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4"/>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4"/>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4"/>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4"/>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4"/>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4"/>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4"/>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4"/>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4"/>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4"/>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4"/>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4"/>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4"/>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4"/>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4"/>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4"/>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4"/>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64"/>
          <p:cNvGrpSpPr/>
          <p:nvPr/>
        </p:nvGrpSpPr>
        <p:grpSpPr>
          <a:xfrm>
            <a:off x="6844856" y="1590568"/>
            <a:ext cx="370132" cy="365672"/>
            <a:chOff x="6871944" y="1514368"/>
            <a:chExt cx="370132" cy="365672"/>
          </a:xfrm>
        </p:grpSpPr>
        <p:sp>
          <p:nvSpPr>
            <p:cNvPr id="14851" name="Google Shape;14851;p64"/>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4"/>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4"/>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4"/>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4"/>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4"/>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4"/>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4"/>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4"/>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4"/>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4"/>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4"/>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4"/>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4"/>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4"/>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4"/>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4"/>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4"/>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64"/>
          <p:cNvGrpSpPr/>
          <p:nvPr/>
        </p:nvGrpSpPr>
        <p:grpSpPr>
          <a:xfrm>
            <a:off x="6534843" y="3441461"/>
            <a:ext cx="400375" cy="370184"/>
            <a:chOff x="6561931" y="3365261"/>
            <a:chExt cx="400375" cy="370184"/>
          </a:xfrm>
        </p:grpSpPr>
        <p:sp>
          <p:nvSpPr>
            <p:cNvPr id="14870" name="Google Shape;14870;p64"/>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4"/>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4"/>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4"/>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4"/>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4"/>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4"/>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4"/>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4"/>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4"/>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4"/>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4"/>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2" name="Google Shape;14882;p64"/>
          <p:cNvGrpSpPr/>
          <p:nvPr/>
        </p:nvGrpSpPr>
        <p:grpSpPr>
          <a:xfrm>
            <a:off x="1915032" y="2062052"/>
            <a:ext cx="378315" cy="358695"/>
            <a:chOff x="1942120" y="1985852"/>
            <a:chExt cx="378315" cy="358695"/>
          </a:xfrm>
        </p:grpSpPr>
        <p:sp>
          <p:nvSpPr>
            <p:cNvPr id="14883" name="Google Shape;14883;p64"/>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4"/>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4"/>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4"/>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4"/>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4"/>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4"/>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4"/>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4"/>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4"/>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4"/>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4"/>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4"/>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4"/>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4"/>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4"/>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4"/>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4"/>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4"/>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4"/>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3" name="Google Shape;14903;p64"/>
          <p:cNvGrpSpPr/>
          <p:nvPr/>
        </p:nvGrpSpPr>
        <p:grpSpPr>
          <a:xfrm>
            <a:off x="1374327" y="2505418"/>
            <a:ext cx="364282" cy="374197"/>
            <a:chOff x="1401415" y="2429218"/>
            <a:chExt cx="364282" cy="374197"/>
          </a:xfrm>
        </p:grpSpPr>
        <p:sp>
          <p:nvSpPr>
            <p:cNvPr id="14904" name="Google Shape;14904;p64"/>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4"/>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4"/>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4"/>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4"/>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4"/>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4"/>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4"/>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4"/>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4"/>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4"/>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4"/>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4"/>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4"/>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4"/>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64"/>
          <p:cNvGrpSpPr/>
          <p:nvPr/>
        </p:nvGrpSpPr>
        <p:grpSpPr>
          <a:xfrm>
            <a:off x="7083339" y="3441461"/>
            <a:ext cx="400401" cy="370184"/>
            <a:chOff x="7110427" y="3365261"/>
            <a:chExt cx="400401" cy="370184"/>
          </a:xfrm>
        </p:grpSpPr>
        <p:sp>
          <p:nvSpPr>
            <p:cNvPr id="14920" name="Google Shape;14920;p64"/>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4"/>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4"/>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4"/>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4"/>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4"/>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4"/>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7" name="Google Shape;14927;p64"/>
          <p:cNvGrpSpPr/>
          <p:nvPr/>
        </p:nvGrpSpPr>
        <p:grpSpPr>
          <a:xfrm>
            <a:off x="7631861" y="3439337"/>
            <a:ext cx="400375" cy="370132"/>
            <a:chOff x="7658949" y="3363137"/>
            <a:chExt cx="400375" cy="370132"/>
          </a:xfrm>
        </p:grpSpPr>
        <p:sp>
          <p:nvSpPr>
            <p:cNvPr id="14928" name="Google Shape;14928;p64"/>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4"/>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4"/>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4"/>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4"/>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3" name="Google Shape;14933;p64"/>
          <p:cNvGrpSpPr/>
          <p:nvPr/>
        </p:nvGrpSpPr>
        <p:grpSpPr>
          <a:xfrm>
            <a:off x="3277393" y="3455589"/>
            <a:ext cx="356623" cy="370105"/>
            <a:chOff x="3307156" y="3365314"/>
            <a:chExt cx="356623" cy="370105"/>
          </a:xfrm>
        </p:grpSpPr>
        <p:sp>
          <p:nvSpPr>
            <p:cNvPr id="14934" name="Google Shape;14934;p64"/>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4"/>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4"/>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4"/>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4"/>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4"/>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4"/>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4"/>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4"/>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4"/>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4"/>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4"/>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4"/>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4"/>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4"/>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9" name="Google Shape;14949;p64"/>
          <p:cNvGrpSpPr/>
          <p:nvPr/>
        </p:nvGrpSpPr>
        <p:grpSpPr>
          <a:xfrm>
            <a:off x="7395319" y="2056307"/>
            <a:ext cx="372807" cy="370079"/>
            <a:chOff x="7422407" y="1980107"/>
            <a:chExt cx="372807" cy="370079"/>
          </a:xfrm>
        </p:grpSpPr>
        <p:sp>
          <p:nvSpPr>
            <p:cNvPr id="14950" name="Google Shape;14950;p64"/>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4"/>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4"/>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4"/>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4"/>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4"/>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4"/>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4"/>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4"/>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4"/>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4"/>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4"/>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4"/>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64"/>
          <p:cNvGrpSpPr/>
          <p:nvPr/>
        </p:nvGrpSpPr>
        <p:grpSpPr>
          <a:xfrm>
            <a:off x="6889053" y="2982384"/>
            <a:ext cx="289737" cy="370394"/>
            <a:chOff x="6916141" y="2906184"/>
            <a:chExt cx="289737" cy="370394"/>
          </a:xfrm>
        </p:grpSpPr>
        <p:sp>
          <p:nvSpPr>
            <p:cNvPr id="14964" name="Google Shape;14964;p64"/>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4"/>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4"/>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4"/>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4"/>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4"/>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4"/>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4"/>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4"/>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4"/>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4"/>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4"/>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4"/>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4"/>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4"/>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4"/>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4"/>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4"/>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4"/>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4"/>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4"/>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5" name="Google Shape;14985;p64"/>
          <p:cNvGrpSpPr/>
          <p:nvPr/>
        </p:nvGrpSpPr>
        <p:grpSpPr>
          <a:xfrm>
            <a:off x="7943106" y="2089777"/>
            <a:ext cx="372676" cy="331731"/>
            <a:chOff x="7970194" y="2013577"/>
            <a:chExt cx="372676" cy="331731"/>
          </a:xfrm>
        </p:grpSpPr>
        <p:sp>
          <p:nvSpPr>
            <p:cNvPr id="14986" name="Google Shape;14986;p64"/>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4"/>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4"/>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4"/>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4"/>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4"/>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4"/>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4"/>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4"/>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4"/>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6" name="Google Shape;14996;p64"/>
          <p:cNvGrpSpPr/>
          <p:nvPr/>
        </p:nvGrpSpPr>
        <p:grpSpPr>
          <a:xfrm>
            <a:off x="1389645" y="1588390"/>
            <a:ext cx="332964" cy="370158"/>
            <a:chOff x="1416733" y="1512190"/>
            <a:chExt cx="332964" cy="370158"/>
          </a:xfrm>
        </p:grpSpPr>
        <p:sp>
          <p:nvSpPr>
            <p:cNvPr id="14997" name="Google Shape;14997;p64"/>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4"/>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4"/>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4"/>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4"/>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4"/>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4"/>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4"/>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4"/>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4"/>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4"/>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4"/>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4"/>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4"/>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4"/>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4"/>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4"/>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4"/>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4"/>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64"/>
          <p:cNvGrpSpPr/>
          <p:nvPr/>
        </p:nvGrpSpPr>
        <p:grpSpPr>
          <a:xfrm>
            <a:off x="5219278" y="2982305"/>
            <a:ext cx="342852" cy="370079"/>
            <a:chOff x="5246366" y="2906105"/>
            <a:chExt cx="342852" cy="370079"/>
          </a:xfrm>
        </p:grpSpPr>
        <p:sp>
          <p:nvSpPr>
            <p:cNvPr id="15017" name="Google Shape;15017;p64"/>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4"/>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4"/>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4"/>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4"/>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4"/>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64"/>
          <p:cNvGrpSpPr/>
          <p:nvPr/>
        </p:nvGrpSpPr>
        <p:grpSpPr>
          <a:xfrm>
            <a:off x="822579" y="2511083"/>
            <a:ext cx="371259" cy="366249"/>
            <a:chOff x="849667" y="2434883"/>
            <a:chExt cx="371259" cy="366249"/>
          </a:xfrm>
        </p:grpSpPr>
        <p:sp>
          <p:nvSpPr>
            <p:cNvPr id="15024" name="Google Shape;15024;p64"/>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4"/>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4"/>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4"/>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4"/>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4"/>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4"/>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4"/>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4"/>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4"/>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4"/>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4"/>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4"/>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64"/>
          <p:cNvGrpSpPr/>
          <p:nvPr/>
        </p:nvGrpSpPr>
        <p:grpSpPr>
          <a:xfrm>
            <a:off x="4389938" y="3441566"/>
            <a:ext cx="332728" cy="370053"/>
            <a:chOff x="4417026" y="3365366"/>
            <a:chExt cx="332728" cy="370053"/>
          </a:xfrm>
        </p:grpSpPr>
        <p:sp>
          <p:nvSpPr>
            <p:cNvPr id="15038" name="Google Shape;15038;p64"/>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4"/>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4"/>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4"/>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4"/>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4"/>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4"/>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4"/>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4"/>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4"/>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4"/>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4"/>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4"/>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4"/>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4"/>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4"/>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4"/>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4"/>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64"/>
          <p:cNvGrpSpPr/>
          <p:nvPr/>
        </p:nvGrpSpPr>
        <p:grpSpPr>
          <a:xfrm>
            <a:off x="2469980" y="2056386"/>
            <a:ext cx="363994" cy="370105"/>
            <a:chOff x="2497068" y="1980186"/>
            <a:chExt cx="363994" cy="370105"/>
          </a:xfrm>
        </p:grpSpPr>
        <p:sp>
          <p:nvSpPr>
            <p:cNvPr id="15057" name="Google Shape;15057;p64"/>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4"/>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4"/>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4"/>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4"/>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4"/>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4"/>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4"/>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4"/>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4"/>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4"/>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4"/>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4"/>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4"/>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4"/>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4"/>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4"/>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4"/>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4"/>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4"/>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4"/>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64"/>
          <p:cNvGrpSpPr/>
          <p:nvPr/>
        </p:nvGrpSpPr>
        <p:grpSpPr>
          <a:xfrm>
            <a:off x="5793190" y="2982358"/>
            <a:ext cx="294904" cy="370027"/>
            <a:chOff x="5820278" y="2906158"/>
            <a:chExt cx="294904" cy="370027"/>
          </a:xfrm>
        </p:grpSpPr>
        <p:sp>
          <p:nvSpPr>
            <p:cNvPr id="15079" name="Google Shape;15079;p64"/>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4"/>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4"/>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4"/>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4"/>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4"/>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4"/>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64"/>
          <p:cNvGrpSpPr/>
          <p:nvPr/>
        </p:nvGrpSpPr>
        <p:grpSpPr>
          <a:xfrm>
            <a:off x="4919731" y="3459429"/>
            <a:ext cx="370132" cy="334223"/>
            <a:chOff x="4946819" y="3383229"/>
            <a:chExt cx="370132" cy="334223"/>
          </a:xfrm>
        </p:grpSpPr>
        <p:sp>
          <p:nvSpPr>
            <p:cNvPr id="15087" name="Google Shape;15087;p64"/>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4"/>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4"/>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4"/>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4"/>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4"/>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4"/>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4"/>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4"/>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64"/>
          <p:cNvGrpSpPr/>
          <p:nvPr/>
        </p:nvGrpSpPr>
        <p:grpSpPr>
          <a:xfrm>
            <a:off x="3011315" y="1615434"/>
            <a:ext cx="375482" cy="316072"/>
            <a:chOff x="3038403" y="1539234"/>
            <a:chExt cx="375482" cy="316072"/>
          </a:xfrm>
        </p:grpSpPr>
        <p:sp>
          <p:nvSpPr>
            <p:cNvPr id="15097" name="Google Shape;15097;p6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8" name="Google Shape;15098;p64"/>
            <p:cNvGrpSpPr/>
            <p:nvPr/>
          </p:nvGrpSpPr>
          <p:grpSpPr>
            <a:xfrm>
              <a:off x="3038403" y="1539234"/>
              <a:ext cx="375482" cy="316072"/>
              <a:chOff x="3038403" y="1539234"/>
              <a:chExt cx="375482" cy="316072"/>
            </a:xfrm>
          </p:grpSpPr>
          <p:sp>
            <p:nvSpPr>
              <p:cNvPr id="15099" name="Google Shape;15099;p64"/>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4"/>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4"/>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4"/>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4"/>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4"/>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4"/>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4"/>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4"/>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08" name="Google Shape;15108;p64"/>
          <p:cNvGrpSpPr/>
          <p:nvPr/>
        </p:nvGrpSpPr>
        <p:grpSpPr>
          <a:xfrm>
            <a:off x="6305777" y="2982331"/>
            <a:ext cx="360846" cy="370184"/>
            <a:chOff x="6332865" y="2906131"/>
            <a:chExt cx="360846" cy="370184"/>
          </a:xfrm>
        </p:grpSpPr>
        <p:sp>
          <p:nvSpPr>
            <p:cNvPr id="15109" name="Google Shape;15109;p64"/>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4"/>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4"/>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4"/>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4"/>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4"/>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4"/>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4"/>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4"/>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4"/>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4"/>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0" name="Google Shape;15120;p64"/>
          <p:cNvGrpSpPr/>
          <p:nvPr/>
        </p:nvGrpSpPr>
        <p:grpSpPr>
          <a:xfrm>
            <a:off x="4107991" y="1594266"/>
            <a:ext cx="370132" cy="358223"/>
            <a:chOff x="4135079" y="1518066"/>
            <a:chExt cx="370132" cy="358223"/>
          </a:xfrm>
        </p:grpSpPr>
        <p:sp>
          <p:nvSpPr>
            <p:cNvPr id="15121" name="Google Shape;15121;p64"/>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4"/>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4"/>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4"/>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4"/>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4"/>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4"/>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4"/>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4"/>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4"/>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4"/>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4"/>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4"/>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4"/>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4"/>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4"/>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4"/>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4"/>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4"/>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0" name="Google Shape;15140;p64"/>
          <p:cNvGrpSpPr/>
          <p:nvPr/>
        </p:nvGrpSpPr>
        <p:grpSpPr>
          <a:xfrm>
            <a:off x="6851780" y="2056334"/>
            <a:ext cx="361240" cy="370158"/>
            <a:chOff x="6878869" y="1980134"/>
            <a:chExt cx="361240" cy="370158"/>
          </a:xfrm>
        </p:grpSpPr>
        <p:sp>
          <p:nvSpPr>
            <p:cNvPr id="15141" name="Google Shape;15141;p64"/>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4"/>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4"/>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4"/>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4"/>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4"/>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4"/>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4"/>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4"/>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4"/>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4"/>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4"/>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4"/>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64"/>
          <p:cNvGrpSpPr/>
          <p:nvPr/>
        </p:nvGrpSpPr>
        <p:grpSpPr>
          <a:xfrm>
            <a:off x="2466911" y="2626233"/>
            <a:ext cx="370132" cy="259467"/>
            <a:chOff x="2493999" y="2550033"/>
            <a:chExt cx="370132" cy="259467"/>
          </a:xfrm>
        </p:grpSpPr>
        <p:sp>
          <p:nvSpPr>
            <p:cNvPr id="15155" name="Google Shape;15155;p64"/>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4"/>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4"/>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4"/>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4"/>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4"/>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4"/>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4"/>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4"/>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4"/>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4"/>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4"/>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4"/>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4"/>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4"/>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4"/>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4"/>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4"/>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4"/>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64"/>
          <p:cNvGrpSpPr/>
          <p:nvPr/>
        </p:nvGrpSpPr>
        <p:grpSpPr>
          <a:xfrm>
            <a:off x="1672614" y="3441461"/>
            <a:ext cx="281054" cy="370158"/>
            <a:chOff x="1699703" y="3365261"/>
            <a:chExt cx="281054" cy="370158"/>
          </a:xfrm>
        </p:grpSpPr>
        <p:sp>
          <p:nvSpPr>
            <p:cNvPr id="15175" name="Google Shape;15175;p64"/>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4"/>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4"/>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4"/>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4"/>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4"/>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4"/>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4"/>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4"/>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4"/>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4"/>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4"/>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4"/>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8" name="Google Shape;15188;p64"/>
          <p:cNvGrpSpPr/>
          <p:nvPr/>
        </p:nvGrpSpPr>
        <p:grpSpPr>
          <a:xfrm>
            <a:off x="7939722" y="1595630"/>
            <a:ext cx="369974" cy="355626"/>
            <a:chOff x="7966810" y="1519430"/>
            <a:chExt cx="369974" cy="355626"/>
          </a:xfrm>
        </p:grpSpPr>
        <p:sp>
          <p:nvSpPr>
            <p:cNvPr id="15189" name="Google Shape;15189;p64"/>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4"/>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4"/>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4"/>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4"/>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4"/>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4"/>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4"/>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4"/>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4"/>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4"/>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4"/>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4"/>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4"/>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4"/>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4"/>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64"/>
          <p:cNvGrpSpPr/>
          <p:nvPr/>
        </p:nvGrpSpPr>
        <p:grpSpPr>
          <a:xfrm>
            <a:off x="2765540" y="3441540"/>
            <a:ext cx="290445" cy="370079"/>
            <a:chOff x="2792628" y="3365340"/>
            <a:chExt cx="290445" cy="370079"/>
          </a:xfrm>
        </p:grpSpPr>
        <p:sp>
          <p:nvSpPr>
            <p:cNvPr id="15206" name="Google Shape;15206;p64"/>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4"/>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4"/>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4"/>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4"/>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4"/>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4"/>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4"/>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4"/>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4"/>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4"/>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4"/>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4"/>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4"/>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64"/>
          <p:cNvGrpSpPr/>
          <p:nvPr/>
        </p:nvGrpSpPr>
        <p:grpSpPr>
          <a:xfrm>
            <a:off x="1362497" y="2064517"/>
            <a:ext cx="388125" cy="353790"/>
            <a:chOff x="1389585" y="1988317"/>
            <a:chExt cx="388125" cy="353790"/>
          </a:xfrm>
        </p:grpSpPr>
        <p:sp>
          <p:nvSpPr>
            <p:cNvPr id="15221" name="Google Shape;15221;p64"/>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4"/>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4"/>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4"/>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4"/>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4"/>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4"/>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4"/>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4"/>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4"/>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4"/>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4"/>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4"/>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4"/>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4"/>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4"/>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4"/>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4"/>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4"/>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4"/>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4"/>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4"/>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3" name="Google Shape;15243;p64"/>
          <p:cNvGrpSpPr/>
          <p:nvPr/>
        </p:nvGrpSpPr>
        <p:grpSpPr>
          <a:xfrm>
            <a:off x="2465836" y="1588390"/>
            <a:ext cx="370158" cy="370158"/>
            <a:chOff x="2492924" y="1512190"/>
            <a:chExt cx="370158" cy="370158"/>
          </a:xfrm>
        </p:grpSpPr>
        <p:sp>
          <p:nvSpPr>
            <p:cNvPr id="15244" name="Google Shape;15244;p64"/>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4"/>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4"/>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4"/>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4"/>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4"/>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4"/>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4"/>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4"/>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4"/>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4"/>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4"/>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4"/>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4"/>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4"/>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4"/>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4"/>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4"/>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4"/>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4"/>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4"/>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4"/>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64"/>
          <p:cNvGrpSpPr/>
          <p:nvPr/>
        </p:nvGrpSpPr>
        <p:grpSpPr>
          <a:xfrm>
            <a:off x="1906481" y="1588443"/>
            <a:ext cx="393975" cy="370105"/>
            <a:chOff x="1933569" y="1512243"/>
            <a:chExt cx="393975" cy="370105"/>
          </a:xfrm>
        </p:grpSpPr>
        <p:sp>
          <p:nvSpPr>
            <p:cNvPr id="15267" name="Google Shape;15267;p64"/>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4"/>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4"/>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4"/>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4"/>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4"/>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4"/>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4"/>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4"/>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4"/>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4"/>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4"/>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4"/>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4"/>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4"/>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4"/>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4"/>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4"/>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4"/>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4"/>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4"/>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4"/>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4"/>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4"/>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4"/>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4"/>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4"/>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4"/>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5" name="Google Shape;15295;p64"/>
          <p:cNvGrpSpPr/>
          <p:nvPr/>
        </p:nvGrpSpPr>
        <p:grpSpPr>
          <a:xfrm>
            <a:off x="2209018" y="3441592"/>
            <a:ext cx="306471" cy="370000"/>
            <a:chOff x="2236106" y="3365392"/>
            <a:chExt cx="306471" cy="370000"/>
          </a:xfrm>
        </p:grpSpPr>
        <p:sp>
          <p:nvSpPr>
            <p:cNvPr id="15296" name="Google Shape;15296;p64"/>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4"/>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4"/>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4"/>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4"/>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4"/>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4"/>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4"/>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4"/>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4"/>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4"/>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4"/>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4"/>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4"/>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64"/>
          <p:cNvGrpSpPr/>
          <p:nvPr/>
        </p:nvGrpSpPr>
        <p:grpSpPr>
          <a:xfrm>
            <a:off x="5465735" y="3461763"/>
            <a:ext cx="375325" cy="329606"/>
            <a:chOff x="5492823" y="3385563"/>
            <a:chExt cx="375325" cy="329606"/>
          </a:xfrm>
        </p:grpSpPr>
        <p:sp>
          <p:nvSpPr>
            <p:cNvPr id="15311" name="Google Shape;15311;p64"/>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4"/>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4"/>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4"/>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4"/>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4"/>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4"/>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4"/>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4"/>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4"/>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4"/>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4"/>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4"/>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4"/>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4"/>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4"/>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4"/>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4"/>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4"/>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4"/>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1" name="Google Shape;15331;p64"/>
          <p:cNvGrpSpPr/>
          <p:nvPr/>
        </p:nvGrpSpPr>
        <p:grpSpPr>
          <a:xfrm>
            <a:off x="3014699" y="2077318"/>
            <a:ext cx="370158" cy="328164"/>
            <a:chOff x="3041787" y="2001118"/>
            <a:chExt cx="370158" cy="328164"/>
          </a:xfrm>
        </p:grpSpPr>
        <p:sp>
          <p:nvSpPr>
            <p:cNvPr id="15332" name="Google Shape;15332;p64"/>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4"/>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4"/>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4"/>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4"/>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4"/>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4"/>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4"/>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4"/>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4"/>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4"/>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4"/>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4"/>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4"/>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4"/>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4"/>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4"/>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4"/>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0" name="Google Shape;15350;p64"/>
          <p:cNvGrpSpPr/>
          <p:nvPr/>
        </p:nvGrpSpPr>
        <p:grpSpPr>
          <a:xfrm>
            <a:off x="5752796" y="2115325"/>
            <a:ext cx="372309" cy="328216"/>
            <a:chOff x="5779884" y="2039125"/>
            <a:chExt cx="372309" cy="328216"/>
          </a:xfrm>
        </p:grpSpPr>
        <p:sp>
          <p:nvSpPr>
            <p:cNvPr id="15351" name="Google Shape;15351;p6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4"/>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4"/>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4"/>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4"/>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4"/>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4"/>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4"/>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4"/>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4"/>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4" name="Google Shape;15364;p6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68" name="Shape 15368"/>
        <p:cNvGrpSpPr/>
        <p:nvPr/>
      </p:nvGrpSpPr>
      <p:grpSpPr>
        <a:xfrm>
          <a:off x="0" y="0"/>
          <a:ext cx="0" cy="0"/>
          <a:chOff x="0" y="0"/>
          <a:chExt cx="0" cy="0"/>
        </a:xfrm>
      </p:grpSpPr>
      <p:grpSp>
        <p:nvGrpSpPr>
          <p:cNvPr id="15369" name="Google Shape;15369;p65"/>
          <p:cNvGrpSpPr/>
          <p:nvPr/>
        </p:nvGrpSpPr>
        <p:grpSpPr>
          <a:xfrm>
            <a:off x="853009" y="1981993"/>
            <a:ext cx="354610" cy="372358"/>
            <a:chOff x="878066" y="1981993"/>
            <a:chExt cx="354610" cy="372358"/>
          </a:xfrm>
        </p:grpSpPr>
        <p:sp>
          <p:nvSpPr>
            <p:cNvPr id="15370" name="Google Shape;15370;p65"/>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5"/>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5"/>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5"/>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5"/>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5"/>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5"/>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5"/>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5"/>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5"/>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5"/>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5"/>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5"/>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5"/>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4" name="Google Shape;15384;p65"/>
          <p:cNvGrpSpPr/>
          <p:nvPr/>
        </p:nvGrpSpPr>
        <p:grpSpPr>
          <a:xfrm>
            <a:off x="1320737" y="1982386"/>
            <a:ext cx="371650" cy="371624"/>
            <a:chOff x="1345794" y="1982386"/>
            <a:chExt cx="371650" cy="371624"/>
          </a:xfrm>
        </p:grpSpPr>
        <p:sp>
          <p:nvSpPr>
            <p:cNvPr id="15385" name="Google Shape;15385;p65"/>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5"/>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5"/>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5"/>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5"/>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5"/>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5"/>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5"/>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5"/>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5"/>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5"/>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5"/>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5"/>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5"/>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5"/>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5"/>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5"/>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5"/>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5"/>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5"/>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5"/>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5"/>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5"/>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5"/>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5"/>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5"/>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5"/>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5"/>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5"/>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5"/>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5"/>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5"/>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5"/>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5"/>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5"/>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5"/>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5"/>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65"/>
          <p:cNvGrpSpPr/>
          <p:nvPr/>
        </p:nvGrpSpPr>
        <p:grpSpPr>
          <a:xfrm>
            <a:off x="1796408" y="1981993"/>
            <a:ext cx="372410" cy="372410"/>
            <a:chOff x="1821465" y="1981993"/>
            <a:chExt cx="372410" cy="372410"/>
          </a:xfrm>
        </p:grpSpPr>
        <p:sp>
          <p:nvSpPr>
            <p:cNvPr id="15423" name="Google Shape;15423;p65"/>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5"/>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5"/>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5"/>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5"/>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5"/>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5"/>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5"/>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5"/>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5"/>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5"/>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5"/>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5"/>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5"/>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65"/>
          <p:cNvGrpSpPr/>
          <p:nvPr/>
        </p:nvGrpSpPr>
        <p:grpSpPr>
          <a:xfrm>
            <a:off x="2251291" y="1981809"/>
            <a:ext cx="415901" cy="372699"/>
            <a:chOff x="2276348" y="1981809"/>
            <a:chExt cx="415901" cy="372699"/>
          </a:xfrm>
        </p:grpSpPr>
        <p:sp>
          <p:nvSpPr>
            <p:cNvPr id="15438" name="Google Shape;15438;p65"/>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5"/>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5"/>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5"/>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5"/>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5"/>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5"/>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65"/>
          <p:cNvGrpSpPr/>
          <p:nvPr/>
        </p:nvGrpSpPr>
        <p:grpSpPr>
          <a:xfrm>
            <a:off x="2749297" y="2009990"/>
            <a:ext cx="372017" cy="316310"/>
            <a:chOff x="2774354" y="2009990"/>
            <a:chExt cx="372017" cy="316310"/>
          </a:xfrm>
        </p:grpSpPr>
        <p:sp>
          <p:nvSpPr>
            <p:cNvPr id="15446" name="Google Shape;15446;p65"/>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5"/>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5"/>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5"/>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5"/>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5"/>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5"/>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5"/>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5"/>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5"/>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5"/>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5"/>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5"/>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5"/>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5"/>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5"/>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5"/>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5"/>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5"/>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5"/>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5"/>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5"/>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5"/>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5"/>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5"/>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5"/>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65"/>
          <p:cNvGrpSpPr/>
          <p:nvPr/>
        </p:nvGrpSpPr>
        <p:grpSpPr>
          <a:xfrm>
            <a:off x="3697625" y="1981993"/>
            <a:ext cx="375818" cy="372043"/>
            <a:chOff x="3722682" y="1981993"/>
            <a:chExt cx="375818" cy="372043"/>
          </a:xfrm>
        </p:grpSpPr>
        <p:sp>
          <p:nvSpPr>
            <p:cNvPr id="15473" name="Google Shape;15473;p65"/>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5"/>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5"/>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5"/>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5"/>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5"/>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5"/>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5"/>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5"/>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5"/>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5"/>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5"/>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5"/>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5"/>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5"/>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65"/>
          <p:cNvGrpSpPr/>
          <p:nvPr/>
        </p:nvGrpSpPr>
        <p:grpSpPr>
          <a:xfrm>
            <a:off x="4176337" y="1981809"/>
            <a:ext cx="373538" cy="372305"/>
            <a:chOff x="4201394" y="1981809"/>
            <a:chExt cx="373538" cy="372305"/>
          </a:xfrm>
        </p:grpSpPr>
        <p:sp>
          <p:nvSpPr>
            <p:cNvPr id="15489" name="Google Shape;15489;p65"/>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5"/>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5"/>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5"/>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5"/>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5"/>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5"/>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5"/>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5"/>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5"/>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5"/>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5"/>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5"/>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5"/>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5"/>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5"/>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65"/>
          <p:cNvGrpSpPr/>
          <p:nvPr/>
        </p:nvGrpSpPr>
        <p:grpSpPr>
          <a:xfrm>
            <a:off x="4634601" y="1500266"/>
            <a:ext cx="422743" cy="377784"/>
            <a:chOff x="4659658" y="1500266"/>
            <a:chExt cx="422743" cy="377784"/>
          </a:xfrm>
        </p:grpSpPr>
        <p:sp>
          <p:nvSpPr>
            <p:cNvPr id="15506" name="Google Shape;15506;p65"/>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5"/>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5"/>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5"/>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5"/>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5"/>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5"/>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5"/>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5"/>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5"/>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5"/>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5"/>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5"/>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5"/>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5"/>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5"/>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5"/>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65"/>
          <p:cNvGrpSpPr/>
          <p:nvPr/>
        </p:nvGrpSpPr>
        <p:grpSpPr>
          <a:xfrm>
            <a:off x="5186349" y="1513504"/>
            <a:ext cx="260394" cy="351202"/>
            <a:chOff x="5211406" y="1513504"/>
            <a:chExt cx="260394" cy="351202"/>
          </a:xfrm>
        </p:grpSpPr>
        <p:sp>
          <p:nvSpPr>
            <p:cNvPr id="15524" name="Google Shape;15524;p65"/>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5"/>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5"/>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5"/>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5"/>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5"/>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5"/>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5"/>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5"/>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5"/>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5"/>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5"/>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5"/>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65"/>
          <p:cNvGrpSpPr/>
          <p:nvPr/>
        </p:nvGrpSpPr>
        <p:grpSpPr>
          <a:xfrm>
            <a:off x="5607545" y="1513216"/>
            <a:ext cx="366722" cy="351779"/>
            <a:chOff x="5632602" y="1513216"/>
            <a:chExt cx="366722" cy="351779"/>
          </a:xfrm>
        </p:grpSpPr>
        <p:sp>
          <p:nvSpPr>
            <p:cNvPr id="15538" name="Google Shape;15538;p65"/>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5"/>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5"/>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5"/>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5"/>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5"/>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5"/>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5"/>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6" name="Google Shape;15546;p65"/>
          <p:cNvGrpSpPr/>
          <p:nvPr/>
        </p:nvGrpSpPr>
        <p:grpSpPr>
          <a:xfrm>
            <a:off x="6064315" y="1527136"/>
            <a:ext cx="401902" cy="323965"/>
            <a:chOff x="6089372" y="1527136"/>
            <a:chExt cx="401902" cy="323965"/>
          </a:xfrm>
        </p:grpSpPr>
        <p:sp>
          <p:nvSpPr>
            <p:cNvPr id="15547" name="Google Shape;15547;p65"/>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5"/>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5"/>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5"/>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5"/>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5"/>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5"/>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5"/>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5"/>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5"/>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5"/>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5"/>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5"/>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5"/>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5"/>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5"/>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5"/>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5"/>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5"/>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5"/>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5"/>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5"/>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5"/>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5"/>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5"/>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5"/>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5"/>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5"/>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5"/>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5"/>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65"/>
          <p:cNvGrpSpPr/>
          <p:nvPr/>
        </p:nvGrpSpPr>
        <p:grpSpPr>
          <a:xfrm>
            <a:off x="6554378" y="1527897"/>
            <a:ext cx="370103" cy="322445"/>
            <a:chOff x="6579435" y="1527897"/>
            <a:chExt cx="370103" cy="322445"/>
          </a:xfrm>
        </p:grpSpPr>
        <p:sp>
          <p:nvSpPr>
            <p:cNvPr id="15578" name="Google Shape;15578;p65"/>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5"/>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5"/>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5"/>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5"/>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5"/>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5"/>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5"/>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5"/>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5"/>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5"/>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5"/>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5"/>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5"/>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5"/>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5"/>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5"/>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5"/>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5"/>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5"/>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5"/>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9" name="Google Shape;15599;p65"/>
          <p:cNvGrpSpPr/>
          <p:nvPr/>
        </p:nvGrpSpPr>
        <p:grpSpPr>
          <a:xfrm>
            <a:off x="6963830" y="1538854"/>
            <a:ext cx="499920" cy="300136"/>
            <a:chOff x="6988887" y="1538854"/>
            <a:chExt cx="499920" cy="300136"/>
          </a:xfrm>
        </p:grpSpPr>
        <p:sp>
          <p:nvSpPr>
            <p:cNvPr id="15600" name="Google Shape;15600;p65"/>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5"/>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5"/>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5"/>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5"/>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5"/>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5"/>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5"/>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5"/>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5"/>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5"/>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5"/>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5"/>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65"/>
          <p:cNvGrpSpPr/>
          <p:nvPr/>
        </p:nvGrpSpPr>
        <p:grpSpPr>
          <a:xfrm>
            <a:off x="8025302" y="1520687"/>
            <a:ext cx="279321" cy="336837"/>
            <a:chOff x="8050359" y="1520687"/>
            <a:chExt cx="279321" cy="336837"/>
          </a:xfrm>
        </p:grpSpPr>
        <p:sp>
          <p:nvSpPr>
            <p:cNvPr id="15614" name="Google Shape;15614;p65"/>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5"/>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5"/>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5"/>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5"/>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5"/>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5"/>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5"/>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5"/>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5"/>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5"/>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5"/>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5"/>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65"/>
          <p:cNvGrpSpPr/>
          <p:nvPr/>
        </p:nvGrpSpPr>
        <p:grpSpPr>
          <a:xfrm>
            <a:off x="6068850" y="2461832"/>
            <a:ext cx="364441" cy="339091"/>
            <a:chOff x="6093907" y="2461832"/>
            <a:chExt cx="364441" cy="339091"/>
          </a:xfrm>
        </p:grpSpPr>
        <p:sp>
          <p:nvSpPr>
            <p:cNvPr id="15628" name="Google Shape;15628;p65"/>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5"/>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5"/>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5"/>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5"/>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5"/>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5"/>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5"/>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5"/>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5"/>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65"/>
          <p:cNvGrpSpPr/>
          <p:nvPr/>
        </p:nvGrpSpPr>
        <p:grpSpPr>
          <a:xfrm>
            <a:off x="4651274" y="1980866"/>
            <a:ext cx="377680" cy="377680"/>
            <a:chOff x="4676331" y="1980866"/>
            <a:chExt cx="377680" cy="377680"/>
          </a:xfrm>
        </p:grpSpPr>
        <p:sp>
          <p:nvSpPr>
            <p:cNvPr id="15639" name="Google Shape;15639;p65"/>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5"/>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5"/>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5"/>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5"/>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5"/>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5"/>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5"/>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5"/>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5"/>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5"/>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5"/>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5"/>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5"/>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5"/>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5"/>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5"/>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5"/>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5"/>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8" name="Google Shape;15658;p65"/>
          <p:cNvGrpSpPr/>
          <p:nvPr/>
        </p:nvGrpSpPr>
        <p:grpSpPr>
          <a:xfrm>
            <a:off x="7501185" y="1522968"/>
            <a:ext cx="357651" cy="332275"/>
            <a:chOff x="7526242" y="1522968"/>
            <a:chExt cx="357651" cy="332275"/>
          </a:xfrm>
        </p:grpSpPr>
        <p:sp>
          <p:nvSpPr>
            <p:cNvPr id="15659" name="Google Shape;15659;p65"/>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5"/>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5"/>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5"/>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5"/>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5"/>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5"/>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5"/>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5"/>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5"/>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5"/>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5"/>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5"/>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5"/>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5"/>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5"/>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65"/>
          <p:cNvGrpSpPr/>
          <p:nvPr/>
        </p:nvGrpSpPr>
        <p:grpSpPr>
          <a:xfrm>
            <a:off x="3225729" y="1982386"/>
            <a:ext cx="371650" cy="371624"/>
            <a:chOff x="3250786" y="1982386"/>
            <a:chExt cx="371650" cy="371624"/>
          </a:xfrm>
        </p:grpSpPr>
        <p:sp>
          <p:nvSpPr>
            <p:cNvPr id="15676" name="Google Shape;15676;p65"/>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5"/>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5"/>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5"/>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5"/>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5"/>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5"/>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5"/>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5"/>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5"/>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5"/>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5"/>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5"/>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5"/>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5"/>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5"/>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5"/>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5"/>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5"/>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5"/>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5"/>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5"/>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5"/>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5"/>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5"/>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5"/>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5"/>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5"/>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5"/>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5"/>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6" name="Google Shape;15706;p65"/>
          <p:cNvGrpSpPr/>
          <p:nvPr/>
        </p:nvGrpSpPr>
        <p:grpSpPr>
          <a:xfrm>
            <a:off x="1317329" y="2916322"/>
            <a:ext cx="373538" cy="331515"/>
            <a:chOff x="1342386" y="2916322"/>
            <a:chExt cx="373538" cy="331515"/>
          </a:xfrm>
        </p:grpSpPr>
        <p:sp>
          <p:nvSpPr>
            <p:cNvPr id="15707" name="Google Shape;15707;p65"/>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5"/>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5"/>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5"/>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5"/>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5"/>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5"/>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5"/>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5"/>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5"/>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5"/>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8" name="Google Shape;15718;p65"/>
          <p:cNvGrpSpPr/>
          <p:nvPr/>
        </p:nvGrpSpPr>
        <p:grpSpPr>
          <a:xfrm>
            <a:off x="2269065" y="2946600"/>
            <a:ext cx="373931" cy="271351"/>
            <a:chOff x="2294122" y="2946600"/>
            <a:chExt cx="373931" cy="271351"/>
          </a:xfrm>
        </p:grpSpPr>
        <p:sp>
          <p:nvSpPr>
            <p:cNvPr id="15719" name="Google Shape;15719;p65"/>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5"/>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5"/>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5"/>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5"/>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5"/>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5"/>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5"/>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5"/>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5"/>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5"/>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5"/>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5"/>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5"/>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5"/>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5"/>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5"/>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5"/>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5"/>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5"/>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5"/>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5"/>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5"/>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5"/>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5"/>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5"/>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5"/>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5"/>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5"/>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5"/>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65"/>
          <p:cNvGrpSpPr/>
          <p:nvPr/>
        </p:nvGrpSpPr>
        <p:grpSpPr>
          <a:xfrm>
            <a:off x="2744762" y="2907251"/>
            <a:ext cx="373905" cy="349682"/>
            <a:chOff x="2769819" y="2907251"/>
            <a:chExt cx="373905" cy="349682"/>
          </a:xfrm>
        </p:grpSpPr>
        <p:sp>
          <p:nvSpPr>
            <p:cNvPr id="15750" name="Google Shape;15750;p65"/>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5"/>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5"/>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5"/>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5"/>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5"/>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5"/>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5"/>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5"/>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5"/>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5"/>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5"/>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5"/>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5"/>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5"/>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5"/>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5"/>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7" name="Google Shape;15767;p65"/>
          <p:cNvGrpSpPr/>
          <p:nvPr/>
        </p:nvGrpSpPr>
        <p:grpSpPr>
          <a:xfrm>
            <a:off x="3221193" y="2895245"/>
            <a:ext cx="375792" cy="373800"/>
            <a:chOff x="3246251" y="2895245"/>
            <a:chExt cx="375792" cy="373800"/>
          </a:xfrm>
        </p:grpSpPr>
        <p:sp>
          <p:nvSpPr>
            <p:cNvPr id="15768" name="Google Shape;15768;p65"/>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5"/>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5"/>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5"/>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5"/>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5"/>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5"/>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5"/>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5"/>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5"/>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5"/>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5"/>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2" name="Google Shape;15782;p65"/>
          <p:cNvGrpSpPr/>
          <p:nvPr/>
        </p:nvGrpSpPr>
        <p:grpSpPr>
          <a:xfrm>
            <a:off x="3766125" y="2895454"/>
            <a:ext cx="234650" cy="373590"/>
            <a:chOff x="3791182" y="2895454"/>
            <a:chExt cx="234650" cy="373590"/>
          </a:xfrm>
        </p:grpSpPr>
        <p:sp>
          <p:nvSpPr>
            <p:cNvPr id="15783" name="Google Shape;15783;p65"/>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5"/>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5"/>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5"/>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5"/>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5"/>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5"/>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5"/>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5"/>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65"/>
          <p:cNvGrpSpPr/>
          <p:nvPr/>
        </p:nvGrpSpPr>
        <p:grpSpPr>
          <a:xfrm>
            <a:off x="7017938" y="2489463"/>
            <a:ext cx="364441" cy="256225"/>
            <a:chOff x="7042995" y="2489463"/>
            <a:chExt cx="364441" cy="256225"/>
          </a:xfrm>
        </p:grpSpPr>
        <p:sp>
          <p:nvSpPr>
            <p:cNvPr id="15793" name="Google Shape;15793;p65"/>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5"/>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5"/>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5"/>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5"/>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5"/>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5"/>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5"/>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5"/>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65"/>
          <p:cNvGrpSpPr/>
          <p:nvPr/>
        </p:nvGrpSpPr>
        <p:grpSpPr>
          <a:xfrm>
            <a:off x="7492115" y="2437007"/>
            <a:ext cx="364284" cy="361243"/>
            <a:chOff x="7517172" y="2437007"/>
            <a:chExt cx="364284" cy="361243"/>
          </a:xfrm>
        </p:grpSpPr>
        <p:sp>
          <p:nvSpPr>
            <p:cNvPr id="15803" name="Google Shape;15803;p65"/>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5"/>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5"/>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5"/>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5"/>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5"/>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5"/>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5"/>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5"/>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5"/>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5"/>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5"/>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5"/>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5"/>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5"/>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5"/>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5"/>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5"/>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5"/>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4" name="Google Shape;15824;p65"/>
          <p:cNvGrpSpPr/>
          <p:nvPr/>
        </p:nvGrpSpPr>
        <p:grpSpPr>
          <a:xfrm>
            <a:off x="7981418" y="2436954"/>
            <a:ext cx="335290" cy="361321"/>
            <a:chOff x="8006475" y="2436954"/>
            <a:chExt cx="335290" cy="361321"/>
          </a:xfrm>
        </p:grpSpPr>
        <p:sp>
          <p:nvSpPr>
            <p:cNvPr id="15825" name="Google Shape;15825;p65"/>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5"/>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5"/>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5"/>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5"/>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5"/>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5"/>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5"/>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5"/>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5"/>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5"/>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5"/>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5"/>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5"/>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5"/>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5"/>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5"/>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5"/>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5"/>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65"/>
          <p:cNvGrpSpPr/>
          <p:nvPr/>
        </p:nvGrpSpPr>
        <p:grpSpPr>
          <a:xfrm>
            <a:off x="5571604" y="2909139"/>
            <a:ext cx="394326" cy="349682"/>
            <a:chOff x="5596661" y="2909139"/>
            <a:chExt cx="394326" cy="349682"/>
          </a:xfrm>
        </p:grpSpPr>
        <p:sp>
          <p:nvSpPr>
            <p:cNvPr id="15845" name="Google Shape;15845;p65"/>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5"/>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5"/>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5"/>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5"/>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5"/>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5"/>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5"/>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5"/>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5"/>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5"/>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5"/>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5"/>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5"/>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5"/>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5"/>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1" name="Google Shape;15861;p65"/>
          <p:cNvGrpSpPr/>
          <p:nvPr/>
        </p:nvGrpSpPr>
        <p:grpSpPr>
          <a:xfrm>
            <a:off x="849601" y="2914408"/>
            <a:ext cx="356891" cy="335709"/>
            <a:chOff x="874658" y="2914408"/>
            <a:chExt cx="356891" cy="335709"/>
          </a:xfrm>
        </p:grpSpPr>
        <p:sp>
          <p:nvSpPr>
            <p:cNvPr id="15862" name="Google Shape;15862;p65"/>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5"/>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5"/>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5"/>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5"/>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5"/>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5"/>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5"/>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5"/>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5"/>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5"/>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5"/>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5"/>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5"/>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5"/>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5"/>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5"/>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5"/>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5"/>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5"/>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2" name="Google Shape;15882;p65"/>
          <p:cNvGrpSpPr/>
          <p:nvPr/>
        </p:nvGrpSpPr>
        <p:grpSpPr>
          <a:xfrm>
            <a:off x="4205855" y="2929193"/>
            <a:ext cx="308813" cy="306165"/>
            <a:chOff x="4230912" y="2929193"/>
            <a:chExt cx="308813" cy="306165"/>
          </a:xfrm>
        </p:grpSpPr>
        <p:sp>
          <p:nvSpPr>
            <p:cNvPr id="15883" name="Google Shape;15883;p65"/>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5"/>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5"/>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5"/>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5"/>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5"/>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5"/>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5"/>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5"/>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5"/>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5"/>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5"/>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5"/>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5"/>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5"/>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8" name="Google Shape;15898;p65"/>
          <p:cNvGrpSpPr/>
          <p:nvPr/>
        </p:nvGrpSpPr>
        <p:grpSpPr>
          <a:xfrm>
            <a:off x="4602829" y="3401089"/>
            <a:ext cx="409111" cy="267944"/>
            <a:chOff x="4627886" y="3401089"/>
            <a:chExt cx="409111" cy="267944"/>
          </a:xfrm>
        </p:grpSpPr>
        <p:sp>
          <p:nvSpPr>
            <p:cNvPr id="15899" name="Google Shape;15899;p65"/>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5"/>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5"/>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5"/>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5"/>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5"/>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5"/>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5"/>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5"/>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5"/>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5"/>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0" name="Google Shape;15910;p65"/>
          <p:cNvGrpSpPr/>
          <p:nvPr/>
        </p:nvGrpSpPr>
        <p:grpSpPr>
          <a:xfrm>
            <a:off x="4627419" y="2898915"/>
            <a:ext cx="386016" cy="384495"/>
            <a:chOff x="4652476" y="2898915"/>
            <a:chExt cx="386016" cy="384495"/>
          </a:xfrm>
        </p:grpSpPr>
        <p:sp>
          <p:nvSpPr>
            <p:cNvPr id="15911" name="Google Shape;15911;p65"/>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5"/>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5"/>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5"/>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5"/>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5"/>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5"/>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5"/>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5"/>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0" name="Google Shape;15920;p65"/>
          <p:cNvGrpSpPr/>
          <p:nvPr/>
        </p:nvGrpSpPr>
        <p:grpSpPr>
          <a:xfrm>
            <a:off x="5131874" y="2922194"/>
            <a:ext cx="324699" cy="347611"/>
            <a:chOff x="5156931" y="2922194"/>
            <a:chExt cx="324699" cy="347611"/>
          </a:xfrm>
        </p:grpSpPr>
        <p:sp>
          <p:nvSpPr>
            <p:cNvPr id="15921" name="Google Shape;15921;p65"/>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5"/>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5"/>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5"/>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5"/>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5"/>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5"/>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5"/>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5"/>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5"/>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5"/>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5"/>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5"/>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65"/>
          <p:cNvGrpSpPr/>
          <p:nvPr/>
        </p:nvGrpSpPr>
        <p:grpSpPr>
          <a:xfrm>
            <a:off x="6061274" y="2905337"/>
            <a:ext cx="364441" cy="364834"/>
            <a:chOff x="6086331" y="2905337"/>
            <a:chExt cx="364441" cy="364834"/>
          </a:xfrm>
        </p:grpSpPr>
        <p:sp>
          <p:nvSpPr>
            <p:cNvPr id="15938" name="Google Shape;15938;p65"/>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5"/>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5"/>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5"/>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5"/>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5"/>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4" name="Google Shape;15944;p65"/>
          <p:cNvGrpSpPr/>
          <p:nvPr/>
        </p:nvGrpSpPr>
        <p:grpSpPr>
          <a:xfrm>
            <a:off x="6529002" y="2907251"/>
            <a:ext cx="377706" cy="377680"/>
            <a:chOff x="6554059" y="2907251"/>
            <a:chExt cx="377706" cy="377680"/>
          </a:xfrm>
        </p:grpSpPr>
        <p:sp>
          <p:nvSpPr>
            <p:cNvPr id="15945" name="Google Shape;15945;p65"/>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5"/>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5"/>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5"/>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5"/>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5"/>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5"/>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5"/>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5"/>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5"/>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5"/>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5"/>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5"/>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5"/>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5"/>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5"/>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5"/>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5"/>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5"/>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5"/>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5"/>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65"/>
          <p:cNvGrpSpPr/>
          <p:nvPr/>
        </p:nvGrpSpPr>
        <p:grpSpPr>
          <a:xfrm>
            <a:off x="7466739" y="2945446"/>
            <a:ext cx="400801" cy="317542"/>
            <a:chOff x="7491796" y="2945446"/>
            <a:chExt cx="400801" cy="317542"/>
          </a:xfrm>
        </p:grpSpPr>
        <p:sp>
          <p:nvSpPr>
            <p:cNvPr id="15967" name="Google Shape;15967;p65"/>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5"/>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5"/>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5"/>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5"/>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5"/>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5"/>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5"/>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5"/>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5"/>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5"/>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5"/>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5"/>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5"/>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5"/>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5"/>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5"/>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5"/>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5"/>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5"/>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5"/>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5"/>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9" name="Google Shape;15989;p65"/>
          <p:cNvGrpSpPr/>
          <p:nvPr/>
        </p:nvGrpSpPr>
        <p:grpSpPr>
          <a:xfrm>
            <a:off x="7020586" y="2907723"/>
            <a:ext cx="345304" cy="365857"/>
            <a:chOff x="7045643" y="2907723"/>
            <a:chExt cx="345304" cy="365857"/>
          </a:xfrm>
        </p:grpSpPr>
        <p:sp>
          <p:nvSpPr>
            <p:cNvPr id="15990" name="Google Shape;15990;p65"/>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5"/>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5"/>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5"/>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5"/>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5"/>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5"/>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5"/>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5"/>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5"/>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5"/>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5"/>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5"/>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5"/>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5"/>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5"/>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5"/>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5"/>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5"/>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65"/>
          <p:cNvGrpSpPr/>
          <p:nvPr/>
        </p:nvGrpSpPr>
        <p:grpSpPr>
          <a:xfrm>
            <a:off x="7967786" y="2907251"/>
            <a:ext cx="347794" cy="366328"/>
            <a:chOff x="7992843" y="2907251"/>
            <a:chExt cx="347794" cy="366328"/>
          </a:xfrm>
        </p:grpSpPr>
        <p:sp>
          <p:nvSpPr>
            <p:cNvPr id="16010" name="Google Shape;16010;p65"/>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5"/>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5"/>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5"/>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5"/>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5"/>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5"/>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5"/>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5"/>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5"/>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5"/>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5"/>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5"/>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5"/>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5"/>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5"/>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5"/>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5"/>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5"/>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5"/>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5"/>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5"/>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5"/>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5"/>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5"/>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5"/>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5"/>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5"/>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5"/>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5"/>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5"/>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5"/>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5"/>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3" name="Google Shape;16043;p65"/>
          <p:cNvGrpSpPr/>
          <p:nvPr/>
        </p:nvGrpSpPr>
        <p:grpSpPr>
          <a:xfrm>
            <a:off x="848841" y="1512377"/>
            <a:ext cx="398127" cy="353457"/>
            <a:chOff x="873898" y="1512377"/>
            <a:chExt cx="398127" cy="353457"/>
          </a:xfrm>
        </p:grpSpPr>
        <p:sp>
          <p:nvSpPr>
            <p:cNvPr id="16044" name="Google Shape;16044;p65"/>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5"/>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5"/>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5"/>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5"/>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5"/>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5"/>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5"/>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5"/>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5"/>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5"/>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5"/>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5"/>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5"/>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5"/>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5"/>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5"/>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5"/>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5"/>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3" name="Google Shape;16063;p65"/>
          <p:cNvGrpSpPr/>
          <p:nvPr/>
        </p:nvGrpSpPr>
        <p:grpSpPr>
          <a:xfrm>
            <a:off x="1399067" y="1515680"/>
            <a:ext cx="246762" cy="347139"/>
            <a:chOff x="1424125" y="1515680"/>
            <a:chExt cx="246762" cy="347139"/>
          </a:xfrm>
        </p:grpSpPr>
        <p:sp>
          <p:nvSpPr>
            <p:cNvPr id="16064" name="Google Shape;16064;p65"/>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5"/>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5"/>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5"/>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5"/>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5"/>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5"/>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5"/>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5"/>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5"/>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5"/>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5"/>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5"/>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5"/>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5"/>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5"/>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5"/>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5"/>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5"/>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5"/>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4" name="Google Shape;16084;p65"/>
          <p:cNvGrpSpPr/>
          <p:nvPr/>
        </p:nvGrpSpPr>
        <p:grpSpPr>
          <a:xfrm>
            <a:off x="2294441" y="1512744"/>
            <a:ext cx="352697" cy="352723"/>
            <a:chOff x="2319498" y="1512744"/>
            <a:chExt cx="352697" cy="352723"/>
          </a:xfrm>
        </p:grpSpPr>
        <p:sp>
          <p:nvSpPr>
            <p:cNvPr id="16085" name="Google Shape;16085;p65"/>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5"/>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5"/>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5"/>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5"/>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5"/>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5"/>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5"/>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5"/>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5"/>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5"/>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5"/>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5"/>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5"/>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5"/>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5"/>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5"/>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5"/>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5"/>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65"/>
          <p:cNvGrpSpPr/>
          <p:nvPr/>
        </p:nvGrpSpPr>
        <p:grpSpPr>
          <a:xfrm>
            <a:off x="4211544" y="1512666"/>
            <a:ext cx="312981" cy="352697"/>
            <a:chOff x="4236601" y="1512666"/>
            <a:chExt cx="312981" cy="352697"/>
          </a:xfrm>
        </p:grpSpPr>
        <p:sp>
          <p:nvSpPr>
            <p:cNvPr id="16105" name="Google Shape;16105;p65"/>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5"/>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5"/>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5"/>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5"/>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5"/>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5"/>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5"/>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5"/>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5"/>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5"/>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5"/>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5"/>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5"/>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65"/>
          <p:cNvGrpSpPr/>
          <p:nvPr/>
        </p:nvGrpSpPr>
        <p:grpSpPr>
          <a:xfrm>
            <a:off x="824618" y="3347716"/>
            <a:ext cx="346300" cy="375818"/>
            <a:chOff x="849675" y="3347716"/>
            <a:chExt cx="346300" cy="375818"/>
          </a:xfrm>
        </p:grpSpPr>
        <p:sp>
          <p:nvSpPr>
            <p:cNvPr id="16120" name="Google Shape;16120;p65"/>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5"/>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5"/>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5"/>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5"/>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5"/>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5"/>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5"/>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5"/>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5"/>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5"/>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5"/>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5"/>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5"/>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5"/>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5"/>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5"/>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7" name="Google Shape;16137;p65"/>
          <p:cNvGrpSpPr/>
          <p:nvPr/>
        </p:nvGrpSpPr>
        <p:grpSpPr>
          <a:xfrm>
            <a:off x="1299162" y="3399202"/>
            <a:ext cx="376578" cy="272846"/>
            <a:chOff x="1324219" y="3399202"/>
            <a:chExt cx="376578" cy="272846"/>
          </a:xfrm>
        </p:grpSpPr>
        <p:sp>
          <p:nvSpPr>
            <p:cNvPr id="16138" name="Google Shape;16138;p65"/>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5"/>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5"/>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5"/>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5"/>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5"/>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5"/>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5"/>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5"/>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5"/>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5"/>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5"/>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5"/>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5"/>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5"/>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5"/>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5"/>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5"/>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5"/>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5"/>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5"/>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5"/>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5"/>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5"/>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5"/>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5"/>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5"/>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5"/>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5"/>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5"/>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5"/>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5"/>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5"/>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1" name="Google Shape;16171;p65"/>
          <p:cNvGrpSpPr/>
          <p:nvPr/>
        </p:nvGrpSpPr>
        <p:grpSpPr>
          <a:xfrm>
            <a:off x="1773706" y="3395401"/>
            <a:ext cx="376185" cy="280448"/>
            <a:chOff x="1798763" y="3395401"/>
            <a:chExt cx="376185" cy="280448"/>
          </a:xfrm>
        </p:grpSpPr>
        <p:sp>
          <p:nvSpPr>
            <p:cNvPr id="16172" name="Google Shape;16172;p65"/>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5"/>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5"/>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5"/>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5"/>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5"/>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5"/>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5"/>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5"/>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5"/>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5"/>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5"/>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5"/>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5"/>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5"/>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5"/>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5"/>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5"/>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5"/>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5"/>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5"/>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5"/>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5"/>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5"/>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5"/>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5"/>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5"/>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5"/>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5"/>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5"/>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5"/>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65"/>
          <p:cNvGrpSpPr/>
          <p:nvPr/>
        </p:nvGrpSpPr>
        <p:grpSpPr>
          <a:xfrm>
            <a:off x="2248250" y="3378754"/>
            <a:ext cx="375818" cy="313374"/>
            <a:chOff x="2273307" y="3378754"/>
            <a:chExt cx="375818" cy="313374"/>
          </a:xfrm>
        </p:grpSpPr>
        <p:sp>
          <p:nvSpPr>
            <p:cNvPr id="16204" name="Google Shape;16204;p65"/>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5"/>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5"/>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5"/>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5"/>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5"/>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5"/>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5"/>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5"/>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5"/>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5"/>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5"/>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5"/>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5"/>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5"/>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5"/>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5"/>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5"/>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5"/>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5"/>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5"/>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5"/>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5"/>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5"/>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5"/>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5"/>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5"/>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5"/>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5"/>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5"/>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5"/>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5"/>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5"/>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5"/>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5"/>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5"/>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5"/>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5"/>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5"/>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5"/>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5"/>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5"/>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5"/>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5"/>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5"/>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5"/>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5"/>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5"/>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5"/>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5"/>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5"/>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5"/>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5"/>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5"/>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5"/>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5"/>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5"/>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5"/>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5"/>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5"/>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5"/>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5"/>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5"/>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5"/>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5"/>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5"/>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5"/>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5"/>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5"/>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5"/>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5"/>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5"/>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5"/>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5"/>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5"/>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5"/>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5"/>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5"/>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5"/>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5"/>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5"/>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5"/>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5"/>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5"/>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8" name="Google Shape;16288;p65"/>
          <p:cNvGrpSpPr/>
          <p:nvPr/>
        </p:nvGrpSpPr>
        <p:grpSpPr>
          <a:xfrm>
            <a:off x="2722427" y="3359460"/>
            <a:ext cx="377706" cy="352330"/>
            <a:chOff x="2747484" y="3359460"/>
            <a:chExt cx="377706" cy="352330"/>
          </a:xfrm>
        </p:grpSpPr>
        <p:sp>
          <p:nvSpPr>
            <p:cNvPr id="16289" name="Google Shape;16289;p65"/>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5"/>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5"/>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5"/>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5"/>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5"/>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5"/>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5"/>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5"/>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5"/>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5"/>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5"/>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5"/>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5"/>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5"/>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4" name="Google Shape;16304;p65"/>
          <p:cNvGrpSpPr/>
          <p:nvPr/>
        </p:nvGrpSpPr>
        <p:grpSpPr>
          <a:xfrm>
            <a:off x="3671148" y="3371938"/>
            <a:ext cx="375792" cy="327373"/>
            <a:chOff x="3696205" y="3371938"/>
            <a:chExt cx="375792" cy="327373"/>
          </a:xfrm>
        </p:grpSpPr>
        <p:sp>
          <p:nvSpPr>
            <p:cNvPr id="16305" name="Google Shape;16305;p65"/>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5"/>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5"/>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5"/>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5"/>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5"/>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5"/>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5"/>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5"/>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5"/>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5"/>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5"/>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5"/>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5"/>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5"/>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5"/>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5"/>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5"/>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5"/>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5"/>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5"/>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5"/>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5"/>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8" name="Google Shape;16328;p65"/>
          <p:cNvGrpSpPr/>
          <p:nvPr/>
        </p:nvGrpSpPr>
        <p:grpSpPr>
          <a:xfrm>
            <a:off x="6542267" y="2436849"/>
            <a:ext cx="366722" cy="342892"/>
            <a:chOff x="6567324" y="2436849"/>
            <a:chExt cx="366722" cy="342892"/>
          </a:xfrm>
        </p:grpSpPr>
        <p:sp>
          <p:nvSpPr>
            <p:cNvPr id="16329" name="Google Shape;16329;p65"/>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5"/>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5"/>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5"/>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5"/>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5"/>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5"/>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5"/>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5"/>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5"/>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5"/>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5"/>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1" name="Google Shape;16341;p65"/>
          <p:cNvGrpSpPr/>
          <p:nvPr/>
        </p:nvGrpSpPr>
        <p:grpSpPr>
          <a:xfrm>
            <a:off x="4183913" y="3361347"/>
            <a:ext cx="299349" cy="348188"/>
            <a:chOff x="4208970" y="3361347"/>
            <a:chExt cx="299349" cy="348188"/>
          </a:xfrm>
        </p:grpSpPr>
        <p:sp>
          <p:nvSpPr>
            <p:cNvPr id="16342" name="Google Shape;16342;p6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65"/>
          <p:cNvGrpSpPr/>
          <p:nvPr/>
        </p:nvGrpSpPr>
        <p:grpSpPr>
          <a:xfrm>
            <a:off x="2761776" y="1512351"/>
            <a:ext cx="366722" cy="353667"/>
            <a:chOff x="2786833" y="1512351"/>
            <a:chExt cx="366722" cy="353667"/>
          </a:xfrm>
        </p:grpSpPr>
        <p:sp>
          <p:nvSpPr>
            <p:cNvPr id="16357" name="Google Shape;16357;p65"/>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5"/>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5"/>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5"/>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5"/>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5"/>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5"/>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5"/>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5"/>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5"/>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5"/>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5"/>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5"/>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5"/>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5"/>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5"/>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5"/>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5"/>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5"/>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5"/>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7" name="Google Shape;16377;p65"/>
          <p:cNvGrpSpPr/>
          <p:nvPr/>
        </p:nvGrpSpPr>
        <p:grpSpPr>
          <a:xfrm>
            <a:off x="1820264" y="1512744"/>
            <a:ext cx="352723" cy="353090"/>
            <a:chOff x="1845321" y="1512744"/>
            <a:chExt cx="352723" cy="353090"/>
          </a:xfrm>
        </p:grpSpPr>
        <p:sp>
          <p:nvSpPr>
            <p:cNvPr id="16378" name="Google Shape;16378;p65"/>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5"/>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5"/>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5"/>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5"/>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5"/>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5"/>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5"/>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5"/>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5"/>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5"/>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9" name="Google Shape;16389;p65"/>
          <p:cNvGrpSpPr/>
          <p:nvPr/>
        </p:nvGrpSpPr>
        <p:grpSpPr>
          <a:xfrm>
            <a:off x="3189395" y="3340533"/>
            <a:ext cx="392465" cy="389896"/>
            <a:chOff x="3214452" y="3340533"/>
            <a:chExt cx="392465" cy="389896"/>
          </a:xfrm>
        </p:grpSpPr>
        <p:sp>
          <p:nvSpPr>
            <p:cNvPr id="16390" name="Google Shape;16390;p65"/>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5"/>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5"/>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5"/>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5"/>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5"/>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5"/>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5"/>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5"/>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5"/>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5"/>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5"/>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5"/>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5"/>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5"/>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5"/>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5"/>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5"/>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5"/>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5"/>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5"/>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5"/>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5"/>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5"/>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5"/>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5" name="Google Shape;16415;p65"/>
          <p:cNvGrpSpPr/>
          <p:nvPr/>
        </p:nvGrpSpPr>
        <p:grpSpPr>
          <a:xfrm>
            <a:off x="3302172" y="1499899"/>
            <a:ext cx="234650" cy="378440"/>
            <a:chOff x="3327229" y="1499899"/>
            <a:chExt cx="234650" cy="378440"/>
          </a:xfrm>
        </p:grpSpPr>
        <p:sp>
          <p:nvSpPr>
            <p:cNvPr id="16416" name="Google Shape;16416;p65"/>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5"/>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5"/>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5"/>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5"/>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5"/>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5"/>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5"/>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5"/>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5"/>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5"/>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5"/>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5"/>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5"/>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5"/>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5"/>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5"/>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5"/>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5"/>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5"/>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5"/>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7" name="Google Shape;16437;p65"/>
          <p:cNvGrpSpPr/>
          <p:nvPr/>
        </p:nvGrpSpPr>
        <p:grpSpPr>
          <a:xfrm>
            <a:off x="3710496" y="1530151"/>
            <a:ext cx="366722" cy="317962"/>
            <a:chOff x="3735553" y="1530151"/>
            <a:chExt cx="366722" cy="317962"/>
          </a:xfrm>
        </p:grpSpPr>
        <p:sp>
          <p:nvSpPr>
            <p:cNvPr id="16438" name="Google Shape;16438;p65"/>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5"/>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5"/>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5"/>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5"/>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5"/>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5"/>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5"/>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5"/>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5"/>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5"/>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5"/>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65"/>
          <p:cNvGrpSpPr/>
          <p:nvPr/>
        </p:nvGrpSpPr>
        <p:grpSpPr>
          <a:xfrm>
            <a:off x="841265" y="2469775"/>
            <a:ext cx="379226" cy="322733"/>
            <a:chOff x="866322" y="2469775"/>
            <a:chExt cx="379226" cy="322733"/>
          </a:xfrm>
        </p:grpSpPr>
        <p:sp>
          <p:nvSpPr>
            <p:cNvPr id="16451" name="Google Shape;16451;p65"/>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5"/>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5"/>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5"/>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5"/>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5"/>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5"/>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5"/>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5"/>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5"/>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5"/>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5"/>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5"/>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5"/>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5"/>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5"/>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5"/>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5"/>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5"/>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5"/>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5"/>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5"/>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5"/>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5"/>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5"/>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5"/>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7" name="Google Shape;16477;p65"/>
          <p:cNvGrpSpPr/>
          <p:nvPr/>
        </p:nvGrpSpPr>
        <p:grpSpPr>
          <a:xfrm>
            <a:off x="1303330" y="2500814"/>
            <a:ext cx="404183" cy="289151"/>
            <a:chOff x="1328387" y="2500814"/>
            <a:chExt cx="404183" cy="289151"/>
          </a:xfrm>
        </p:grpSpPr>
        <p:sp>
          <p:nvSpPr>
            <p:cNvPr id="16478" name="Google Shape;16478;p65"/>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5"/>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5"/>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5"/>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5"/>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5"/>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65"/>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5"/>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5"/>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5"/>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5"/>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5"/>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5"/>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5"/>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5"/>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5"/>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5"/>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5"/>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5"/>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5"/>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5"/>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5"/>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5"/>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5"/>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5"/>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5"/>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5"/>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5"/>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5"/>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7" name="Google Shape;16507;p65"/>
          <p:cNvGrpSpPr/>
          <p:nvPr/>
        </p:nvGrpSpPr>
        <p:grpSpPr>
          <a:xfrm>
            <a:off x="1796408" y="2495702"/>
            <a:ext cx="365988" cy="270801"/>
            <a:chOff x="1821465" y="2495702"/>
            <a:chExt cx="365988" cy="270801"/>
          </a:xfrm>
        </p:grpSpPr>
        <p:sp>
          <p:nvSpPr>
            <p:cNvPr id="16508" name="Google Shape;16508;p65"/>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5"/>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5"/>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5"/>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5"/>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5"/>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5"/>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65"/>
          <p:cNvGrpSpPr/>
          <p:nvPr/>
        </p:nvGrpSpPr>
        <p:grpSpPr>
          <a:xfrm>
            <a:off x="3700666" y="2455776"/>
            <a:ext cx="354977" cy="351202"/>
            <a:chOff x="3725723" y="2455776"/>
            <a:chExt cx="354977" cy="351202"/>
          </a:xfrm>
        </p:grpSpPr>
        <p:sp>
          <p:nvSpPr>
            <p:cNvPr id="16516" name="Google Shape;16516;p65"/>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5"/>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5"/>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5"/>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5"/>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5"/>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5"/>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5"/>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5"/>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5"/>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5"/>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5"/>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5"/>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9" name="Google Shape;16529;p65"/>
          <p:cNvGrpSpPr/>
          <p:nvPr/>
        </p:nvGrpSpPr>
        <p:grpSpPr>
          <a:xfrm>
            <a:off x="5201108" y="1977641"/>
            <a:ext cx="230482" cy="388847"/>
            <a:chOff x="5226165" y="1977641"/>
            <a:chExt cx="230482" cy="388847"/>
          </a:xfrm>
        </p:grpSpPr>
        <p:sp>
          <p:nvSpPr>
            <p:cNvPr id="16530" name="Google Shape;16530;p65"/>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5"/>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5"/>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5"/>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5"/>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5"/>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5"/>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5"/>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5"/>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5"/>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5"/>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5"/>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2" name="Google Shape;16542;p65"/>
          <p:cNvGrpSpPr/>
          <p:nvPr/>
        </p:nvGrpSpPr>
        <p:grpSpPr>
          <a:xfrm>
            <a:off x="5607545" y="2025510"/>
            <a:ext cx="370130" cy="287264"/>
            <a:chOff x="5632602" y="2025510"/>
            <a:chExt cx="370130" cy="287264"/>
          </a:xfrm>
        </p:grpSpPr>
        <p:sp>
          <p:nvSpPr>
            <p:cNvPr id="16543" name="Google Shape;16543;p65"/>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5"/>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5"/>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5"/>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5"/>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5"/>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5"/>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5"/>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5"/>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5"/>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5"/>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5"/>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5"/>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5"/>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5"/>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5"/>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5"/>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5"/>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1" name="Google Shape;16561;p65"/>
          <p:cNvGrpSpPr/>
          <p:nvPr/>
        </p:nvGrpSpPr>
        <p:grpSpPr>
          <a:xfrm>
            <a:off x="4187321" y="2456537"/>
            <a:ext cx="331515" cy="330021"/>
            <a:chOff x="4212378" y="2456537"/>
            <a:chExt cx="331515" cy="330021"/>
          </a:xfrm>
        </p:grpSpPr>
        <p:sp>
          <p:nvSpPr>
            <p:cNvPr id="16562" name="Google Shape;16562;p65"/>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5"/>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5"/>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5"/>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5"/>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5"/>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5"/>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5"/>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5"/>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1" name="Google Shape;16571;p65"/>
          <p:cNvGrpSpPr/>
          <p:nvPr/>
        </p:nvGrpSpPr>
        <p:grpSpPr>
          <a:xfrm>
            <a:off x="6150956" y="1977825"/>
            <a:ext cx="235411" cy="347427"/>
            <a:chOff x="6176013" y="1977825"/>
            <a:chExt cx="235411" cy="347427"/>
          </a:xfrm>
        </p:grpSpPr>
        <p:sp>
          <p:nvSpPr>
            <p:cNvPr id="16572" name="Google Shape;16572;p65"/>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5"/>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5"/>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5"/>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5"/>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5"/>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5"/>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5"/>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5"/>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5"/>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5"/>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5"/>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5"/>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5"/>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5"/>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5"/>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5"/>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9" name="Google Shape;16589;p65"/>
          <p:cNvGrpSpPr/>
          <p:nvPr/>
        </p:nvGrpSpPr>
        <p:grpSpPr>
          <a:xfrm>
            <a:off x="6627020" y="1977458"/>
            <a:ext cx="235778" cy="347794"/>
            <a:chOff x="6652077" y="1977458"/>
            <a:chExt cx="235778" cy="347794"/>
          </a:xfrm>
        </p:grpSpPr>
        <p:sp>
          <p:nvSpPr>
            <p:cNvPr id="16590" name="Google Shape;16590;p65"/>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5"/>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5"/>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5"/>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5"/>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5"/>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5"/>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5"/>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5"/>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5"/>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5"/>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5"/>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5"/>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5"/>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5"/>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5"/>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65"/>
          <p:cNvGrpSpPr/>
          <p:nvPr/>
        </p:nvGrpSpPr>
        <p:grpSpPr>
          <a:xfrm>
            <a:off x="7047456" y="1997512"/>
            <a:ext cx="394352" cy="308052"/>
            <a:chOff x="7072513" y="1997512"/>
            <a:chExt cx="394352" cy="308052"/>
          </a:xfrm>
        </p:grpSpPr>
        <p:sp>
          <p:nvSpPr>
            <p:cNvPr id="16607" name="Google Shape;16607;p65"/>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5"/>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5"/>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5"/>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5"/>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5"/>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5"/>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5"/>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5"/>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5"/>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5"/>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8" name="Google Shape;16618;p65"/>
          <p:cNvGrpSpPr/>
          <p:nvPr/>
        </p:nvGrpSpPr>
        <p:grpSpPr>
          <a:xfrm>
            <a:off x="7551151" y="1977825"/>
            <a:ext cx="292533" cy="347454"/>
            <a:chOff x="7576208" y="1977825"/>
            <a:chExt cx="292533" cy="347454"/>
          </a:xfrm>
        </p:grpSpPr>
        <p:sp>
          <p:nvSpPr>
            <p:cNvPr id="16619" name="Google Shape;16619;p65"/>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5"/>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5"/>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5"/>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5"/>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5"/>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5"/>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5"/>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5"/>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5"/>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5"/>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5"/>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5"/>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2" name="Google Shape;16632;p65"/>
          <p:cNvGrpSpPr/>
          <p:nvPr/>
        </p:nvGrpSpPr>
        <p:grpSpPr>
          <a:xfrm>
            <a:off x="7998825" y="1977458"/>
            <a:ext cx="320557" cy="347794"/>
            <a:chOff x="8023882" y="1977458"/>
            <a:chExt cx="320557" cy="347794"/>
          </a:xfrm>
        </p:grpSpPr>
        <p:sp>
          <p:nvSpPr>
            <p:cNvPr id="16633" name="Google Shape;16633;p65"/>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5"/>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5"/>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5"/>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5"/>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5"/>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5"/>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5"/>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5"/>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5"/>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5"/>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5"/>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5"/>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5"/>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5"/>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5"/>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5"/>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5"/>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5"/>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5"/>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5"/>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5"/>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5"/>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5"/>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5"/>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5"/>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5"/>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5"/>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5"/>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5"/>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5"/>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5"/>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5"/>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5"/>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5"/>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5"/>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5"/>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5"/>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5"/>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5"/>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3" name="Google Shape;16673;p65"/>
          <p:cNvGrpSpPr/>
          <p:nvPr/>
        </p:nvGrpSpPr>
        <p:grpSpPr>
          <a:xfrm>
            <a:off x="5602617" y="2444819"/>
            <a:ext cx="345147" cy="342630"/>
            <a:chOff x="5627674" y="2444819"/>
            <a:chExt cx="345147" cy="342630"/>
          </a:xfrm>
        </p:grpSpPr>
        <p:sp>
          <p:nvSpPr>
            <p:cNvPr id="16674" name="Google Shape;16674;p65"/>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5"/>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5"/>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5"/>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5"/>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9" name="Google Shape;16679;p65"/>
          <p:cNvGrpSpPr/>
          <p:nvPr/>
        </p:nvGrpSpPr>
        <p:grpSpPr>
          <a:xfrm>
            <a:off x="4628939" y="2440257"/>
            <a:ext cx="396607" cy="348555"/>
            <a:chOff x="4653996" y="2440257"/>
            <a:chExt cx="396607" cy="348555"/>
          </a:xfrm>
        </p:grpSpPr>
        <p:sp>
          <p:nvSpPr>
            <p:cNvPr id="16680" name="Google Shape;16680;p65"/>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5"/>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5"/>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5"/>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5"/>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5"/>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5"/>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5"/>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65"/>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5"/>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5"/>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5"/>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5"/>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5"/>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65"/>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5"/>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5"/>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5"/>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8" name="Google Shape;16698;p65"/>
          <p:cNvGrpSpPr/>
          <p:nvPr/>
        </p:nvGrpSpPr>
        <p:grpSpPr>
          <a:xfrm>
            <a:off x="1829334" y="2895140"/>
            <a:ext cx="301630" cy="374272"/>
            <a:chOff x="1854391" y="2895140"/>
            <a:chExt cx="301630" cy="374272"/>
          </a:xfrm>
        </p:grpSpPr>
        <p:sp>
          <p:nvSpPr>
            <p:cNvPr id="16699" name="Google Shape;16699;p65"/>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5"/>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5"/>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5"/>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5"/>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5"/>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5"/>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5"/>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5"/>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5"/>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5"/>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5"/>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5"/>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5"/>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5"/>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5"/>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5"/>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5"/>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5"/>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65"/>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5"/>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5"/>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5"/>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5"/>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5"/>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5"/>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5"/>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5"/>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5"/>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5"/>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5"/>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5"/>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5"/>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5"/>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5"/>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5"/>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5"/>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5"/>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5"/>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5"/>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5"/>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5"/>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5"/>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5"/>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5"/>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5"/>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5"/>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5"/>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5"/>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8" name="Google Shape;16748;p65"/>
          <p:cNvGrpSpPr/>
          <p:nvPr/>
        </p:nvGrpSpPr>
        <p:grpSpPr>
          <a:xfrm>
            <a:off x="5147760" y="2438370"/>
            <a:ext cx="289518" cy="357651"/>
            <a:chOff x="5172817" y="2438370"/>
            <a:chExt cx="289518" cy="357651"/>
          </a:xfrm>
        </p:grpSpPr>
        <p:sp>
          <p:nvSpPr>
            <p:cNvPr id="16749" name="Google Shape;16749;p65"/>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5"/>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65"/>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5"/>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5"/>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5"/>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5"/>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5"/>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5"/>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5"/>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5"/>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65"/>
          <p:cNvGrpSpPr/>
          <p:nvPr/>
        </p:nvGrpSpPr>
        <p:grpSpPr>
          <a:xfrm>
            <a:off x="3209449" y="2484534"/>
            <a:ext cx="388297" cy="293320"/>
            <a:chOff x="3234506" y="2484534"/>
            <a:chExt cx="388297" cy="293320"/>
          </a:xfrm>
        </p:grpSpPr>
        <p:sp>
          <p:nvSpPr>
            <p:cNvPr id="16761" name="Google Shape;16761;p65"/>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5"/>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5"/>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5"/>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5"/>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65"/>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5"/>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5"/>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5"/>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5"/>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5"/>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5"/>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5"/>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5"/>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5"/>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5"/>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7" name="Google Shape;16777;p65"/>
          <p:cNvGrpSpPr/>
          <p:nvPr/>
        </p:nvGrpSpPr>
        <p:grpSpPr>
          <a:xfrm>
            <a:off x="6040092" y="3367036"/>
            <a:ext cx="362553" cy="356498"/>
            <a:chOff x="6065149" y="3367036"/>
            <a:chExt cx="362553" cy="356498"/>
          </a:xfrm>
        </p:grpSpPr>
        <p:sp>
          <p:nvSpPr>
            <p:cNvPr id="16778" name="Google Shape;16778;p65"/>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5"/>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5"/>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5"/>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5"/>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3" name="Google Shape;16783;p65"/>
          <p:cNvGrpSpPr/>
          <p:nvPr/>
        </p:nvGrpSpPr>
        <p:grpSpPr>
          <a:xfrm>
            <a:off x="6515764" y="3367036"/>
            <a:ext cx="362553" cy="356498"/>
            <a:chOff x="6540821" y="3367036"/>
            <a:chExt cx="362553" cy="356498"/>
          </a:xfrm>
        </p:grpSpPr>
        <p:sp>
          <p:nvSpPr>
            <p:cNvPr id="16784" name="Google Shape;16784;p65"/>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5"/>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5"/>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5"/>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5"/>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5"/>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5"/>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65"/>
          <p:cNvGrpSpPr/>
          <p:nvPr/>
        </p:nvGrpSpPr>
        <p:grpSpPr>
          <a:xfrm>
            <a:off x="2277401" y="2474704"/>
            <a:ext cx="354479" cy="312561"/>
            <a:chOff x="2302458" y="2474704"/>
            <a:chExt cx="354479" cy="312561"/>
          </a:xfrm>
        </p:grpSpPr>
        <p:sp>
          <p:nvSpPr>
            <p:cNvPr id="16792" name="Google Shape;16792;p65"/>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5"/>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5"/>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5"/>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5"/>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5"/>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5"/>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5"/>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5"/>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5"/>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5"/>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5"/>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4" name="Google Shape;16804;p65"/>
          <p:cNvGrpSpPr/>
          <p:nvPr/>
        </p:nvGrpSpPr>
        <p:grpSpPr>
          <a:xfrm>
            <a:off x="2806053" y="2442538"/>
            <a:ext cx="246002" cy="348922"/>
            <a:chOff x="2831110" y="2442538"/>
            <a:chExt cx="246002" cy="348922"/>
          </a:xfrm>
        </p:grpSpPr>
        <p:sp>
          <p:nvSpPr>
            <p:cNvPr id="16805" name="Google Shape;16805;p65"/>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5"/>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5"/>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5"/>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5"/>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5"/>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5"/>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5"/>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5"/>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5"/>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5"/>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5"/>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5"/>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5"/>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9" name="Google Shape;16819;p65"/>
          <p:cNvGrpSpPr/>
          <p:nvPr/>
        </p:nvGrpSpPr>
        <p:grpSpPr>
          <a:xfrm>
            <a:off x="6991435" y="3367036"/>
            <a:ext cx="362947" cy="356498"/>
            <a:chOff x="7016492" y="3367036"/>
            <a:chExt cx="362947" cy="356498"/>
          </a:xfrm>
        </p:grpSpPr>
        <p:sp>
          <p:nvSpPr>
            <p:cNvPr id="16820" name="Google Shape;16820;p65"/>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5"/>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5"/>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5"/>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5"/>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5"/>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6" name="Google Shape;16826;p65"/>
          <p:cNvGrpSpPr/>
          <p:nvPr/>
        </p:nvGrpSpPr>
        <p:grpSpPr>
          <a:xfrm>
            <a:off x="4806717" y="3817357"/>
            <a:ext cx="362947" cy="356576"/>
            <a:chOff x="5108852" y="3817357"/>
            <a:chExt cx="362947" cy="356576"/>
          </a:xfrm>
        </p:grpSpPr>
        <p:sp>
          <p:nvSpPr>
            <p:cNvPr id="16827" name="Google Shape;16827;p65"/>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5"/>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5"/>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5"/>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65"/>
          <p:cNvGrpSpPr/>
          <p:nvPr/>
        </p:nvGrpSpPr>
        <p:grpSpPr>
          <a:xfrm>
            <a:off x="5703585" y="3817357"/>
            <a:ext cx="362947" cy="356576"/>
            <a:chOff x="6005720" y="3817357"/>
            <a:chExt cx="362947" cy="356576"/>
          </a:xfrm>
        </p:grpSpPr>
        <p:sp>
          <p:nvSpPr>
            <p:cNvPr id="16832" name="Google Shape;16832;p6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5"/>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6" name="Google Shape;16836;p65"/>
          <p:cNvGrpSpPr/>
          <p:nvPr/>
        </p:nvGrpSpPr>
        <p:grpSpPr>
          <a:xfrm>
            <a:off x="5564395" y="3367036"/>
            <a:ext cx="362580" cy="356498"/>
            <a:chOff x="5589452" y="3367036"/>
            <a:chExt cx="362580" cy="356498"/>
          </a:xfrm>
        </p:grpSpPr>
        <p:sp>
          <p:nvSpPr>
            <p:cNvPr id="16837" name="Google Shape;16837;p65"/>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5"/>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5"/>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0" name="Google Shape;16840;p65"/>
          <p:cNvGrpSpPr/>
          <p:nvPr/>
        </p:nvGrpSpPr>
        <p:grpSpPr>
          <a:xfrm>
            <a:off x="7462964" y="3362475"/>
            <a:ext cx="372017" cy="365621"/>
            <a:chOff x="7488021" y="3362475"/>
            <a:chExt cx="372017" cy="365621"/>
          </a:xfrm>
        </p:grpSpPr>
        <p:sp>
          <p:nvSpPr>
            <p:cNvPr id="16841" name="Google Shape;16841;p65"/>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5"/>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5"/>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5"/>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5"/>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5"/>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5"/>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5"/>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5"/>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5"/>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1" name="Google Shape;16851;p65"/>
          <p:cNvGrpSpPr/>
          <p:nvPr/>
        </p:nvGrpSpPr>
        <p:grpSpPr>
          <a:xfrm>
            <a:off x="5088724" y="3367036"/>
            <a:ext cx="362553" cy="356498"/>
            <a:chOff x="5113781" y="3367036"/>
            <a:chExt cx="362553" cy="356498"/>
          </a:xfrm>
        </p:grpSpPr>
        <p:sp>
          <p:nvSpPr>
            <p:cNvPr id="16852" name="Google Shape;16852;p65"/>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65"/>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54" name="Google Shape;16854;p65"/>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55" name="Google Shape;16855;p65"/>
          <p:cNvGrpSpPr/>
          <p:nvPr/>
        </p:nvGrpSpPr>
        <p:grpSpPr>
          <a:xfrm>
            <a:off x="7943564" y="3365489"/>
            <a:ext cx="375818" cy="357651"/>
            <a:chOff x="7968621" y="3365489"/>
            <a:chExt cx="375818" cy="357651"/>
          </a:xfrm>
        </p:grpSpPr>
        <p:sp>
          <p:nvSpPr>
            <p:cNvPr id="16856" name="Google Shape;16856;p65"/>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5"/>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5"/>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5"/>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5"/>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5"/>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5"/>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65"/>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5"/>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5"/>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5"/>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5"/>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8" name="Google Shape;16868;p65"/>
          <p:cNvGrpSpPr/>
          <p:nvPr/>
        </p:nvGrpSpPr>
        <p:grpSpPr>
          <a:xfrm>
            <a:off x="5255151" y="3817357"/>
            <a:ext cx="362947" cy="356576"/>
            <a:chOff x="5557286" y="3817357"/>
            <a:chExt cx="362947" cy="356576"/>
          </a:xfrm>
        </p:grpSpPr>
        <p:grpSp>
          <p:nvGrpSpPr>
            <p:cNvPr id="16869" name="Google Shape;16869;p65"/>
            <p:cNvGrpSpPr/>
            <p:nvPr/>
          </p:nvGrpSpPr>
          <p:grpSpPr>
            <a:xfrm>
              <a:off x="5557286" y="3817357"/>
              <a:ext cx="362947" cy="356576"/>
              <a:chOff x="5557286" y="3817357"/>
              <a:chExt cx="362947" cy="356576"/>
            </a:xfrm>
          </p:grpSpPr>
          <p:sp>
            <p:nvSpPr>
              <p:cNvPr id="16870" name="Google Shape;16870;p6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3" name="Google Shape;16873;p65"/>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4" name="Google Shape;16874;p65"/>
          <p:cNvGrpSpPr/>
          <p:nvPr/>
        </p:nvGrpSpPr>
        <p:grpSpPr>
          <a:xfrm>
            <a:off x="4358284" y="3817357"/>
            <a:ext cx="362947" cy="356576"/>
            <a:chOff x="4660419" y="3817357"/>
            <a:chExt cx="362947" cy="356576"/>
          </a:xfrm>
        </p:grpSpPr>
        <p:grpSp>
          <p:nvGrpSpPr>
            <p:cNvPr id="16875" name="Google Shape;16875;p65"/>
            <p:cNvGrpSpPr/>
            <p:nvPr/>
          </p:nvGrpSpPr>
          <p:grpSpPr>
            <a:xfrm>
              <a:off x="4660419" y="3817357"/>
              <a:ext cx="362947" cy="356576"/>
              <a:chOff x="4660419" y="3817357"/>
              <a:chExt cx="362947" cy="356576"/>
            </a:xfrm>
          </p:grpSpPr>
          <p:sp>
            <p:nvSpPr>
              <p:cNvPr id="16876" name="Google Shape;16876;p65"/>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5"/>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8" name="Google Shape;16878;p65"/>
            <p:cNvGrpSpPr/>
            <p:nvPr/>
          </p:nvGrpSpPr>
          <p:grpSpPr>
            <a:xfrm>
              <a:off x="4694459" y="3856408"/>
              <a:ext cx="282308" cy="265356"/>
              <a:chOff x="4690600" y="3853050"/>
              <a:chExt cx="289488" cy="272132"/>
            </a:xfrm>
          </p:grpSpPr>
          <p:sp>
            <p:nvSpPr>
              <p:cNvPr id="16879" name="Google Shape;16879;p65"/>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5"/>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81" name="Google Shape;16881;p65"/>
          <p:cNvGrpSpPr/>
          <p:nvPr/>
        </p:nvGrpSpPr>
        <p:grpSpPr>
          <a:xfrm>
            <a:off x="6159823" y="3813323"/>
            <a:ext cx="369882" cy="364325"/>
            <a:chOff x="1190200" y="238125"/>
            <a:chExt cx="5306767" cy="5212083"/>
          </a:xfrm>
        </p:grpSpPr>
        <p:grpSp>
          <p:nvGrpSpPr>
            <p:cNvPr id="16882" name="Google Shape;16882;p65"/>
            <p:cNvGrpSpPr/>
            <p:nvPr/>
          </p:nvGrpSpPr>
          <p:grpSpPr>
            <a:xfrm>
              <a:off x="1190200" y="238125"/>
              <a:ext cx="5212075" cy="5212075"/>
              <a:chOff x="1190200" y="238125"/>
              <a:chExt cx="5212075" cy="5212075"/>
            </a:xfrm>
          </p:grpSpPr>
          <p:sp>
            <p:nvSpPr>
              <p:cNvPr id="16883" name="Google Shape;16883;p65"/>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5"/>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85" name="Google Shape;16885;p65"/>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65"/>
          <p:cNvGrpSpPr/>
          <p:nvPr/>
        </p:nvGrpSpPr>
        <p:grpSpPr>
          <a:xfrm>
            <a:off x="3461049" y="3817357"/>
            <a:ext cx="363314" cy="356576"/>
            <a:chOff x="3763184" y="3817357"/>
            <a:chExt cx="363314" cy="356576"/>
          </a:xfrm>
        </p:grpSpPr>
        <p:sp>
          <p:nvSpPr>
            <p:cNvPr id="16887" name="Google Shape;16887;p6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65"/>
          <p:cNvGrpSpPr/>
          <p:nvPr/>
        </p:nvGrpSpPr>
        <p:grpSpPr>
          <a:xfrm>
            <a:off x="3909850" y="3817357"/>
            <a:ext cx="362947" cy="356576"/>
            <a:chOff x="4211985" y="3817357"/>
            <a:chExt cx="362947" cy="356576"/>
          </a:xfrm>
        </p:grpSpPr>
        <p:sp>
          <p:nvSpPr>
            <p:cNvPr id="16893" name="Google Shape;16893;p6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6" name="Google Shape;16896;p65"/>
          <p:cNvGrpSpPr/>
          <p:nvPr/>
        </p:nvGrpSpPr>
        <p:grpSpPr>
          <a:xfrm>
            <a:off x="3012615" y="3817357"/>
            <a:ext cx="362920" cy="356865"/>
            <a:chOff x="3314750" y="3817357"/>
            <a:chExt cx="362920" cy="356865"/>
          </a:xfrm>
        </p:grpSpPr>
        <p:grpSp>
          <p:nvGrpSpPr>
            <p:cNvPr id="16897" name="Google Shape;16897;p65"/>
            <p:cNvGrpSpPr/>
            <p:nvPr/>
          </p:nvGrpSpPr>
          <p:grpSpPr>
            <a:xfrm>
              <a:off x="3314750" y="3817357"/>
              <a:ext cx="362920" cy="356865"/>
              <a:chOff x="3314750" y="3817357"/>
              <a:chExt cx="362920" cy="356865"/>
            </a:xfrm>
          </p:grpSpPr>
          <p:sp>
            <p:nvSpPr>
              <p:cNvPr id="16898" name="Google Shape;16898;p6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0" name="Google Shape;16900;p65"/>
            <p:cNvGrpSpPr/>
            <p:nvPr/>
          </p:nvGrpSpPr>
          <p:grpSpPr>
            <a:xfrm>
              <a:off x="3394986" y="3894612"/>
              <a:ext cx="202339" cy="202323"/>
              <a:chOff x="935197" y="1793977"/>
              <a:chExt cx="256451" cy="256430"/>
            </a:xfrm>
          </p:grpSpPr>
          <p:sp>
            <p:nvSpPr>
              <p:cNvPr id="16901" name="Google Shape;16901;p6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903" name="Google Shape;16903;p65"/>
          <p:cNvGrpSpPr/>
          <p:nvPr/>
        </p:nvGrpSpPr>
        <p:grpSpPr>
          <a:xfrm>
            <a:off x="2564181" y="3817357"/>
            <a:ext cx="362920" cy="356865"/>
            <a:chOff x="2866317" y="3817357"/>
            <a:chExt cx="362920" cy="356865"/>
          </a:xfrm>
        </p:grpSpPr>
        <p:sp>
          <p:nvSpPr>
            <p:cNvPr id="16904" name="Google Shape;16904;p6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7" name="Google Shape;16907;p6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11" name="Shape 16911"/>
        <p:cNvGrpSpPr/>
        <p:nvPr/>
      </p:nvGrpSpPr>
      <p:grpSpPr>
        <a:xfrm>
          <a:off x="0" y="0"/>
          <a:ext cx="0" cy="0"/>
          <a:chOff x="0" y="0"/>
          <a:chExt cx="0" cy="0"/>
        </a:xfrm>
      </p:grpSpPr>
      <p:pic>
        <p:nvPicPr>
          <p:cNvPr id="16912" name="Google Shape;16912;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Life Sciences - 4th grade by Slidesgo">
  <a:themeElements>
    <a:clrScheme name="Simple Light">
      <a:dk1>
        <a:srgbClr val="333333"/>
      </a:dk1>
      <a:lt1>
        <a:srgbClr val="E9F1EF"/>
      </a:lt1>
      <a:dk2>
        <a:srgbClr val="FFFFFF"/>
      </a:dk2>
      <a:lt2>
        <a:srgbClr val="F3EF73"/>
      </a:lt2>
      <a:accent1>
        <a:srgbClr val="5CB8A1"/>
      </a:accent1>
      <a:accent2>
        <a:srgbClr val="6DC6B2"/>
      </a:accent2>
      <a:accent3>
        <a:srgbClr val="22514D"/>
      </a:accent3>
      <a:accent4>
        <a:srgbClr val="EC7F43"/>
      </a:accent4>
      <a:accent5>
        <a:srgbClr val="8E827F"/>
      </a:accent5>
      <a:accent6>
        <a:srgbClr val="B0DCE1"/>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