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5" r:id="rId4"/>
    <p:sldMasterId id="214748366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Lst>
  <p:sldSz cy="5143500" cx="9144000"/>
  <p:notesSz cx="6858000" cy="9144000"/>
  <p:embeddedFontLst>
    <p:embeddedFont>
      <p:font typeface="Oswald Regular"/>
      <p:regular r:id="rId41"/>
      <p:bold r:id="rId42"/>
    </p:embeddedFont>
    <p:embeddedFont>
      <p:font typeface="Proxima Nova"/>
      <p:regular r:id="rId43"/>
      <p:bold r:id="rId44"/>
      <p:italic r:id="rId45"/>
      <p:boldItalic r:id="rId46"/>
    </p:embeddedFont>
    <p:embeddedFont>
      <p:font typeface="Roboto Medium"/>
      <p:regular r:id="rId47"/>
      <p:bold r:id="rId48"/>
      <p:italic r:id="rId49"/>
      <p:boldItalic r:id="rId50"/>
    </p:embeddedFont>
    <p:embeddedFont>
      <p:font typeface="Amatic SC"/>
      <p:regular r:id="rId51"/>
      <p:bold r:id="rId52"/>
    </p:embeddedFont>
    <p:embeddedFont>
      <p:font typeface="Roboto Condensed"/>
      <p:regular r:id="rId53"/>
      <p:bold r:id="rId54"/>
      <p:italic r:id="rId55"/>
      <p:boldItalic r:id="rId56"/>
    </p:embeddedFont>
    <p:embeddedFont>
      <p:font typeface="Lora"/>
      <p:regular r:id="rId57"/>
      <p:bold r:id="rId58"/>
      <p:italic r:id="rId59"/>
      <p:boldItalic r:id="rId60"/>
    </p:embeddedFont>
    <p:embeddedFont>
      <p:font typeface="Proxima Nova Semibold"/>
      <p:regular r:id="rId61"/>
      <p:bold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6998149-C8B0-4A37-A7F9-22B3ACC0D885}">
  <a:tblStyle styleId="{36998149-C8B0-4A37-A7F9-22B3ACC0D88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OswaldRegular-bold.fntdata"/><Relationship Id="rId41" Type="http://schemas.openxmlformats.org/officeDocument/2006/relationships/font" Target="fonts/OswaldRegular-regular.fntdata"/><Relationship Id="rId44" Type="http://schemas.openxmlformats.org/officeDocument/2006/relationships/font" Target="fonts/ProximaNova-bold.fntdata"/><Relationship Id="rId43" Type="http://schemas.openxmlformats.org/officeDocument/2006/relationships/font" Target="fonts/ProximaNova-regular.fntdata"/><Relationship Id="rId46" Type="http://schemas.openxmlformats.org/officeDocument/2006/relationships/font" Target="fonts/ProximaNova-boldItalic.fntdata"/><Relationship Id="rId45" Type="http://schemas.openxmlformats.org/officeDocument/2006/relationships/font" Target="fonts/ProximaNova-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Medium-bold.fntdata"/><Relationship Id="rId47" Type="http://schemas.openxmlformats.org/officeDocument/2006/relationships/font" Target="fonts/RobotoMedium-regular.fntdata"/><Relationship Id="rId49" Type="http://schemas.openxmlformats.org/officeDocument/2006/relationships/font" Target="fonts/RobotoMedium-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3" Type="http://schemas.openxmlformats.org/officeDocument/2006/relationships/font" Target="fonts/ProximaNovaSemibold-boldItalic.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Lora-bold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AmaticSC-regular.fntdata"/><Relationship Id="rId50" Type="http://schemas.openxmlformats.org/officeDocument/2006/relationships/font" Target="fonts/RobotoMedium-boldItalic.fntdata"/><Relationship Id="rId53" Type="http://schemas.openxmlformats.org/officeDocument/2006/relationships/font" Target="fonts/RobotoCondensed-regular.fntdata"/><Relationship Id="rId52" Type="http://schemas.openxmlformats.org/officeDocument/2006/relationships/font" Target="fonts/AmaticSC-bold.fntdata"/><Relationship Id="rId11" Type="http://schemas.openxmlformats.org/officeDocument/2006/relationships/slide" Target="slides/slide5.xml"/><Relationship Id="rId55" Type="http://schemas.openxmlformats.org/officeDocument/2006/relationships/font" Target="fonts/RobotoCondensed-italic.fntdata"/><Relationship Id="rId10" Type="http://schemas.openxmlformats.org/officeDocument/2006/relationships/slide" Target="slides/slide4.xml"/><Relationship Id="rId54" Type="http://schemas.openxmlformats.org/officeDocument/2006/relationships/font" Target="fonts/RobotoCondensed-bold.fntdata"/><Relationship Id="rId13" Type="http://schemas.openxmlformats.org/officeDocument/2006/relationships/slide" Target="slides/slide7.xml"/><Relationship Id="rId57" Type="http://schemas.openxmlformats.org/officeDocument/2006/relationships/font" Target="fonts/Lora-regular.fntdata"/><Relationship Id="rId12" Type="http://schemas.openxmlformats.org/officeDocument/2006/relationships/slide" Target="slides/slide6.xml"/><Relationship Id="rId56" Type="http://schemas.openxmlformats.org/officeDocument/2006/relationships/font" Target="fonts/RobotoCondensed-boldItalic.fntdata"/><Relationship Id="rId15" Type="http://schemas.openxmlformats.org/officeDocument/2006/relationships/slide" Target="slides/slide9.xml"/><Relationship Id="rId59" Type="http://schemas.openxmlformats.org/officeDocument/2006/relationships/font" Target="fonts/Lora-italic.fntdata"/><Relationship Id="rId14" Type="http://schemas.openxmlformats.org/officeDocument/2006/relationships/slide" Target="slides/slide8.xml"/><Relationship Id="rId58" Type="http://schemas.openxmlformats.org/officeDocument/2006/relationships/font" Target="fonts/Lor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 name="Shape 105"/>
        <p:cNvGrpSpPr/>
        <p:nvPr/>
      </p:nvGrpSpPr>
      <p:grpSpPr>
        <a:xfrm>
          <a:off x="0" y="0"/>
          <a:ext cx="0" cy="0"/>
          <a:chOff x="0" y="0"/>
          <a:chExt cx="0" cy="0"/>
        </a:xfrm>
      </p:grpSpPr>
      <p:sp>
        <p:nvSpPr>
          <p:cNvPr id="106" name="Google Shape;10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07" name="Google Shape;10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 name="Shape 113"/>
        <p:cNvGrpSpPr/>
        <p:nvPr/>
      </p:nvGrpSpPr>
      <p:grpSpPr>
        <a:xfrm>
          <a:off x="0" y="0"/>
          <a:ext cx="0" cy="0"/>
          <a:chOff x="0" y="0"/>
          <a:chExt cx="0" cy="0"/>
        </a:xfrm>
      </p:grpSpPr>
      <p:sp>
        <p:nvSpPr>
          <p:cNvPr id="114" name="Google Shape;114;g5feaf9edaf_0_7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 name="Google Shape;115;g5feaf9edaf_0_7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 name="Shape 124"/>
        <p:cNvGrpSpPr/>
        <p:nvPr/>
      </p:nvGrpSpPr>
      <p:grpSpPr>
        <a:xfrm>
          <a:off x="0" y="0"/>
          <a:ext cx="0" cy="0"/>
          <a:chOff x="0" y="0"/>
          <a:chExt cx="0" cy="0"/>
        </a:xfrm>
      </p:grpSpPr>
      <p:sp>
        <p:nvSpPr>
          <p:cNvPr id="125" name="Google Shape;125;g4772fa6b37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 name="Google Shape;126;g4772fa6b37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 name="Shape 146"/>
        <p:cNvGrpSpPr/>
        <p:nvPr/>
      </p:nvGrpSpPr>
      <p:grpSpPr>
        <a:xfrm>
          <a:off x="0" y="0"/>
          <a:ext cx="0" cy="0"/>
          <a:chOff x="0" y="0"/>
          <a:chExt cx="0" cy="0"/>
        </a:xfrm>
      </p:grpSpPr>
      <p:sp>
        <p:nvSpPr>
          <p:cNvPr id="147" name="Google Shape;147;g4772fa6b37_0_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 name="Google Shape;148;g4772fa6b37_0_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602501fa14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602501fa14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 name="Shape 167"/>
        <p:cNvGrpSpPr/>
        <p:nvPr/>
      </p:nvGrpSpPr>
      <p:grpSpPr>
        <a:xfrm>
          <a:off x="0" y="0"/>
          <a:ext cx="0" cy="0"/>
          <a:chOff x="0" y="0"/>
          <a:chExt cx="0" cy="0"/>
        </a:xfrm>
      </p:grpSpPr>
      <p:sp>
        <p:nvSpPr>
          <p:cNvPr id="168" name="Google Shape;168;g4772fa6b37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 name="Google Shape;169;g4772fa6b37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 name="Shape 179"/>
        <p:cNvGrpSpPr/>
        <p:nvPr/>
      </p:nvGrpSpPr>
      <p:grpSpPr>
        <a:xfrm>
          <a:off x="0" y="0"/>
          <a:ext cx="0" cy="0"/>
          <a:chOff x="0" y="0"/>
          <a:chExt cx="0" cy="0"/>
        </a:xfrm>
      </p:grpSpPr>
      <p:sp>
        <p:nvSpPr>
          <p:cNvPr id="180" name="Google Shape;180;g4772fa6b37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 name="Google Shape;181;g4772fa6b37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 name="Shape 205"/>
        <p:cNvGrpSpPr/>
        <p:nvPr/>
      </p:nvGrpSpPr>
      <p:grpSpPr>
        <a:xfrm>
          <a:off x="0" y="0"/>
          <a:ext cx="0" cy="0"/>
          <a:chOff x="0" y="0"/>
          <a:chExt cx="0" cy="0"/>
        </a:xfrm>
      </p:grpSpPr>
      <p:sp>
        <p:nvSpPr>
          <p:cNvPr id="206" name="Google Shape;206;g5fe9c2c4ac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 name="Google Shape;207;g5fe9c2c4ac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g5feaf9edaf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 name="Google Shape;228;g5feaf9edaf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 name="Shape 252"/>
        <p:cNvGrpSpPr/>
        <p:nvPr/>
      </p:nvGrpSpPr>
      <p:grpSpPr>
        <a:xfrm>
          <a:off x="0" y="0"/>
          <a:ext cx="0" cy="0"/>
          <a:chOff x="0" y="0"/>
          <a:chExt cx="0" cy="0"/>
        </a:xfrm>
      </p:grpSpPr>
      <p:sp>
        <p:nvSpPr>
          <p:cNvPr id="253" name="Google Shape;253;g5feaf9edaf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 name="Google Shape;254;g5feaf9edaf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 name="Shape 281"/>
        <p:cNvGrpSpPr/>
        <p:nvPr/>
      </p:nvGrpSpPr>
      <p:grpSpPr>
        <a:xfrm>
          <a:off x="0" y="0"/>
          <a:ext cx="0" cy="0"/>
          <a:chOff x="0" y="0"/>
          <a:chExt cx="0" cy="0"/>
        </a:xfrm>
      </p:grpSpPr>
      <p:sp>
        <p:nvSpPr>
          <p:cNvPr id="282" name="Google Shape;282;g5feaf9edaf_0_7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 name="Google Shape;283;g5feaf9edaf_0_7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5feaf9edaf_0_7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5feaf9edaf_0_7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5feaf9edaf_0_7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5feaf9edaf_0_7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 name="Shape 373"/>
        <p:cNvGrpSpPr/>
        <p:nvPr/>
      </p:nvGrpSpPr>
      <p:grpSpPr>
        <a:xfrm>
          <a:off x="0" y="0"/>
          <a:ext cx="0" cy="0"/>
          <a:chOff x="0" y="0"/>
          <a:chExt cx="0" cy="0"/>
        </a:xfrm>
      </p:grpSpPr>
      <p:sp>
        <p:nvSpPr>
          <p:cNvPr id="374" name="Google Shape;374;g5feaf9edaf_0_7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5feaf9edaf_0_7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5feaf9edaf_0_7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5feaf9edaf_0_7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5feaf9edaf_0_7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5feaf9edaf_0_7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g5feaf9edaf_0_7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 name="Google Shape;453;g5feaf9edaf_0_7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5feaf9edaf_0_7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5feaf9edaf_0_7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658bce9dd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658bce9dd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 name="Shape 480"/>
        <p:cNvGrpSpPr/>
        <p:nvPr/>
      </p:nvGrpSpPr>
      <p:grpSpPr>
        <a:xfrm>
          <a:off x="0" y="0"/>
          <a:ext cx="0" cy="0"/>
          <a:chOff x="0" y="0"/>
          <a:chExt cx="0" cy="0"/>
        </a:xfrm>
      </p:grpSpPr>
      <p:sp>
        <p:nvSpPr>
          <p:cNvPr id="481" name="Google Shape;481;g658bce9dd3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 name="Google Shape;482;g658bce9dd3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 name="Shape 496"/>
        <p:cNvGrpSpPr/>
        <p:nvPr/>
      </p:nvGrpSpPr>
      <p:grpSpPr>
        <a:xfrm>
          <a:off x="0" y="0"/>
          <a:ext cx="0" cy="0"/>
          <a:chOff x="0" y="0"/>
          <a:chExt cx="0" cy="0"/>
        </a:xfrm>
      </p:grpSpPr>
      <p:sp>
        <p:nvSpPr>
          <p:cNvPr id="497" name="Google Shape;497;g658bce9dd3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 name="Google Shape;498;g658bce9dd3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 name="Shape 833"/>
        <p:cNvGrpSpPr/>
        <p:nvPr/>
      </p:nvGrpSpPr>
      <p:grpSpPr>
        <a:xfrm>
          <a:off x="0" y="0"/>
          <a:ext cx="0" cy="0"/>
          <a:chOff x="0" y="0"/>
          <a:chExt cx="0" cy="0"/>
        </a:xfrm>
      </p:grpSpPr>
      <p:sp>
        <p:nvSpPr>
          <p:cNvPr id="834" name="Google Shape;834;g658bce9dd3_1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 name="Google Shape;835;g658bce9dd3_1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0" name="Shape 7110"/>
        <p:cNvGrpSpPr/>
        <p:nvPr/>
      </p:nvGrpSpPr>
      <p:grpSpPr>
        <a:xfrm>
          <a:off x="0" y="0"/>
          <a:ext cx="0" cy="0"/>
          <a:chOff x="0" y="0"/>
          <a:chExt cx="0" cy="0"/>
        </a:xfrm>
      </p:grpSpPr>
      <p:sp>
        <p:nvSpPr>
          <p:cNvPr id="7111" name="Google Shape;7111;g658bce9dd3_1_66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2" name="Google Shape;7112;g658bce9dd3_1_66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7" name="Shape 7537"/>
        <p:cNvGrpSpPr/>
        <p:nvPr/>
      </p:nvGrpSpPr>
      <p:grpSpPr>
        <a:xfrm>
          <a:off x="0" y="0"/>
          <a:ext cx="0" cy="0"/>
          <a:chOff x="0" y="0"/>
          <a:chExt cx="0" cy="0"/>
        </a:xfrm>
      </p:grpSpPr>
      <p:sp>
        <p:nvSpPr>
          <p:cNvPr id="7538" name="Google Shape;7538;g658bce9dd3_1_7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39" name="Google Shape;7539;g658bce9dd3_1_7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0" name="Shape 7700"/>
        <p:cNvGrpSpPr/>
        <p:nvPr/>
      </p:nvGrpSpPr>
      <p:grpSpPr>
        <a:xfrm>
          <a:off x="0" y="0"/>
          <a:ext cx="0" cy="0"/>
          <a:chOff x="0" y="0"/>
          <a:chExt cx="0" cy="0"/>
        </a:xfrm>
      </p:grpSpPr>
      <p:sp>
        <p:nvSpPr>
          <p:cNvPr id="7701" name="Google Shape;7701;g658bce9dd3_1_7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2" name="Google Shape;7702;g658bce9dd3_1_7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2" name="Shape 8102"/>
        <p:cNvGrpSpPr/>
        <p:nvPr/>
      </p:nvGrpSpPr>
      <p:grpSpPr>
        <a:xfrm>
          <a:off x="0" y="0"/>
          <a:ext cx="0" cy="0"/>
          <a:chOff x="0" y="0"/>
          <a:chExt cx="0" cy="0"/>
        </a:xfrm>
      </p:grpSpPr>
      <p:sp>
        <p:nvSpPr>
          <p:cNvPr id="8103" name="Google Shape;8103;g658bce9dd3_1_7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4" name="Google Shape;8104;g658bce9dd3_1_7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3" name="Shape 8473"/>
        <p:cNvGrpSpPr/>
        <p:nvPr/>
      </p:nvGrpSpPr>
      <p:grpSpPr>
        <a:xfrm>
          <a:off x="0" y="0"/>
          <a:ext cx="0" cy="0"/>
          <a:chOff x="0" y="0"/>
          <a:chExt cx="0" cy="0"/>
        </a:xfrm>
      </p:grpSpPr>
      <p:sp>
        <p:nvSpPr>
          <p:cNvPr id="8474" name="Google Shape;8474;g658bce9dd3_1_79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5" name="Google Shape;8475;g658bce9dd3_1_79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0" name="Shape 8850"/>
        <p:cNvGrpSpPr/>
        <p:nvPr/>
      </p:nvGrpSpPr>
      <p:grpSpPr>
        <a:xfrm>
          <a:off x="0" y="0"/>
          <a:ext cx="0" cy="0"/>
          <a:chOff x="0" y="0"/>
          <a:chExt cx="0" cy="0"/>
        </a:xfrm>
      </p:grpSpPr>
      <p:sp>
        <p:nvSpPr>
          <p:cNvPr id="8851" name="Google Shape;8851;g658bce9dd3_1_8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2" name="Google Shape;8852;g658bce9dd3_1_8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1" name="Shape 9281"/>
        <p:cNvGrpSpPr/>
        <p:nvPr/>
      </p:nvGrpSpPr>
      <p:grpSpPr>
        <a:xfrm>
          <a:off x="0" y="0"/>
          <a:ext cx="0" cy="0"/>
          <a:chOff x="0" y="0"/>
          <a:chExt cx="0" cy="0"/>
        </a:xfrm>
      </p:grpSpPr>
      <p:sp>
        <p:nvSpPr>
          <p:cNvPr id="9282" name="Google Shape;9282;g658bce9dd3_1_8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3" name="Google Shape;9283;g658bce9dd3_1_8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4" name="Shape 10074"/>
        <p:cNvGrpSpPr/>
        <p:nvPr/>
      </p:nvGrpSpPr>
      <p:grpSpPr>
        <a:xfrm>
          <a:off x="0" y="0"/>
          <a:ext cx="0" cy="0"/>
          <a:chOff x="0" y="0"/>
          <a:chExt cx="0" cy="0"/>
        </a:xfrm>
      </p:grpSpPr>
      <p:sp>
        <p:nvSpPr>
          <p:cNvPr id="10075" name="Google Shape;10075;g658bce9dd3_1_9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6" name="Google Shape;10076;g658bce9dd3_1_9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5" name="Shape 10815"/>
        <p:cNvGrpSpPr/>
        <p:nvPr/>
      </p:nvGrpSpPr>
      <p:grpSpPr>
        <a:xfrm>
          <a:off x="0" y="0"/>
          <a:ext cx="0" cy="0"/>
          <a:chOff x="0" y="0"/>
          <a:chExt cx="0" cy="0"/>
        </a:xfrm>
      </p:grpSpPr>
      <p:sp>
        <p:nvSpPr>
          <p:cNvPr id="10816" name="Google Shape;10816;g658bce9dd3_1_10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7" name="Google Shape;10817;g658bce9dd3_1_10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8" name="Shape 11508"/>
        <p:cNvGrpSpPr/>
        <p:nvPr/>
      </p:nvGrpSpPr>
      <p:grpSpPr>
        <a:xfrm>
          <a:off x="0" y="0"/>
          <a:ext cx="0" cy="0"/>
          <a:chOff x="0" y="0"/>
          <a:chExt cx="0" cy="0"/>
        </a:xfrm>
      </p:grpSpPr>
      <p:sp>
        <p:nvSpPr>
          <p:cNvPr id="11509" name="Google Shape;11509;g658bce9dd3_1_1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0" name="Google Shape;11510;g658bce9dd3_1_1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0" name="Shape 11810"/>
        <p:cNvGrpSpPr/>
        <p:nvPr/>
      </p:nvGrpSpPr>
      <p:grpSpPr>
        <a:xfrm>
          <a:off x="0" y="0"/>
          <a:ext cx="0" cy="0"/>
          <a:chOff x="0" y="0"/>
          <a:chExt cx="0" cy="0"/>
        </a:xfrm>
      </p:grpSpPr>
      <p:sp>
        <p:nvSpPr>
          <p:cNvPr id="11811" name="Google Shape;11811;g658bce9dd3_1_11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2" name="Google Shape;11812;g658bce9dd3_1_11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44" name="Shape 12444"/>
        <p:cNvGrpSpPr/>
        <p:nvPr/>
      </p:nvGrpSpPr>
      <p:grpSpPr>
        <a:xfrm>
          <a:off x="0" y="0"/>
          <a:ext cx="0" cy="0"/>
          <a:chOff x="0" y="0"/>
          <a:chExt cx="0" cy="0"/>
        </a:xfrm>
      </p:grpSpPr>
      <p:sp>
        <p:nvSpPr>
          <p:cNvPr id="12445" name="Google Shape;12445;g658bce9dd3_1_11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6" name="Google Shape;12446;g658bce9dd3_1_11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11708" y="80268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b="1" sz="36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311700" y="266363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200"/>
            </a:lvl1pPr>
            <a:lvl2pPr lvl="1" algn="ctr">
              <a:lnSpc>
                <a:spcPct val="100000"/>
              </a:lnSpc>
              <a:spcBef>
                <a:spcPts val="0"/>
              </a:spcBef>
              <a:spcAft>
                <a:spcPts val="0"/>
              </a:spcAft>
              <a:buSzPts val="1200"/>
              <a:buNone/>
              <a:defRPr sz="1200"/>
            </a:lvl2pPr>
            <a:lvl3pPr lvl="2" algn="ctr">
              <a:lnSpc>
                <a:spcPct val="100000"/>
              </a:lnSpc>
              <a:spcBef>
                <a:spcPts val="0"/>
              </a:spcBef>
              <a:spcAft>
                <a:spcPts val="0"/>
              </a:spcAft>
              <a:buSzPts val="1200"/>
              <a:buNone/>
              <a:defRPr sz="1200"/>
            </a:lvl3pPr>
            <a:lvl4pPr lvl="3" algn="ctr">
              <a:lnSpc>
                <a:spcPct val="100000"/>
              </a:lnSpc>
              <a:spcBef>
                <a:spcPts val="0"/>
              </a:spcBef>
              <a:spcAft>
                <a:spcPts val="0"/>
              </a:spcAft>
              <a:buSzPts val="1200"/>
              <a:buNone/>
              <a:defRPr sz="1200"/>
            </a:lvl4pPr>
            <a:lvl5pPr lvl="4" algn="ctr">
              <a:lnSpc>
                <a:spcPct val="100000"/>
              </a:lnSpc>
              <a:spcBef>
                <a:spcPts val="0"/>
              </a:spcBef>
              <a:spcAft>
                <a:spcPts val="0"/>
              </a:spcAft>
              <a:buSzPts val="1200"/>
              <a:buNone/>
              <a:defRPr sz="1200"/>
            </a:lvl5pPr>
            <a:lvl6pPr lvl="5" algn="ctr">
              <a:lnSpc>
                <a:spcPct val="100000"/>
              </a:lnSpc>
              <a:spcBef>
                <a:spcPts val="0"/>
              </a:spcBef>
              <a:spcAft>
                <a:spcPts val="0"/>
              </a:spcAft>
              <a:buSzPts val="1200"/>
              <a:buNone/>
              <a:defRPr sz="1200"/>
            </a:lvl6pPr>
            <a:lvl7pPr lvl="6" algn="ctr">
              <a:lnSpc>
                <a:spcPct val="100000"/>
              </a:lnSpc>
              <a:spcBef>
                <a:spcPts val="0"/>
              </a:spcBef>
              <a:spcAft>
                <a:spcPts val="0"/>
              </a:spcAft>
              <a:buSzPts val="1200"/>
              <a:buNone/>
              <a:defRPr sz="1200"/>
            </a:lvl7pPr>
            <a:lvl8pPr lvl="7" algn="ctr">
              <a:lnSpc>
                <a:spcPct val="100000"/>
              </a:lnSpc>
              <a:spcBef>
                <a:spcPts val="0"/>
              </a:spcBef>
              <a:spcAft>
                <a:spcPts val="0"/>
              </a:spcAft>
              <a:buSzPts val="1200"/>
              <a:buNone/>
              <a:defRPr sz="1200"/>
            </a:lvl8pPr>
            <a:lvl9pPr lvl="8" algn="ctr">
              <a:lnSpc>
                <a:spcPct val="100000"/>
              </a:lnSpc>
              <a:spcBef>
                <a:spcPts val="0"/>
              </a:spcBef>
              <a:spcAft>
                <a:spcPts val="0"/>
              </a:spcAft>
              <a:buSzPts val="1200"/>
              <a:buNone/>
              <a:defRPr sz="1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spTree>
      <p:nvGrpSpPr>
        <p:cNvPr id="11" name="Shape 11"/>
        <p:cNvGrpSpPr/>
        <p:nvPr/>
      </p:nvGrpSpPr>
      <p:grpSpPr>
        <a:xfrm>
          <a:off x="0" y="0"/>
          <a:ext cx="0" cy="0"/>
          <a:chOff x="0" y="0"/>
          <a:chExt cx="0" cy="0"/>
        </a:xfrm>
      </p:grpSpPr>
      <p:sp>
        <p:nvSpPr>
          <p:cNvPr id="12" name="Google Shape;12;p3"/>
          <p:cNvSpPr txBox="1"/>
          <p:nvPr>
            <p:ph hasCustomPrompt="1" type="title"/>
          </p:nvPr>
        </p:nvSpPr>
        <p:spPr>
          <a:xfrm>
            <a:off x="4376213" y="1408075"/>
            <a:ext cx="1240500" cy="42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 name="Google Shape;13;p3"/>
          <p:cNvSpPr txBox="1"/>
          <p:nvPr>
            <p:ph idx="2" type="ctrTitle"/>
          </p:nvPr>
        </p:nvSpPr>
        <p:spPr>
          <a:xfrm>
            <a:off x="3780413" y="1852450"/>
            <a:ext cx="243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 name="Google Shape;14;p3"/>
          <p:cNvSpPr txBox="1"/>
          <p:nvPr>
            <p:ph idx="1" type="subTitle"/>
          </p:nvPr>
        </p:nvSpPr>
        <p:spPr>
          <a:xfrm>
            <a:off x="3780413" y="2083950"/>
            <a:ext cx="243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 name="Google Shape;15;p3"/>
          <p:cNvSpPr txBox="1"/>
          <p:nvPr>
            <p:ph hasCustomPrompt="1" idx="3" type="title"/>
          </p:nvPr>
        </p:nvSpPr>
        <p:spPr>
          <a:xfrm>
            <a:off x="6547513" y="1408075"/>
            <a:ext cx="1240500" cy="42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 name="Google Shape;16;p3"/>
          <p:cNvSpPr txBox="1"/>
          <p:nvPr>
            <p:ph idx="4" type="ctrTitle"/>
          </p:nvPr>
        </p:nvSpPr>
        <p:spPr>
          <a:xfrm>
            <a:off x="5951713" y="1852450"/>
            <a:ext cx="243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7" name="Google Shape;17;p3"/>
          <p:cNvSpPr txBox="1"/>
          <p:nvPr>
            <p:ph idx="5" type="subTitle"/>
          </p:nvPr>
        </p:nvSpPr>
        <p:spPr>
          <a:xfrm>
            <a:off x="5951713" y="2083950"/>
            <a:ext cx="243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8" name="Google Shape;18;p3"/>
          <p:cNvSpPr txBox="1"/>
          <p:nvPr>
            <p:ph hasCustomPrompt="1" idx="6" type="title"/>
          </p:nvPr>
        </p:nvSpPr>
        <p:spPr>
          <a:xfrm>
            <a:off x="4344013" y="2571750"/>
            <a:ext cx="1240500" cy="42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 name="Google Shape;19;p3"/>
          <p:cNvSpPr txBox="1"/>
          <p:nvPr>
            <p:ph idx="7" type="ctrTitle"/>
          </p:nvPr>
        </p:nvSpPr>
        <p:spPr>
          <a:xfrm>
            <a:off x="3748213" y="3016125"/>
            <a:ext cx="243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0" name="Google Shape;20;p3"/>
          <p:cNvSpPr txBox="1"/>
          <p:nvPr>
            <p:ph idx="8" type="subTitle"/>
          </p:nvPr>
        </p:nvSpPr>
        <p:spPr>
          <a:xfrm>
            <a:off x="3748213" y="3247625"/>
            <a:ext cx="243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1" name="Google Shape;21;p3"/>
          <p:cNvSpPr txBox="1"/>
          <p:nvPr>
            <p:ph hasCustomPrompt="1" idx="9" type="title"/>
          </p:nvPr>
        </p:nvSpPr>
        <p:spPr>
          <a:xfrm>
            <a:off x="6547513" y="2571750"/>
            <a:ext cx="1240500" cy="422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2" name="Google Shape;22;p3"/>
          <p:cNvSpPr txBox="1"/>
          <p:nvPr>
            <p:ph idx="13" type="ctrTitle"/>
          </p:nvPr>
        </p:nvSpPr>
        <p:spPr>
          <a:xfrm>
            <a:off x="5951713" y="3016125"/>
            <a:ext cx="243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Oswald Regular"/>
              <a:buNone/>
              <a:defRPr sz="1400">
                <a:latin typeface="Oswald Regular"/>
                <a:ea typeface="Oswald Regular"/>
                <a:cs typeface="Oswald Regular"/>
                <a:sym typeface="Oswald Regular"/>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3" name="Google Shape;23;p3"/>
          <p:cNvSpPr txBox="1"/>
          <p:nvPr>
            <p:ph idx="14" type="subTitle"/>
          </p:nvPr>
        </p:nvSpPr>
        <p:spPr>
          <a:xfrm>
            <a:off x="5951713" y="3247625"/>
            <a:ext cx="243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1pPr>
            <a:lvl2pPr lvl="1"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2pPr>
            <a:lvl3pPr lvl="2"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3pPr>
            <a:lvl4pPr lvl="3"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4pPr>
            <a:lvl5pPr lvl="4"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5pPr>
            <a:lvl6pPr lvl="5"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6pPr>
            <a:lvl7pPr lvl="6"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7pPr>
            <a:lvl8pPr lvl="7"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8pPr>
            <a:lvl9pPr lvl="8" rtl="0" algn="ctr">
              <a:lnSpc>
                <a:spcPct val="100000"/>
              </a:lnSpc>
              <a:spcBef>
                <a:spcPts val="0"/>
              </a:spcBef>
              <a:spcAft>
                <a:spcPts val="0"/>
              </a:spcAft>
              <a:buSzPts val="1000"/>
              <a:buFont typeface="Roboto Condensed"/>
              <a:buNone/>
              <a:defRPr sz="1000">
                <a:latin typeface="Roboto Condensed"/>
                <a:ea typeface="Roboto Condensed"/>
                <a:cs typeface="Roboto Condensed"/>
                <a:sym typeface="Roboto Condensed"/>
              </a:defRPr>
            </a:lvl9pPr>
          </a:lstStyle>
          <a:p/>
        </p:txBody>
      </p:sp>
      <p:sp>
        <p:nvSpPr>
          <p:cNvPr id="24" name="Google Shape;24;p3"/>
          <p:cNvSpPr txBox="1"/>
          <p:nvPr>
            <p:ph idx="15"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BIG_NUMBER_1_1">
    <p:spTree>
      <p:nvGrpSpPr>
        <p:cNvPr id="25" name="Shape 25"/>
        <p:cNvGrpSpPr/>
        <p:nvPr/>
      </p:nvGrpSpPr>
      <p:grpSpPr>
        <a:xfrm>
          <a:off x="0" y="0"/>
          <a:ext cx="0" cy="0"/>
          <a:chOff x="0" y="0"/>
          <a:chExt cx="0" cy="0"/>
        </a:xfrm>
      </p:grpSpPr>
      <p:sp>
        <p:nvSpPr>
          <p:cNvPr id="26" name="Google Shape;26;p4"/>
          <p:cNvSpPr txBox="1"/>
          <p:nvPr>
            <p:ph idx="1" type="subTitle"/>
          </p:nvPr>
        </p:nvSpPr>
        <p:spPr>
          <a:xfrm>
            <a:off x="4851475" y="1869489"/>
            <a:ext cx="2395500" cy="100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800"/>
              <a:buNone/>
              <a:defRPr sz="800"/>
            </a:lvl1pPr>
            <a:lvl2pPr lvl="1" rtl="0">
              <a:lnSpc>
                <a:spcPct val="100000"/>
              </a:lnSpc>
              <a:spcBef>
                <a:spcPts val="0"/>
              </a:spcBef>
              <a:spcAft>
                <a:spcPts val="0"/>
              </a:spcAft>
              <a:buSzPts val="800"/>
              <a:buNone/>
              <a:defRPr sz="800"/>
            </a:lvl2pPr>
            <a:lvl3pPr lvl="2" rtl="0">
              <a:lnSpc>
                <a:spcPct val="100000"/>
              </a:lnSpc>
              <a:spcBef>
                <a:spcPts val="0"/>
              </a:spcBef>
              <a:spcAft>
                <a:spcPts val="0"/>
              </a:spcAft>
              <a:buSzPts val="800"/>
              <a:buNone/>
              <a:defRPr sz="800"/>
            </a:lvl3pPr>
            <a:lvl4pPr lvl="3" rtl="0">
              <a:lnSpc>
                <a:spcPct val="100000"/>
              </a:lnSpc>
              <a:spcBef>
                <a:spcPts val="0"/>
              </a:spcBef>
              <a:spcAft>
                <a:spcPts val="0"/>
              </a:spcAft>
              <a:buSzPts val="800"/>
              <a:buNone/>
              <a:defRPr sz="800"/>
            </a:lvl4pPr>
            <a:lvl5pPr lvl="4" rtl="0">
              <a:lnSpc>
                <a:spcPct val="100000"/>
              </a:lnSpc>
              <a:spcBef>
                <a:spcPts val="0"/>
              </a:spcBef>
              <a:spcAft>
                <a:spcPts val="0"/>
              </a:spcAft>
              <a:buSzPts val="800"/>
              <a:buNone/>
              <a:defRPr sz="800"/>
            </a:lvl5pPr>
            <a:lvl6pPr lvl="5" rtl="0">
              <a:lnSpc>
                <a:spcPct val="100000"/>
              </a:lnSpc>
              <a:spcBef>
                <a:spcPts val="0"/>
              </a:spcBef>
              <a:spcAft>
                <a:spcPts val="0"/>
              </a:spcAft>
              <a:buSzPts val="800"/>
              <a:buNone/>
              <a:defRPr sz="800"/>
            </a:lvl6pPr>
            <a:lvl7pPr lvl="6" rtl="0">
              <a:lnSpc>
                <a:spcPct val="100000"/>
              </a:lnSpc>
              <a:spcBef>
                <a:spcPts val="0"/>
              </a:spcBef>
              <a:spcAft>
                <a:spcPts val="0"/>
              </a:spcAft>
              <a:buSzPts val="800"/>
              <a:buNone/>
              <a:defRPr sz="800"/>
            </a:lvl7pPr>
            <a:lvl8pPr lvl="7" rtl="0">
              <a:lnSpc>
                <a:spcPct val="100000"/>
              </a:lnSpc>
              <a:spcBef>
                <a:spcPts val="0"/>
              </a:spcBef>
              <a:spcAft>
                <a:spcPts val="0"/>
              </a:spcAft>
              <a:buSzPts val="800"/>
              <a:buNone/>
              <a:defRPr sz="800"/>
            </a:lvl8pPr>
            <a:lvl9pPr lvl="8" rtl="0">
              <a:lnSpc>
                <a:spcPct val="100000"/>
              </a:lnSpc>
              <a:spcBef>
                <a:spcPts val="0"/>
              </a:spcBef>
              <a:spcAft>
                <a:spcPts val="0"/>
              </a:spcAft>
              <a:buSzPts val="800"/>
              <a:buNone/>
              <a:defRPr sz="800"/>
            </a:lvl9pPr>
          </a:lstStyle>
          <a:p/>
        </p:txBody>
      </p:sp>
      <p:sp>
        <p:nvSpPr>
          <p:cNvPr id="27" name="Google Shape;27;p4"/>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BIG_NUMBER_1_1_1">
    <p:spTree>
      <p:nvGrpSpPr>
        <p:cNvPr id="28" name="Shape 28"/>
        <p:cNvGrpSpPr/>
        <p:nvPr/>
      </p:nvGrpSpPr>
      <p:grpSpPr>
        <a:xfrm>
          <a:off x="0" y="0"/>
          <a:ext cx="0" cy="0"/>
          <a:chOff x="0" y="0"/>
          <a:chExt cx="0" cy="0"/>
        </a:xfrm>
      </p:grpSpPr>
      <p:sp>
        <p:nvSpPr>
          <p:cNvPr id="29" name="Google Shape;29;p5"/>
          <p:cNvSpPr txBox="1"/>
          <p:nvPr>
            <p:ph idx="1" type="subTitle"/>
          </p:nvPr>
        </p:nvSpPr>
        <p:spPr>
          <a:xfrm>
            <a:off x="6397350" y="2497713"/>
            <a:ext cx="1876800" cy="35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800"/>
              <a:buNone/>
              <a:defRPr sz="800"/>
            </a:lvl2pPr>
            <a:lvl3pPr lvl="2" rtl="0">
              <a:lnSpc>
                <a:spcPct val="100000"/>
              </a:lnSpc>
              <a:spcBef>
                <a:spcPts val="0"/>
              </a:spcBef>
              <a:spcAft>
                <a:spcPts val="0"/>
              </a:spcAft>
              <a:buSzPts val="800"/>
              <a:buNone/>
              <a:defRPr sz="800"/>
            </a:lvl3pPr>
            <a:lvl4pPr lvl="3" rtl="0">
              <a:lnSpc>
                <a:spcPct val="100000"/>
              </a:lnSpc>
              <a:spcBef>
                <a:spcPts val="0"/>
              </a:spcBef>
              <a:spcAft>
                <a:spcPts val="0"/>
              </a:spcAft>
              <a:buSzPts val="800"/>
              <a:buNone/>
              <a:defRPr sz="800"/>
            </a:lvl4pPr>
            <a:lvl5pPr lvl="4" rtl="0">
              <a:lnSpc>
                <a:spcPct val="100000"/>
              </a:lnSpc>
              <a:spcBef>
                <a:spcPts val="0"/>
              </a:spcBef>
              <a:spcAft>
                <a:spcPts val="0"/>
              </a:spcAft>
              <a:buSzPts val="800"/>
              <a:buNone/>
              <a:defRPr sz="800"/>
            </a:lvl5pPr>
            <a:lvl6pPr lvl="5" rtl="0">
              <a:lnSpc>
                <a:spcPct val="100000"/>
              </a:lnSpc>
              <a:spcBef>
                <a:spcPts val="0"/>
              </a:spcBef>
              <a:spcAft>
                <a:spcPts val="0"/>
              </a:spcAft>
              <a:buSzPts val="800"/>
              <a:buNone/>
              <a:defRPr sz="800"/>
            </a:lvl6pPr>
            <a:lvl7pPr lvl="6" rtl="0">
              <a:lnSpc>
                <a:spcPct val="100000"/>
              </a:lnSpc>
              <a:spcBef>
                <a:spcPts val="0"/>
              </a:spcBef>
              <a:spcAft>
                <a:spcPts val="0"/>
              </a:spcAft>
              <a:buSzPts val="800"/>
              <a:buNone/>
              <a:defRPr sz="800"/>
            </a:lvl7pPr>
            <a:lvl8pPr lvl="7" rtl="0">
              <a:lnSpc>
                <a:spcPct val="100000"/>
              </a:lnSpc>
              <a:spcBef>
                <a:spcPts val="0"/>
              </a:spcBef>
              <a:spcAft>
                <a:spcPts val="0"/>
              </a:spcAft>
              <a:buSzPts val="800"/>
              <a:buNone/>
              <a:defRPr sz="800"/>
            </a:lvl8pPr>
            <a:lvl9pPr lvl="8" rtl="0">
              <a:lnSpc>
                <a:spcPct val="100000"/>
              </a:lnSpc>
              <a:spcBef>
                <a:spcPts val="0"/>
              </a:spcBef>
              <a:spcAft>
                <a:spcPts val="0"/>
              </a:spcAft>
              <a:buSzPts val="800"/>
              <a:buNone/>
              <a:defRPr sz="800"/>
            </a:lvl9pPr>
          </a:lstStyle>
          <a:p/>
        </p:txBody>
      </p:sp>
      <p:sp>
        <p:nvSpPr>
          <p:cNvPr id="30" name="Google Shape;30;p5"/>
          <p:cNvSpPr txBox="1"/>
          <p:nvPr>
            <p:ph type="ctrTitle"/>
          </p:nvPr>
        </p:nvSpPr>
        <p:spPr>
          <a:xfrm>
            <a:off x="6397350" y="2286975"/>
            <a:ext cx="3473100" cy="358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b="1"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31" name="Google Shape;31;p5"/>
          <p:cNvSpPr txBox="1"/>
          <p:nvPr>
            <p:ph hasCustomPrompt="1" idx="2" type="title"/>
          </p:nvPr>
        </p:nvSpPr>
        <p:spPr>
          <a:xfrm>
            <a:off x="5023000" y="2392350"/>
            <a:ext cx="1240500" cy="358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1">
    <p:spTree>
      <p:nvGrpSpPr>
        <p:cNvPr id="32" name="Shape 32"/>
        <p:cNvGrpSpPr/>
        <p:nvPr/>
      </p:nvGrpSpPr>
      <p:grpSpPr>
        <a:xfrm>
          <a:off x="0" y="0"/>
          <a:ext cx="0" cy="0"/>
          <a:chOff x="0" y="0"/>
          <a:chExt cx="0" cy="0"/>
        </a:xfrm>
      </p:grpSpPr>
      <p:sp>
        <p:nvSpPr>
          <p:cNvPr id="33" name="Google Shape;33;p6"/>
          <p:cNvSpPr txBox="1"/>
          <p:nvPr>
            <p:ph type="ctrTitle"/>
          </p:nvPr>
        </p:nvSpPr>
        <p:spPr>
          <a:xfrm>
            <a:off x="1820100" y="2549100"/>
            <a:ext cx="5503800" cy="344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000"/>
              <a:buFont typeface="Lora"/>
              <a:buNone/>
              <a:defRPr sz="1000">
                <a:latin typeface="Lora"/>
                <a:ea typeface="Lora"/>
                <a:cs typeface="Lora"/>
                <a:sym typeface="Lora"/>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4" name="Google Shape;34;p6"/>
          <p:cNvSpPr txBox="1"/>
          <p:nvPr>
            <p:ph idx="1" type="subTitle"/>
          </p:nvPr>
        </p:nvSpPr>
        <p:spPr>
          <a:xfrm>
            <a:off x="1845750" y="1110600"/>
            <a:ext cx="54525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Font typeface="Roboto Condensed"/>
              <a:buNone/>
              <a:defRPr sz="2800">
                <a:latin typeface="Roboto Condensed"/>
                <a:ea typeface="Roboto Condensed"/>
                <a:cs typeface="Roboto Condensed"/>
                <a:sym typeface="Roboto Condensed"/>
              </a:defRPr>
            </a:lvl1pPr>
            <a:lvl2pPr lvl="1" rtl="0" algn="ctr">
              <a:lnSpc>
                <a:spcPct val="100000"/>
              </a:lnSpc>
              <a:spcBef>
                <a:spcPts val="0"/>
              </a:spcBef>
              <a:spcAft>
                <a:spcPts val="0"/>
              </a:spcAft>
              <a:buSzPts val="3600"/>
              <a:buNone/>
              <a:defRPr sz="3600"/>
            </a:lvl2pPr>
            <a:lvl3pPr lvl="2" rtl="0" algn="ctr">
              <a:lnSpc>
                <a:spcPct val="100000"/>
              </a:lnSpc>
              <a:spcBef>
                <a:spcPts val="0"/>
              </a:spcBef>
              <a:spcAft>
                <a:spcPts val="0"/>
              </a:spcAft>
              <a:buSzPts val="3600"/>
              <a:buNone/>
              <a:defRPr sz="3600"/>
            </a:lvl3pPr>
            <a:lvl4pPr lvl="3" rtl="0" algn="ctr">
              <a:lnSpc>
                <a:spcPct val="100000"/>
              </a:lnSpc>
              <a:spcBef>
                <a:spcPts val="0"/>
              </a:spcBef>
              <a:spcAft>
                <a:spcPts val="0"/>
              </a:spcAft>
              <a:buSzPts val="3600"/>
              <a:buNone/>
              <a:defRPr sz="3600"/>
            </a:lvl4pPr>
            <a:lvl5pPr lvl="4" rtl="0" algn="ctr">
              <a:lnSpc>
                <a:spcPct val="100000"/>
              </a:lnSpc>
              <a:spcBef>
                <a:spcPts val="0"/>
              </a:spcBef>
              <a:spcAft>
                <a:spcPts val="0"/>
              </a:spcAft>
              <a:buSzPts val="3600"/>
              <a:buNone/>
              <a:defRPr sz="3600"/>
            </a:lvl5pPr>
            <a:lvl6pPr lvl="5" rtl="0" algn="ctr">
              <a:lnSpc>
                <a:spcPct val="100000"/>
              </a:lnSpc>
              <a:spcBef>
                <a:spcPts val="0"/>
              </a:spcBef>
              <a:spcAft>
                <a:spcPts val="0"/>
              </a:spcAft>
              <a:buSzPts val="3600"/>
              <a:buNone/>
              <a:defRPr sz="3600"/>
            </a:lvl6pPr>
            <a:lvl7pPr lvl="6" rtl="0" algn="ctr">
              <a:lnSpc>
                <a:spcPct val="100000"/>
              </a:lnSpc>
              <a:spcBef>
                <a:spcPts val="0"/>
              </a:spcBef>
              <a:spcAft>
                <a:spcPts val="0"/>
              </a:spcAft>
              <a:buSzPts val="3600"/>
              <a:buNone/>
              <a:defRPr sz="3600"/>
            </a:lvl7pPr>
            <a:lvl8pPr lvl="7" rtl="0" algn="ctr">
              <a:lnSpc>
                <a:spcPct val="100000"/>
              </a:lnSpc>
              <a:spcBef>
                <a:spcPts val="0"/>
              </a:spcBef>
              <a:spcAft>
                <a:spcPts val="0"/>
              </a:spcAft>
              <a:buSzPts val="3600"/>
              <a:buNone/>
              <a:defRPr sz="3600"/>
            </a:lvl8pPr>
            <a:lvl9pPr lvl="8" rtl="0" algn="ctr">
              <a:lnSpc>
                <a:spcPct val="100000"/>
              </a:lnSpc>
              <a:spcBef>
                <a:spcPts val="0"/>
              </a:spcBef>
              <a:spcAft>
                <a:spcPts val="0"/>
              </a:spcAft>
              <a:buSzPts val="3600"/>
              <a:buNone/>
              <a:defRPr sz="36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BIG_NUMBER_1_2">
    <p:spTree>
      <p:nvGrpSpPr>
        <p:cNvPr id="35" name="Shape 35"/>
        <p:cNvGrpSpPr/>
        <p:nvPr/>
      </p:nvGrpSpPr>
      <p:grpSpPr>
        <a:xfrm>
          <a:off x="0" y="0"/>
          <a:ext cx="0" cy="0"/>
          <a:chOff x="0" y="0"/>
          <a:chExt cx="0" cy="0"/>
        </a:xfrm>
      </p:grpSpPr>
      <p:sp>
        <p:nvSpPr>
          <p:cNvPr id="36" name="Google Shape;36;p7"/>
          <p:cNvSpPr txBox="1"/>
          <p:nvPr>
            <p:ph type="ctrTitle"/>
          </p:nvPr>
        </p:nvSpPr>
        <p:spPr>
          <a:xfrm>
            <a:off x="5421213" y="2071760"/>
            <a:ext cx="2432100" cy="367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37" name="Google Shape;37;p7"/>
          <p:cNvSpPr txBox="1"/>
          <p:nvPr>
            <p:ph idx="1" type="subTitle"/>
          </p:nvPr>
        </p:nvSpPr>
        <p:spPr>
          <a:xfrm>
            <a:off x="5421213" y="2303260"/>
            <a:ext cx="24321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38" name="Google Shape;38;p7"/>
          <p:cNvSpPr txBox="1"/>
          <p:nvPr>
            <p:ph idx="2" type="ctrTitle"/>
          </p:nvPr>
        </p:nvSpPr>
        <p:spPr>
          <a:xfrm>
            <a:off x="5421213" y="831885"/>
            <a:ext cx="2432100" cy="367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434343"/>
              </a:buClr>
              <a:buSzPts val="1400"/>
              <a:buNone/>
              <a:defRPr sz="1400">
                <a:solidFill>
                  <a:srgbClr val="434343"/>
                </a:solidFill>
              </a:defRPr>
            </a:lvl1pPr>
            <a:lvl2pPr lvl="1" rtl="0">
              <a:spcBef>
                <a:spcPts val="0"/>
              </a:spcBef>
              <a:spcAft>
                <a:spcPts val="0"/>
              </a:spcAft>
              <a:buClr>
                <a:srgbClr val="434343"/>
              </a:buClr>
              <a:buSzPts val="5200"/>
              <a:buNone/>
              <a:defRPr sz="5200">
                <a:solidFill>
                  <a:srgbClr val="434343"/>
                </a:solidFill>
              </a:defRPr>
            </a:lvl2pPr>
            <a:lvl3pPr lvl="2" rtl="0">
              <a:spcBef>
                <a:spcPts val="0"/>
              </a:spcBef>
              <a:spcAft>
                <a:spcPts val="0"/>
              </a:spcAft>
              <a:buClr>
                <a:srgbClr val="434343"/>
              </a:buClr>
              <a:buSzPts val="5200"/>
              <a:buNone/>
              <a:defRPr sz="5200">
                <a:solidFill>
                  <a:srgbClr val="434343"/>
                </a:solidFill>
              </a:defRPr>
            </a:lvl3pPr>
            <a:lvl4pPr lvl="3" rtl="0">
              <a:spcBef>
                <a:spcPts val="0"/>
              </a:spcBef>
              <a:spcAft>
                <a:spcPts val="0"/>
              </a:spcAft>
              <a:buClr>
                <a:srgbClr val="434343"/>
              </a:buClr>
              <a:buSzPts val="5200"/>
              <a:buNone/>
              <a:defRPr sz="5200">
                <a:solidFill>
                  <a:srgbClr val="434343"/>
                </a:solidFill>
              </a:defRPr>
            </a:lvl4pPr>
            <a:lvl5pPr lvl="4" rtl="0">
              <a:spcBef>
                <a:spcPts val="0"/>
              </a:spcBef>
              <a:spcAft>
                <a:spcPts val="0"/>
              </a:spcAft>
              <a:buClr>
                <a:srgbClr val="434343"/>
              </a:buClr>
              <a:buSzPts val="5200"/>
              <a:buNone/>
              <a:defRPr sz="5200">
                <a:solidFill>
                  <a:srgbClr val="434343"/>
                </a:solidFill>
              </a:defRPr>
            </a:lvl5pPr>
            <a:lvl6pPr lvl="5" rtl="0">
              <a:spcBef>
                <a:spcPts val="0"/>
              </a:spcBef>
              <a:spcAft>
                <a:spcPts val="0"/>
              </a:spcAft>
              <a:buClr>
                <a:srgbClr val="434343"/>
              </a:buClr>
              <a:buSzPts val="5200"/>
              <a:buNone/>
              <a:defRPr sz="5200">
                <a:solidFill>
                  <a:srgbClr val="434343"/>
                </a:solidFill>
              </a:defRPr>
            </a:lvl6pPr>
            <a:lvl7pPr lvl="6" rtl="0">
              <a:spcBef>
                <a:spcPts val="0"/>
              </a:spcBef>
              <a:spcAft>
                <a:spcPts val="0"/>
              </a:spcAft>
              <a:buClr>
                <a:srgbClr val="434343"/>
              </a:buClr>
              <a:buSzPts val="5200"/>
              <a:buNone/>
              <a:defRPr sz="5200">
                <a:solidFill>
                  <a:srgbClr val="434343"/>
                </a:solidFill>
              </a:defRPr>
            </a:lvl7pPr>
            <a:lvl8pPr lvl="7" rtl="0">
              <a:spcBef>
                <a:spcPts val="0"/>
              </a:spcBef>
              <a:spcAft>
                <a:spcPts val="0"/>
              </a:spcAft>
              <a:buClr>
                <a:srgbClr val="434343"/>
              </a:buClr>
              <a:buSzPts val="5200"/>
              <a:buNone/>
              <a:defRPr sz="5200">
                <a:solidFill>
                  <a:srgbClr val="434343"/>
                </a:solidFill>
              </a:defRPr>
            </a:lvl8pPr>
            <a:lvl9pPr lvl="8" rtl="0">
              <a:spcBef>
                <a:spcPts val="0"/>
              </a:spcBef>
              <a:spcAft>
                <a:spcPts val="0"/>
              </a:spcAft>
              <a:buClr>
                <a:srgbClr val="434343"/>
              </a:buClr>
              <a:buSzPts val="5200"/>
              <a:buNone/>
              <a:defRPr sz="5200">
                <a:solidFill>
                  <a:srgbClr val="434343"/>
                </a:solidFill>
              </a:defRPr>
            </a:lvl9pPr>
          </a:lstStyle>
          <a:p/>
        </p:txBody>
      </p:sp>
      <p:sp>
        <p:nvSpPr>
          <p:cNvPr id="39" name="Google Shape;39;p7"/>
          <p:cNvSpPr txBox="1"/>
          <p:nvPr>
            <p:ph idx="3" type="subTitle"/>
          </p:nvPr>
        </p:nvSpPr>
        <p:spPr>
          <a:xfrm>
            <a:off x="5421213" y="1063385"/>
            <a:ext cx="24321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40" name="Google Shape;40;p7"/>
          <p:cNvSpPr txBox="1"/>
          <p:nvPr>
            <p:ph idx="4" type="ctrTitle"/>
          </p:nvPr>
        </p:nvSpPr>
        <p:spPr>
          <a:xfrm>
            <a:off x="5421213" y="3311635"/>
            <a:ext cx="2432100" cy="367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41" name="Google Shape;41;p7"/>
          <p:cNvSpPr txBox="1"/>
          <p:nvPr>
            <p:ph idx="5" type="subTitle"/>
          </p:nvPr>
        </p:nvSpPr>
        <p:spPr>
          <a:xfrm>
            <a:off x="5421213" y="3543135"/>
            <a:ext cx="24321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42" name="Google Shape;42;p7"/>
          <p:cNvSpPr txBox="1"/>
          <p:nvPr>
            <p:ph idx="6"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BIG_NUMBER_1_2_1">
    <p:spTree>
      <p:nvGrpSpPr>
        <p:cNvPr id="43" name="Shape 43"/>
        <p:cNvGrpSpPr/>
        <p:nvPr/>
      </p:nvGrpSpPr>
      <p:grpSpPr>
        <a:xfrm>
          <a:off x="0" y="0"/>
          <a:ext cx="0" cy="0"/>
          <a:chOff x="0" y="0"/>
          <a:chExt cx="0" cy="0"/>
        </a:xfrm>
      </p:grpSpPr>
      <p:sp>
        <p:nvSpPr>
          <p:cNvPr id="44" name="Google Shape;44;p8"/>
          <p:cNvSpPr txBox="1"/>
          <p:nvPr>
            <p:ph type="ctrTitle"/>
          </p:nvPr>
        </p:nvSpPr>
        <p:spPr>
          <a:xfrm>
            <a:off x="6424323" y="982563"/>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5" name="Google Shape;45;p8"/>
          <p:cNvSpPr txBox="1"/>
          <p:nvPr>
            <p:ph idx="1" type="subTitle"/>
          </p:nvPr>
        </p:nvSpPr>
        <p:spPr>
          <a:xfrm>
            <a:off x="6424323" y="1290263"/>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6" name="Google Shape;46;p8"/>
          <p:cNvSpPr txBox="1"/>
          <p:nvPr>
            <p:ph idx="2" type="ctrTitle"/>
          </p:nvPr>
        </p:nvSpPr>
        <p:spPr>
          <a:xfrm>
            <a:off x="6424323" y="3136838"/>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7" name="Google Shape;47;p8"/>
          <p:cNvSpPr txBox="1"/>
          <p:nvPr>
            <p:ph idx="3" type="subTitle"/>
          </p:nvPr>
        </p:nvSpPr>
        <p:spPr>
          <a:xfrm>
            <a:off x="6424323" y="3444538"/>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8" name="Google Shape;48;p8"/>
          <p:cNvSpPr txBox="1"/>
          <p:nvPr>
            <p:ph idx="4" type="ctrTitle"/>
          </p:nvPr>
        </p:nvSpPr>
        <p:spPr>
          <a:xfrm>
            <a:off x="3937673" y="982563"/>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9" name="Google Shape;49;p8"/>
          <p:cNvSpPr txBox="1"/>
          <p:nvPr>
            <p:ph idx="5" type="subTitle"/>
          </p:nvPr>
        </p:nvSpPr>
        <p:spPr>
          <a:xfrm>
            <a:off x="3937673" y="1290263"/>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 name="Google Shape;50;p8"/>
          <p:cNvSpPr txBox="1"/>
          <p:nvPr>
            <p:ph idx="6" type="ctrTitle"/>
          </p:nvPr>
        </p:nvSpPr>
        <p:spPr>
          <a:xfrm>
            <a:off x="3937673" y="3136838"/>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1" name="Google Shape;51;p8"/>
          <p:cNvSpPr txBox="1"/>
          <p:nvPr>
            <p:ph idx="7" type="subTitle"/>
          </p:nvPr>
        </p:nvSpPr>
        <p:spPr>
          <a:xfrm>
            <a:off x="3937673" y="3444538"/>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2" name="Google Shape;52;p8"/>
          <p:cNvSpPr txBox="1"/>
          <p:nvPr>
            <p:ph idx="8"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BIG_NUMBER_1_2_1_1">
    <p:spTree>
      <p:nvGrpSpPr>
        <p:cNvPr id="53" name="Shape 53"/>
        <p:cNvGrpSpPr/>
        <p:nvPr/>
      </p:nvGrpSpPr>
      <p:grpSpPr>
        <a:xfrm>
          <a:off x="0" y="0"/>
          <a:ext cx="0" cy="0"/>
          <a:chOff x="0" y="0"/>
          <a:chExt cx="0" cy="0"/>
        </a:xfrm>
      </p:grpSpPr>
      <p:sp>
        <p:nvSpPr>
          <p:cNvPr id="54" name="Google Shape;54;p9"/>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2">
  <p:cSld name="BIG_NUMBER_1_2_2">
    <p:spTree>
      <p:nvGrpSpPr>
        <p:cNvPr id="55" name="Shape 55"/>
        <p:cNvGrpSpPr/>
        <p:nvPr/>
      </p:nvGrpSpPr>
      <p:grpSpPr>
        <a:xfrm>
          <a:off x="0" y="0"/>
          <a:ext cx="0" cy="0"/>
          <a:chOff x="0" y="0"/>
          <a:chExt cx="0" cy="0"/>
        </a:xfrm>
      </p:grpSpPr>
      <p:sp>
        <p:nvSpPr>
          <p:cNvPr id="56" name="Google Shape;56;p10"/>
          <p:cNvSpPr txBox="1"/>
          <p:nvPr>
            <p:ph type="ctrTitle"/>
          </p:nvPr>
        </p:nvSpPr>
        <p:spPr>
          <a:xfrm>
            <a:off x="1576700" y="1706475"/>
            <a:ext cx="1892100" cy="367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57" name="Google Shape;57;p10"/>
          <p:cNvSpPr txBox="1"/>
          <p:nvPr>
            <p:ph idx="1" type="subTitle"/>
          </p:nvPr>
        </p:nvSpPr>
        <p:spPr>
          <a:xfrm>
            <a:off x="1576700" y="1937975"/>
            <a:ext cx="18921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58" name="Google Shape;58;p10"/>
          <p:cNvSpPr txBox="1"/>
          <p:nvPr>
            <p:ph idx="2" type="ctrTitle"/>
          </p:nvPr>
        </p:nvSpPr>
        <p:spPr>
          <a:xfrm>
            <a:off x="1576700" y="771400"/>
            <a:ext cx="1892100" cy="367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59" name="Google Shape;59;p10"/>
          <p:cNvSpPr txBox="1"/>
          <p:nvPr>
            <p:ph idx="3" type="subTitle"/>
          </p:nvPr>
        </p:nvSpPr>
        <p:spPr>
          <a:xfrm>
            <a:off x="1576700" y="1002900"/>
            <a:ext cx="18921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60" name="Google Shape;60;p10"/>
          <p:cNvSpPr txBox="1"/>
          <p:nvPr>
            <p:ph idx="4" type="ctrTitle"/>
          </p:nvPr>
        </p:nvSpPr>
        <p:spPr>
          <a:xfrm>
            <a:off x="1576700" y="2641550"/>
            <a:ext cx="1892100" cy="367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61" name="Google Shape;61;p10"/>
          <p:cNvSpPr txBox="1"/>
          <p:nvPr>
            <p:ph idx="5" type="subTitle"/>
          </p:nvPr>
        </p:nvSpPr>
        <p:spPr>
          <a:xfrm>
            <a:off x="1576700" y="2873050"/>
            <a:ext cx="18921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62" name="Google Shape;62;p10"/>
          <p:cNvSpPr txBox="1"/>
          <p:nvPr>
            <p:ph idx="6"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63" name="Google Shape;63;p10"/>
          <p:cNvSpPr txBox="1"/>
          <p:nvPr>
            <p:ph idx="7" type="ctrTitle"/>
          </p:nvPr>
        </p:nvSpPr>
        <p:spPr>
          <a:xfrm>
            <a:off x="1576700" y="3576625"/>
            <a:ext cx="1892100" cy="367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64" name="Google Shape;64;p10"/>
          <p:cNvSpPr txBox="1"/>
          <p:nvPr>
            <p:ph idx="8" type="subTitle"/>
          </p:nvPr>
        </p:nvSpPr>
        <p:spPr>
          <a:xfrm>
            <a:off x="1576700" y="3808125"/>
            <a:ext cx="18921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BIG_NUMBER_1_2_1_2">
    <p:spTree>
      <p:nvGrpSpPr>
        <p:cNvPr id="65" name="Shape 65"/>
        <p:cNvGrpSpPr/>
        <p:nvPr/>
      </p:nvGrpSpPr>
      <p:grpSpPr>
        <a:xfrm>
          <a:off x="0" y="0"/>
          <a:ext cx="0" cy="0"/>
          <a:chOff x="0" y="0"/>
          <a:chExt cx="0" cy="0"/>
        </a:xfrm>
      </p:grpSpPr>
      <p:sp>
        <p:nvSpPr>
          <p:cNvPr id="66" name="Google Shape;66;p11"/>
          <p:cNvSpPr txBox="1"/>
          <p:nvPr>
            <p:ph type="ctrTitle"/>
          </p:nvPr>
        </p:nvSpPr>
        <p:spPr>
          <a:xfrm>
            <a:off x="5877773" y="1794536"/>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7" name="Google Shape;67;p11"/>
          <p:cNvSpPr txBox="1"/>
          <p:nvPr>
            <p:ph idx="1" type="subTitle"/>
          </p:nvPr>
        </p:nvSpPr>
        <p:spPr>
          <a:xfrm>
            <a:off x="5877773" y="2102236"/>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8" name="Google Shape;68;p11"/>
          <p:cNvSpPr txBox="1"/>
          <p:nvPr>
            <p:ph idx="2" type="ctrTitle"/>
          </p:nvPr>
        </p:nvSpPr>
        <p:spPr>
          <a:xfrm>
            <a:off x="2705323" y="1794536"/>
            <a:ext cx="20199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9" name="Google Shape;69;p11"/>
          <p:cNvSpPr txBox="1"/>
          <p:nvPr>
            <p:ph idx="3" type="subTitle"/>
          </p:nvPr>
        </p:nvSpPr>
        <p:spPr>
          <a:xfrm>
            <a:off x="2705323" y="2102236"/>
            <a:ext cx="20199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0" name="Google Shape;70;p11"/>
          <p:cNvSpPr txBox="1"/>
          <p:nvPr>
            <p:ph idx="4"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BIG_NUMBER_1_2_2_1">
    <p:spTree>
      <p:nvGrpSpPr>
        <p:cNvPr id="71" name="Shape 71"/>
        <p:cNvGrpSpPr/>
        <p:nvPr/>
      </p:nvGrpSpPr>
      <p:grpSpPr>
        <a:xfrm>
          <a:off x="0" y="0"/>
          <a:ext cx="0" cy="0"/>
          <a:chOff x="0" y="0"/>
          <a:chExt cx="0" cy="0"/>
        </a:xfrm>
      </p:grpSpPr>
      <p:sp>
        <p:nvSpPr>
          <p:cNvPr id="72" name="Google Shape;72;p12"/>
          <p:cNvSpPr txBox="1"/>
          <p:nvPr>
            <p:ph type="ctrTitle"/>
          </p:nvPr>
        </p:nvSpPr>
        <p:spPr>
          <a:xfrm>
            <a:off x="4230575" y="1648675"/>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73" name="Google Shape;73;p12"/>
          <p:cNvSpPr txBox="1"/>
          <p:nvPr>
            <p:ph idx="1" type="subTitle"/>
          </p:nvPr>
        </p:nvSpPr>
        <p:spPr>
          <a:xfrm>
            <a:off x="4230575" y="1880175"/>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
        <p:nvSpPr>
          <p:cNvPr id="74" name="Google Shape;74;p12"/>
          <p:cNvSpPr txBox="1"/>
          <p:nvPr>
            <p:ph idx="2" type="ctrTitle"/>
          </p:nvPr>
        </p:nvSpPr>
        <p:spPr>
          <a:xfrm>
            <a:off x="4230575" y="3269550"/>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75" name="Google Shape;75;p12"/>
          <p:cNvSpPr txBox="1"/>
          <p:nvPr>
            <p:ph idx="3" type="subTitle"/>
          </p:nvPr>
        </p:nvSpPr>
        <p:spPr>
          <a:xfrm>
            <a:off x="4230575" y="3501050"/>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
        <p:nvSpPr>
          <p:cNvPr id="76" name="Google Shape;76;p12"/>
          <p:cNvSpPr txBox="1"/>
          <p:nvPr>
            <p:ph idx="4"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7" name="Google Shape;77;p12"/>
          <p:cNvSpPr txBox="1"/>
          <p:nvPr>
            <p:ph idx="5" type="ctrTitle"/>
          </p:nvPr>
        </p:nvSpPr>
        <p:spPr>
          <a:xfrm>
            <a:off x="6332650" y="1648675"/>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78" name="Google Shape;78;p12"/>
          <p:cNvSpPr txBox="1"/>
          <p:nvPr>
            <p:ph idx="6" type="subTitle"/>
          </p:nvPr>
        </p:nvSpPr>
        <p:spPr>
          <a:xfrm>
            <a:off x="6332650" y="1880175"/>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
        <p:nvSpPr>
          <p:cNvPr id="79" name="Google Shape;79;p12"/>
          <p:cNvSpPr txBox="1"/>
          <p:nvPr>
            <p:ph idx="7" type="ctrTitle"/>
          </p:nvPr>
        </p:nvSpPr>
        <p:spPr>
          <a:xfrm>
            <a:off x="6332650" y="3269550"/>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80" name="Google Shape;80;p12"/>
          <p:cNvSpPr txBox="1"/>
          <p:nvPr>
            <p:ph idx="8" type="subTitle"/>
          </p:nvPr>
        </p:nvSpPr>
        <p:spPr>
          <a:xfrm>
            <a:off x="6332650" y="3501050"/>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
        <p:nvSpPr>
          <p:cNvPr id="81" name="Google Shape;81;p12"/>
          <p:cNvSpPr txBox="1"/>
          <p:nvPr>
            <p:ph idx="9" type="ctrTitle"/>
          </p:nvPr>
        </p:nvSpPr>
        <p:spPr>
          <a:xfrm>
            <a:off x="2128500" y="1648675"/>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82" name="Google Shape;82;p12"/>
          <p:cNvSpPr txBox="1"/>
          <p:nvPr>
            <p:ph idx="13" type="subTitle"/>
          </p:nvPr>
        </p:nvSpPr>
        <p:spPr>
          <a:xfrm>
            <a:off x="2128500" y="1880175"/>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
        <p:nvSpPr>
          <p:cNvPr id="83" name="Google Shape;83;p12"/>
          <p:cNvSpPr txBox="1"/>
          <p:nvPr>
            <p:ph idx="14" type="ctrTitle"/>
          </p:nvPr>
        </p:nvSpPr>
        <p:spPr>
          <a:xfrm>
            <a:off x="2128500" y="3269550"/>
            <a:ext cx="1892100" cy="367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34343"/>
              </a:buClr>
              <a:buSzPts val="1400"/>
              <a:buNone/>
              <a:defRPr sz="1400">
                <a:solidFill>
                  <a:srgbClr val="43434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84" name="Google Shape;84;p12"/>
          <p:cNvSpPr txBox="1"/>
          <p:nvPr>
            <p:ph idx="15" type="subTitle"/>
          </p:nvPr>
        </p:nvSpPr>
        <p:spPr>
          <a:xfrm>
            <a:off x="2128500" y="3501050"/>
            <a:ext cx="18921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900"/>
              <a:buNone/>
              <a:defRPr sz="900">
                <a:solidFill>
                  <a:srgbClr val="434343"/>
                </a:solidFill>
              </a:defRPr>
            </a:lvl1pPr>
            <a:lvl2pPr lvl="1" rtl="0" algn="ctr">
              <a:lnSpc>
                <a:spcPct val="100000"/>
              </a:lnSpc>
              <a:spcBef>
                <a:spcPts val="0"/>
              </a:spcBef>
              <a:spcAft>
                <a:spcPts val="0"/>
              </a:spcAft>
              <a:buClr>
                <a:srgbClr val="434343"/>
              </a:buClr>
              <a:buSzPts val="900"/>
              <a:buNone/>
              <a:defRPr sz="900">
                <a:solidFill>
                  <a:srgbClr val="434343"/>
                </a:solidFill>
              </a:defRPr>
            </a:lvl2pPr>
            <a:lvl3pPr lvl="2" rtl="0" algn="ctr">
              <a:lnSpc>
                <a:spcPct val="100000"/>
              </a:lnSpc>
              <a:spcBef>
                <a:spcPts val="0"/>
              </a:spcBef>
              <a:spcAft>
                <a:spcPts val="0"/>
              </a:spcAft>
              <a:buClr>
                <a:srgbClr val="434343"/>
              </a:buClr>
              <a:buSzPts val="900"/>
              <a:buNone/>
              <a:defRPr sz="900">
                <a:solidFill>
                  <a:srgbClr val="434343"/>
                </a:solidFill>
              </a:defRPr>
            </a:lvl3pPr>
            <a:lvl4pPr lvl="3" rtl="0" algn="ctr">
              <a:lnSpc>
                <a:spcPct val="100000"/>
              </a:lnSpc>
              <a:spcBef>
                <a:spcPts val="0"/>
              </a:spcBef>
              <a:spcAft>
                <a:spcPts val="0"/>
              </a:spcAft>
              <a:buClr>
                <a:srgbClr val="434343"/>
              </a:buClr>
              <a:buSzPts val="900"/>
              <a:buNone/>
              <a:defRPr sz="900">
                <a:solidFill>
                  <a:srgbClr val="434343"/>
                </a:solidFill>
              </a:defRPr>
            </a:lvl4pPr>
            <a:lvl5pPr lvl="4" rtl="0" algn="ctr">
              <a:lnSpc>
                <a:spcPct val="100000"/>
              </a:lnSpc>
              <a:spcBef>
                <a:spcPts val="0"/>
              </a:spcBef>
              <a:spcAft>
                <a:spcPts val="0"/>
              </a:spcAft>
              <a:buClr>
                <a:srgbClr val="434343"/>
              </a:buClr>
              <a:buSzPts val="900"/>
              <a:buNone/>
              <a:defRPr sz="900">
                <a:solidFill>
                  <a:srgbClr val="434343"/>
                </a:solidFill>
              </a:defRPr>
            </a:lvl5pPr>
            <a:lvl6pPr lvl="5" rtl="0" algn="ctr">
              <a:lnSpc>
                <a:spcPct val="100000"/>
              </a:lnSpc>
              <a:spcBef>
                <a:spcPts val="0"/>
              </a:spcBef>
              <a:spcAft>
                <a:spcPts val="0"/>
              </a:spcAft>
              <a:buClr>
                <a:srgbClr val="434343"/>
              </a:buClr>
              <a:buSzPts val="900"/>
              <a:buNone/>
              <a:defRPr sz="900">
                <a:solidFill>
                  <a:srgbClr val="434343"/>
                </a:solidFill>
              </a:defRPr>
            </a:lvl6pPr>
            <a:lvl7pPr lvl="6" rtl="0" algn="ctr">
              <a:lnSpc>
                <a:spcPct val="100000"/>
              </a:lnSpc>
              <a:spcBef>
                <a:spcPts val="0"/>
              </a:spcBef>
              <a:spcAft>
                <a:spcPts val="0"/>
              </a:spcAft>
              <a:buClr>
                <a:srgbClr val="434343"/>
              </a:buClr>
              <a:buSzPts val="900"/>
              <a:buNone/>
              <a:defRPr sz="900">
                <a:solidFill>
                  <a:srgbClr val="434343"/>
                </a:solidFill>
              </a:defRPr>
            </a:lvl7pPr>
            <a:lvl8pPr lvl="7" rtl="0" algn="ctr">
              <a:lnSpc>
                <a:spcPct val="100000"/>
              </a:lnSpc>
              <a:spcBef>
                <a:spcPts val="0"/>
              </a:spcBef>
              <a:spcAft>
                <a:spcPts val="0"/>
              </a:spcAft>
              <a:buClr>
                <a:srgbClr val="434343"/>
              </a:buClr>
              <a:buSzPts val="900"/>
              <a:buNone/>
              <a:defRPr sz="900">
                <a:solidFill>
                  <a:srgbClr val="434343"/>
                </a:solidFill>
              </a:defRPr>
            </a:lvl8pPr>
            <a:lvl9pPr lvl="8" rtl="0" algn="ctr">
              <a:lnSpc>
                <a:spcPct val="100000"/>
              </a:lnSpc>
              <a:spcBef>
                <a:spcPts val="0"/>
              </a:spcBef>
              <a:spcAft>
                <a:spcPts val="0"/>
              </a:spcAft>
              <a:buClr>
                <a:srgbClr val="434343"/>
              </a:buClr>
              <a:buSzPts val="900"/>
              <a:buNone/>
              <a:defRPr sz="900">
                <a:solidFill>
                  <a:srgbClr val="434343"/>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p:cSld name="BIG_NUMBER_1_2_2_1_1">
    <p:spTree>
      <p:nvGrpSpPr>
        <p:cNvPr id="85" name="Shape 85"/>
        <p:cNvGrpSpPr/>
        <p:nvPr/>
      </p:nvGrpSpPr>
      <p:grpSpPr>
        <a:xfrm>
          <a:off x="0" y="0"/>
          <a:ext cx="0" cy="0"/>
          <a:chOff x="0" y="0"/>
          <a:chExt cx="0" cy="0"/>
        </a:xfrm>
      </p:grpSpPr>
      <p:sp>
        <p:nvSpPr>
          <p:cNvPr id="86" name="Google Shape;86;p13"/>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87" name="Google Shape;87;p13"/>
          <p:cNvSpPr txBox="1"/>
          <p:nvPr>
            <p:ph idx="1" type="body"/>
          </p:nvPr>
        </p:nvSpPr>
        <p:spPr>
          <a:xfrm>
            <a:off x="5397175" y="891350"/>
            <a:ext cx="3100500" cy="2162700"/>
          </a:xfrm>
          <a:prstGeom prst="rect">
            <a:avLst/>
          </a:prstGeom>
        </p:spPr>
        <p:txBody>
          <a:bodyPr anchorCtr="0" anchor="t" bIns="91425" lIns="91425" spcFirstLastPara="1" rIns="91425" wrap="square" tIns="91425">
            <a:noAutofit/>
          </a:bodyPr>
          <a:lstStyle>
            <a:lvl1pPr indent="-292100" lvl="0" marL="457200" rtl="0">
              <a:lnSpc>
                <a:spcPct val="150000"/>
              </a:lnSpc>
              <a:spcBef>
                <a:spcPts val="0"/>
              </a:spcBef>
              <a:spcAft>
                <a:spcPts val="0"/>
              </a:spcAft>
              <a:buSzPts val="1000"/>
              <a:buChar char="●"/>
              <a:defRPr sz="1000"/>
            </a:lvl1pPr>
            <a:lvl2pPr indent="-292100" lvl="1" marL="914400" rtl="0">
              <a:lnSpc>
                <a:spcPct val="150000"/>
              </a:lnSpc>
              <a:spcBef>
                <a:spcPts val="1600"/>
              </a:spcBef>
              <a:spcAft>
                <a:spcPts val="0"/>
              </a:spcAft>
              <a:buSzPts val="1000"/>
              <a:buChar char="○"/>
              <a:defRPr sz="1000"/>
            </a:lvl2pPr>
            <a:lvl3pPr indent="-292100" lvl="2" marL="1371600" rtl="0">
              <a:lnSpc>
                <a:spcPct val="150000"/>
              </a:lnSpc>
              <a:spcBef>
                <a:spcPts val="1600"/>
              </a:spcBef>
              <a:spcAft>
                <a:spcPts val="0"/>
              </a:spcAft>
              <a:buSzPts val="1000"/>
              <a:buChar char="■"/>
              <a:defRPr sz="1000"/>
            </a:lvl3pPr>
            <a:lvl4pPr indent="-292100" lvl="3" marL="1828800" rtl="0">
              <a:lnSpc>
                <a:spcPct val="150000"/>
              </a:lnSpc>
              <a:spcBef>
                <a:spcPts val="1600"/>
              </a:spcBef>
              <a:spcAft>
                <a:spcPts val="0"/>
              </a:spcAft>
              <a:buSzPts val="1000"/>
              <a:buChar char="●"/>
              <a:defRPr sz="1000"/>
            </a:lvl4pPr>
            <a:lvl5pPr indent="-292100" lvl="4" marL="2286000" rtl="0">
              <a:lnSpc>
                <a:spcPct val="150000"/>
              </a:lnSpc>
              <a:spcBef>
                <a:spcPts val="1600"/>
              </a:spcBef>
              <a:spcAft>
                <a:spcPts val="0"/>
              </a:spcAft>
              <a:buSzPts val="1000"/>
              <a:buChar char="○"/>
              <a:defRPr sz="1000"/>
            </a:lvl5pPr>
            <a:lvl6pPr indent="-292100" lvl="5" marL="2743200" rtl="0">
              <a:lnSpc>
                <a:spcPct val="150000"/>
              </a:lnSpc>
              <a:spcBef>
                <a:spcPts val="1600"/>
              </a:spcBef>
              <a:spcAft>
                <a:spcPts val="0"/>
              </a:spcAft>
              <a:buSzPts val="1000"/>
              <a:buChar char="■"/>
              <a:defRPr sz="1000"/>
            </a:lvl6pPr>
            <a:lvl7pPr indent="-292100" lvl="6" marL="3200400" rtl="0">
              <a:lnSpc>
                <a:spcPct val="150000"/>
              </a:lnSpc>
              <a:spcBef>
                <a:spcPts val="1600"/>
              </a:spcBef>
              <a:spcAft>
                <a:spcPts val="0"/>
              </a:spcAft>
              <a:buSzPts val="1000"/>
              <a:buChar char="●"/>
              <a:defRPr sz="1000"/>
            </a:lvl7pPr>
            <a:lvl8pPr indent="-292100" lvl="7" marL="3657600" rtl="0">
              <a:lnSpc>
                <a:spcPct val="150000"/>
              </a:lnSpc>
              <a:spcBef>
                <a:spcPts val="1600"/>
              </a:spcBef>
              <a:spcAft>
                <a:spcPts val="0"/>
              </a:spcAft>
              <a:buSzPts val="1000"/>
              <a:buChar char="○"/>
              <a:defRPr sz="1000"/>
            </a:lvl8pPr>
            <a:lvl9pPr indent="-292100" lvl="8" marL="4114800" rtl="0">
              <a:lnSpc>
                <a:spcPct val="150000"/>
              </a:lnSpc>
              <a:spcBef>
                <a:spcPts val="1600"/>
              </a:spcBef>
              <a:spcAft>
                <a:spcPts val="1600"/>
              </a:spcAft>
              <a:buSzPts val="1000"/>
              <a:buChar char="■"/>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type="blank">
  <p:cSld name="BLANK">
    <p:spTree>
      <p:nvGrpSpPr>
        <p:cNvPr id="88" name="Shape 88"/>
        <p:cNvGrpSpPr/>
        <p:nvPr/>
      </p:nvGrpSpPr>
      <p:grpSpPr>
        <a:xfrm>
          <a:off x="0" y="0"/>
          <a:ext cx="0" cy="0"/>
          <a:chOff x="0" y="0"/>
          <a:chExt cx="0" cy="0"/>
        </a:xfrm>
      </p:grpSpPr>
      <p:sp>
        <p:nvSpPr>
          <p:cNvPr id="89" name="Google Shape;89;p14"/>
          <p:cNvSpPr/>
          <p:nvPr/>
        </p:nvSpPr>
        <p:spPr>
          <a:xfrm>
            <a:off x="394950" y="2408500"/>
            <a:ext cx="8354100" cy="23610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txBox="1"/>
          <p:nvPr>
            <p:ph type="ctrTitle"/>
          </p:nvPr>
        </p:nvSpPr>
        <p:spPr>
          <a:xfrm>
            <a:off x="1809299" y="655175"/>
            <a:ext cx="5525400" cy="732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b="1"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1" name="Google Shape;91;p14"/>
          <p:cNvSpPr txBox="1"/>
          <p:nvPr>
            <p:ph idx="1" type="subTitle"/>
          </p:nvPr>
        </p:nvSpPr>
        <p:spPr>
          <a:xfrm>
            <a:off x="2821350" y="2650200"/>
            <a:ext cx="3501300" cy="112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Clr>
                <a:srgbClr val="434343"/>
              </a:buClr>
              <a:buSzPts val="1000"/>
              <a:buNone/>
              <a:defRPr sz="1000">
                <a:solidFill>
                  <a:srgbClr val="434343"/>
                </a:solidFill>
              </a:defRPr>
            </a:lvl2pPr>
            <a:lvl3pPr lvl="2" rtl="0" algn="ctr">
              <a:lnSpc>
                <a:spcPct val="100000"/>
              </a:lnSpc>
              <a:spcBef>
                <a:spcPts val="0"/>
              </a:spcBef>
              <a:spcAft>
                <a:spcPts val="0"/>
              </a:spcAft>
              <a:buClr>
                <a:srgbClr val="434343"/>
              </a:buClr>
              <a:buSzPts val="1000"/>
              <a:buNone/>
              <a:defRPr sz="1000">
                <a:solidFill>
                  <a:srgbClr val="434343"/>
                </a:solidFill>
              </a:defRPr>
            </a:lvl3pPr>
            <a:lvl4pPr lvl="3" rtl="0" algn="ctr">
              <a:lnSpc>
                <a:spcPct val="100000"/>
              </a:lnSpc>
              <a:spcBef>
                <a:spcPts val="0"/>
              </a:spcBef>
              <a:spcAft>
                <a:spcPts val="0"/>
              </a:spcAft>
              <a:buClr>
                <a:srgbClr val="434343"/>
              </a:buClr>
              <a:buSzPts val="1000"/>
              <a:buNone/>
              <a:defRPr sz="1000">
                <a:solidFill>
                  <a:srgbClr val="434343"/>
                </a:solidFill>
              </a:defRPr>
            </a:lvl4pPr>
            <a:lvl5pPr lvl="4" rtl="0" algn="ctr">
              <a:lnSpc>
                <a:spcPct val="100000"/>
              </a:lnSpc>
              <a:spcBef>
                <a:spcPts val="0"/>
              </a:spcBef>
              <a:spcAft>
                <a:spcPts val="0"/>
              </a:spcAft>
              <a:buClr>
                <a:srgbClr val="434343"/>
              </a:buClr>
              <a:buSzPts val="1000"/>
              <a:buNone/>
              <a:defRPr sz="1000">
                <a:solidFill>
                  <a:srgbClr val="434343"/>
                </a:solidFill>
              </a:defRPr>
            </a:lvl5pPr>
            <a:lvl6pPr lvl="5" rtl="0" algn="ctr">
              <a:lnSpc>
                <a:spcPct val="100000"/>
              </a:lnSpc>
              <a:spcBef>
                <a:spcPts val="0"/>
              </a:spcBef>
              <a:spcAft>
                <a:spcPts val="0"/>
              </a:spcAft>
              <a:buClr>
                <a:srgbClr val="434343"/>
              </a:buClr>
              <a:buSzPts val="1000"/>
              <a:buNone/>
              <a:defRPr sz="1000">
                <a:solidFill>
                  <a:srgbClr val="434343"/>
                </a:solidFill>
              </a:defRPr>
            </a:lvl6pPr>
            <a:lvl7pPr lvl="6" rtl="0" algn="ctr">
              <a:lnSpc>
                <a:spcPct val="100000"/>
              </a:lnSpc>
              <a:spcBef>
                <a:spcPts val="0"/>
              </a:spcBef>
              <a:spcAft>
                <a:spcPts val="0"/>
              </a:spcAft>
              <a:buClr>
                <a:srgbClr val="434343"/>
              </a:buClr>
              <a:buSzPts val="1000"/>
              <a:buNone/>
              <a:defRPr sz="1000">
                <a:solidFill>
                  <a:srgbClr val="434343"/>
                </a:solidFill>
              </a:defRPr>
            </a:lvl7pPr>
            <a:lvl8pPr lvl="7" rtl="0" algn="ctr">
              <a:lnSpc>
                <a:spcPct val="100000"/>
              </a:lnSpc>
              <a:spcBef>
                <a:spcPts val="0"/>
              </a:spcBef>
              <a:spcAft>
                <a:spcPts val="0"/>
              </a:spcAft>
              <a:buClr>
                <a:srgbClr val="434343"/>
              </a:buClr>
              <a:buSzPts val="1000"/>
              <a:buNone/>
              <a:defRPr sz="1000">
                <a:solidFill>
                  <a:srgbClr val="434343"/>
                </a:solidFill>
              </a:defRPr>
            </a:lvl8pPr>
            <a:lvl9pPr lvl="8" rtl="0" algn="ctr">
              <a:lnSpc>
                <a:spcPct val="100000"/>
              </a:lnSpc>
              <a:spcBef>
                <a:spcPts val="0"/>
              </a:spcBef>
              <a:spcAft>
                <a:spcPts val="0"/>
              </a:spcAft>
              <a:buClr>
                <a:srgbClr val="434343"/>
              </a:buClr>
              <a:buSzPts val="1000"/>
              <a:buNone/>
              <a:defRPr sz="1000">
                <a:solidFill>
                  <a:srgbClr val="434343"/>
                </a:solidFill>
              </a:defRPr>
            </a:lvl9pPr>
          </a:lstStyle>
          <a:p/>
        </p:txBody>
      </p:sp>
      <p:sp>
        <p:nvSpPr>
          <p:cNvPr id="92" name="Google Shape;92;p14"/>
          <p:cNvSpPr txBox="1"/>
          <p:nvPr/>
        </p:nvSpPr>
        <p:spPr>
          <a:xfrm>
            <a:off x="3136650" y="3665475"/>
            <a:ext cx="2870700" cy="10320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rgbClr val="FFFFFF"/>
                </a:solidFill>
                <a:latin typeface="Lora"/>
                <a:ea typeface="Lora"/>
                <a:cs typeface="Lora"/>
                <a:sym typeface="Lora"/>
              </a:rPr>
              <a:t>CREDITS: This presentation template was created by </a:t>
            </a:r>
            <a:r>
              <a:rPr b="1" lang="en" sz="900">
                <a:solidFill>
                  <a:srgbClr val="FFFFFF"/>
                </a:solidFill>
                <a:uFill>
                  <a:noFill/>
                </a:uFill>
                <a:latin typeface="Lora"/>
                <a:ea typeface="Lora"/>
                <a:cs typeface="Lora"/>
                <a:sym typeface="Lora"/>
                <a:hlinkClick r:id="rId2">
                  <a:extLst>
                    <a:ext uri="{A12FA001-AC4F-418D-AE19-62706E023703}">
                      <ahyp:hlinkClr val="tx"/>
                    </a:ext>
                  </a:extLst>
                </a:hlinkClick>
              </a:rPr>
              <a:t>Slidesgo</a:t>
            </a:r>
            <a:r>
              <a:rPr lang="en" sz="900">
                <a:solidFill>
                  <a:srgbClr val="FFFFFF"/>
                </a:solidFill>
                <a:latin typeface="Lora"/>
                <a:ea typeface="Lora"/>
                <a:cs typeface="Lora"/>
                <a:sym typeface="Lora"/>
              </a:rPr>
              <a:t>, including icons by </a:t>
            </a:r>
            <a:r>
              <a:rPr b="1" lang="en" sz="900">
                <a:solidFill>
                  <a:srgbClr val="FFFFFF"/>
                </a:solidFill>
                <a:uFill>
                  <a:noFill/>
                </a:uFill>
                <a:latin typeface="Lora"/>
                <a:ea typeface="Lora"/>
                <a:cs typeface="Lora"/>
                <a:sym typeface="Lora"/>
                <a:hlinkClick r:id="rId3">
                  <a:extLst>
                    <a:ext uri="{A12FA001-AC4F-418D-AE19-62706E023703}">
                      <ahyp:hlinkClr val="tx"/>
                    </a:ext>
                  </a:extLst>
                </a:hlinkClick>
              </a:rPr>
              <a:t>Flaticon</a:t>
            </a:r>
            <a:r>
              <a:rPr lang="en" sz="900">
                <a:solidFill>
                  <a:srgbClr val="FFFFFF"/>
                </a:solidFill>
                <a:latin typeface="Lora"/>
                <a:ea typeface="Lora"/>
                <a:cs typeface="Lora"/>
                <a:sym typeface="Lora"/>
              </a:rPr>
              <a:t>, and infographics &amp; images by </a:t>
            </a:r>
            <a:r>
              <a:rPr lang="en" sz="900">
                <a:solidFill>
                  <a:srgbClr val="FFFFFF"/>
                </a:solidFill>
                <a:uFill>
                  <a:noFill/>
                </a:uFill>
                <a:latin typeface="Lora"/>
                <a:ea typeface="Lora"/>
                <a:cs typeface="Lora"/>
                <a:sym typeface="Lora"/>
                <a:hlinkClick r:id="rId4">
                  <a:extLst>
                    <a:ext uri="{A12FA001-AC4F-418D-AE19-62706E023703}">
                      <ahyp:hlinkClr val="tx"/>
                    </a:ext>
                  </a:extLst>
                </a:hlinkClick>
              </a:rPr>
              <a:t>Freepik</a:t>
            </a:r>
            <a:r>
              <a:rPr lang="en" sz="900">
                <a:solidFill>
                  <a:srgbClr val="FFFFFF"/>
                </a:solidFill>
                <a:latin typeface="Lora"/>
                <a:ea typeface="Lora"/>
                <a:cs typeface="Lora"/>
                <a:sym typeface="Lora"/>
              </a:rPr>
              <a:t>. </a:t>
            </a:r>
            <a:endParaRPr sz="900">
              <a:solidFill>
                <a:srgbClr val="FFFFFF"/>
              </a:solidFill>
              <a:latin typeface="Lora"/>
              <a:ea typeface="Lora"/>
              <a:cs typeface="Lora"/>
              <a:sym typeface="Lora"/>
            </a:endParaRPr>
          </a:p>
          <a:p>
            <a:pPr indent="0" lvl="0" marL="0" rtl="0" algn="ctr">
              <a:spcBef>
                <a:spcPts val="300"/>
              </a:spcBef>
              <a:spcAft>
                <a:spcPts val="0"/>
              </a:spcAft>
              <a:buNone/>
            </a:pPr>
            <a:r>
              <a:rPr b="1" lang="en" sz="900">
                <a:solidFill>
                  <a:srgbClr val="FFFFFF"/>
                </a:solidFill>
                <a:latin typeface="Lora"/>
                <a:ea typeface="Lora"/>
                <a:cs typeface="Lora"/>
                <a:sym typeface="Lora"/>
              </a:rPr>
              <a:t>Please keep this slide for attribution.</a:t>
            </a:r>
            <a:endParaRPr b="1" sz="900">
              <a:solidFill>
                <a:srgbClr val="FFFFFF"/>
              </a:solidFill>
              <a:latin typeface="Lora"/>
              <a:ea typeface="Lora"/>
              <a:cs typeface="Lora"/>
              <a:sym typeface="Lora"/>
            </a:endParaRPr>
          </a:p>
          <a:p>
            <a:pPr indent="0" lvl="0" marL="0" rtl="0" algn="ctr">
              <a:lnSpc>
                <a:spcPct val="115000"/>
              </a:lnSpc>
              <a:spcBef>
                <a:spcPts val="300"/>
              </a:spcBef>
              <a:spcAft>
                <a:spcPts val="0"/>
              </a:spcAft>
              <a:buNone/>
            </a:pPr>
            <a:r>
              <a:t/>
            </a:r>
            <a:endParaRPr sz="900">
              <a:solidFill>
                <a:srgbClr val="FFFFFF"/>
              </a:solidFill>
              <a:latin typeface="Lora"/>
              <a:ea typeface="Lora"/>
              <a:cs typeface="Lora"/>
              <a:sym typeface="Lora"/>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2">
  <p:cSld name="BIG_NUMBER_1_2_2_1_1_1_1">
    <p:spTree>
      <p:nvGrpSpPr>
        <p:cNvPr id="93" name="Shape 93"/>
        <p:cNvGrpSpPr/>
        <p:nvPr/>
      </p:nvGrpSpPr>
      <p:grpSpPr>
        <a:xfrm>
          <a:off x="0" y="0"/>
          <a:ext cx="0" cy="0"/>
          <a:chOff x="0" y="0"/>
          <a:chExt cx="0" cy="0"/>
        </a:xfrm>
      </p:grpSpPr>
      <p:sp>
        <p:nvSpPr>
          <p:cNvPr id="94" name="Google Shape;94;p15"/>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5" name="Google Shape;95;p15"/>
          <p:cNvSpPr txBox="1"/>
          <p:nvPr>
            <p:ph idx="2" type="ctrTitle"/>
          </p:nvPr>
        </p:nvSpPr>
        <p:spPr>
          <a:xfrm>
            <a:off x="1740225" y="1090350"/>
            <a:ext cx="3051900" cy="2505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800"/>
              <a:buFont typeface="Lora"/>
              <a:buNone/>
              <a:defRPr sz="800">
                <a:latin typeface="Lora"/>
                <a:ea typeface="Lora"/>
                <a:cs typeface="Lora"/>
                <a:sym typeface="Lora"/>
              </a:defRPr>
            </a:lvl1pPr>
            <a:lvl2pPr lvl="1" rtl="0" algn="ctr">
              <a:spcBef>
                <a:spcPts val="0"/>
              </a:spcBef>
              <a:spcAft>
                <a:spcPts val="0"/>
              </a:spcAft>
              <a:buSzPts val="800"/>
              <a:buFont typeface="Lora"/>
              <a:buNone/>
              <a:defRPr sz="800">
                <a:latin typeface="Lora"/>
                <a:ea typeface="Lora"/>
                <a:cs typeface="Lora"/>
                <a:sym typeface="Lora"/>
              </a:defRPr>
            </a:lvl2pPr>
            <a:lvl3pPr lvl="2" rtl="0" algn="ctr">
              <a:spcBef>
                <a:spcPts val="0"/>
              </a:spcBef>
              <a:spcAft>
                <a:spcPts val="0"/>
              </a:spcAft>
              <a:buSzPts val="800"/>
              <a:buFont typeface="Lora"/>
              <a:buNone/>
              <a:defRPr sz="800">
                <a:latin typeface="Lora"/>
                <a:ea typeface="Lora"/>
                <a:cs typeface="Lora"/>
                <a:sym typeface="Lora"/>
              </a:defRPr>
            </a:lvl3pPr>
            <a:lvl4pPr lvl="3" rtl="0" algn="ctr">
              <a:spcBef>
                <a:spcPts val="0"/>
              </a:spcBef>
              <a:spcAft>
                <a:spcPts val="0"/>
              </a:spcAft>
              <a:buSzPts val="800"/>
              <a:buFont typeface="Lora"/>
              <a:buNone/>
              <a:defRPr sz="800">
                <a:latin typeface="Lora"/>
                <a:ea typeface="Lora"/>
                <a:cs typeface="Lora"/>
                <a:sym typeface="Lora"/>
              </a:defRPr>
            </a:lvl4pPr>
            <a:lvl5pPr lvl="4" rtl="0" algn="ctr">
              <a:spcBef>
                <a:spcPts val="0"/>
              </a:spcBef>
              <a:spcAft>
                <a:spcPts val="0"/>
              </a:spcAft>
              <a:buSzPts val="800"/>
              <a:buFont typeface="Lora"/>
              <a:buNone/>
              <a:defRPr sz="800">
                <a:latin typeface="Lora"/>
                <a:ea typeface="Lora"/>
                <a:cs typeface="Lora"/>
                <a:sym typeface="Lora"/>
              </a:defRPr>
            </a:lvl5pPr>
            <a:lvl6pPr lvl="5" rtl="0" algn="ctr">
              <a:spcBef>
                <a:spcPts val="0"/>
              </a:spcBef>
              <a:spcAft>
                <a:spcPts val="0"/>
              </a:spcAft>
              <a:buSzPts val="800"/>
              <a:buFont typeface="Lora"/>
              <a:buNone/>
              <a:defRPr sz="800">
                <a:latin typeface="Lora"/>
                <a:ea typeface="Lora"/>
                <a:cs typeface="Lora"/>
                <a:sym typeface="Lora"/>
              </a:defRPr>
            </a:lvl6pPr>
            <a:lvl7pPr lvl="6" rtl="0" algn="ctr">
              <a:spcBef>
                <a:spcPts val="0"/>
              </a:spcBef>
              <a:spcAft>
                <a:spcPts val="0"/>
              </a:spcAft>
              <a:buSzPts val="800"/>
              <a:buFont typeface="Lora"/>
              <a:buNone/>
              <a:defRPr sz="800">
                <a:latin typeface="Lora"/>
                <a:ea typeface="Lora"/>
                <a:cs typeface="Lora"/>
                <a:sym typeface="Lora"/>
              </a:defRPr>
            </a:lvl7pPr>
            <a:lvl8pPr lvl="7" rtl="0" algn="ctr">
              <a:spcBef>
                <a:spcPts val="0"/>
              </a:spcBef>
              <a:spcAft>
                <a:spcPts val="0"/>
              </a:spcAft>
              <a:buSzPts val="800"/>
              <a:buFont typeface="Lora"/>
              <a:buNone/>
              <a:defRPr sz="800">
                <a:latin typeface="Lora"/>
                <a:ea typeface="Lora"/>
                <a:cs typeface="Lora"/>
                <a:sym typeface="Lora"/>
              </a:defRPr>
            </a:lvl8pPr>
            <a:lvl9pPr lvl="8" rtl="0" algn="ctr">
              <a:spcBef>
                <a:spcPts val="0"/>
              </a:spcBef>
              <a:spcAft>
                <a:spcPts val="0"/>
              </a:spcAft>
              <a:buSzPts val="800"/>
              <a:buFont typeface="Lora"/>
              <a:buNone/>
              <a:defRPr sz="800">
                <a:latin typeface="Lora"/>
                <a:ea typeface="Lora"/>
                <a:cs typeface="Lora"/>
                <a:sym typeface="Lora"/>
              </a:defRPr>
            </a:lvl9pPr>
          </a:lstStyle>
          <a:p/>
        </p:txBody>
      </p:sp>
      <p:sp>
        <p:nvSpPr>
          <p:cNvPr id="96" name="Google Shape;96;p15"/>
          <p:cNvSpPr txBox="1"/>
          <p:nvPr>
            <p:ph idx="3" type="ctrTitle"/>
          </p:nvPr>
        </p:nvSpPr>
        <p:spPr>
          <a:xfrm>
            <a:off x="4950925" y="1090350"/>
            <a:ext cx="3051900" cy="2505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800"/>
              <a:buFont typeface="Lora"/>
              <a:buNone/>
              <a:defRPr sz="800">
                <a:latin typeface="Lora"/>
                <a:ea typeface="Lora"/>
                <a:cs typeface="Lora"/>
                <a:sym typeface="Lora"/>
              </a:defRPr>
            </a:lvl1pPr>
            <a:lvl2pPr lvl="1" rtl="0" algn="ctr">
              <a:spcBef>
                <a:spcPts val="0"/>
              </a:spcBef>
              <a:spcAft>
                <a:spcPts val="0"/>
              </a:spcAft>
              <a:buSzPts val="800"/>
              <a:buFont typeface="Lora"/>
              <a:buNone/>
              <a:defRPr sz="800">
                <a:latin typeface="Lora"/>
                <a:ea typeface="Lora"/>
                <a:cs typeface="Lora"/>
                <a:sym typeface="Lora"/>
              </a:defRPr>
            </a:lvl2pPr>
            <a:lvl3pPr lvl="2" rtl="0" algn="ctr">
              <a:spcBef>
                <a:spcPts val="0"/>
              </a:spcBef>
              <a:spcAft>
                <a:spcPts val="0"/>
              </a:spcAft>
              <a:buSzPts val="800"/>
              <a:buFont typeface="Lora"/>
              <a:buNone/>
              <a:defRPr sz="800">
                <a:latin typeface="Lora"/>
                <a:ea typeface="Lora"/>
                <a:cs typeface="Lora"/>
                <a:sym typeface="Lora"/>
              </a:defRPr>
            </a:lvl3pPr>
            <a:lvl4pPr lvl="3" rtl="0" algn="ctr">
              <a:spcBef>
                <a:spcPts val="0"/>
              </a:spcBef>
              <a:spcAft>
                <a:spcPts val="0"/>
              </a:spcAft>
              <a:buSzPts val="800"/>
              <a:buFont typeface="Lora"/>
              <a:buNone/>
              <a:defRPr sz="800">
                <a:latin typeface="Lora"/>
                <a:ea typeface="Lora"/>
                <a:cs typeface="Lora"/>
                <a:sym typeface="Lora"/>
              </a:defRPr>
            </a:lvl4pPr>
            <a:lvl5pPr lvl="4" rtl="0" algn="ctr">
              <a:spcBef>
                <a:spcPts val="0"/>
              </a:spcBef>
              <a:spcAft>
                <a:spcPts val="0"/>
              </a:spcAft>
              <a:buSzPts val="800"/>
              <a:buFont typeface="Lora"/>
              <a:buNone/>
              <a:defRPr sz="800">
                <a:latin typeface="Lora"/>
                <a:ea typeface="Lora"/>
                <a:cs typeface="Lora"/>
                <a:sym typeface="Lora"/>
              </a:defRPr>
            </a:lvl5pPr>
            <a:lvl6pPr lvl="5" rtl="0" algn="ctr">
              <a:spcBef>
                <a:spcPts val="0"/>
              </a:spcBef>
              <a:spcAft>
                <a:spcPts val="0"/>
              </a:spcAft>
              <a:buSzPts val="800"/>
              <a:buFont typeface="Lora"/>
              <a:buNone/>
              <a:defRPr sz="800">
                <a:latin typeface="Lora"/>
                <a:ea typeface="Lora"/>
                <a:cs typeface="Lora"/>
                <a:sym typeface="Lora"/>
              </a:defRPr>
            </a:lvl6pPr>
            <a:lvl7pPr lvl="6" rtl="0" algn="ctr">
              <a:spcBef>
                <a:spcPts val="0"/>
              </a:spcBef>
              <a:spcAft>
                <a:spcPts val="0"/>
              </a:spcAft>
              <a:buSzPts val="800"/>
              <a:buFont typeface="Lora"/>
              <a:buNone/>
              <a:defRPr sz="800">
                <a:latin typeface="Lora"/>
                <a:ea typeface="Lora"/>
                <a:cs typeface="Lora"/>
                <a:sym typeface="Lora"/>
              </a:defRPr>
            </a:lvl7pPr>
            <a:lvl8pPr lvl="7" rtl="0" algn="ctr">
              <a:spcBef>
                <a:spcPts val="0"/>
              </a:spcBef>
              <a:spcAft>
                <a:spcPts val="0"/>
              </a:spcAft>
              <a:buSzPts val="800"/>
              <a:buFont typeface="Lora"/>
              <a:buNone/>
              <a:defRPr sz="800">
                <a:latin typeface="Lora"/>
                <a:ea typeface="Lora"/>
                <a:cs typeface="Lora"/>
                <a:sym typeface="Lora"/>
              </a:defRPr>
            </a:lvl8pPr>
            <a:lvl9pPr lvl="8" rtl="0" algn="ctr">
              <a:spcBef>
                <a:spcPts val="0"/>
              </a:spcBef>
              <a:spcAft>
                <a:spcPts val="0"/>
              </a:spcAft>
              <a:buSzPts val="800"/>
              <a:buFont typeface="Lora"/>
              <a:buNone/>
              <a:defRPr sz="800">
                <a:latin typeface="Lora"/>
                <a:ea typeface="Lora"/>
                <a:cs typeface="Lora"/>
                <a:sym typeface="Lora"/>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2">
  <p:cSld name="BIG_NUMBER_1_2_2_1_1_1">
    <p:spTree>
      <p:nvGrpSpPr>
        <p:cNvPr id="97" name="Shape 97"/>
        <p:cNvGrpSpPr/>
        <p:nvPr/>
      </p:nvGrpSpPr>
      <p:grpSpPr>
        <a:xfrm>
          <a:off x="0" y="0"/>
          <a:ext cx="0" cy="0"/>
          <a:chOff x="0" y="0"/>
          <a:chExt cx="0" cy="0"/>
        </a:xfrm>
      </p:grpSpPr>
      <p:sp>
        <p:nvSpPr>
          <p:cNvPr id="98" name="Google Shape;98;p16"/>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9" name="Google Shape;99;p16"/>
          <p:cNvSpPr txBox="1"/>
          <p:nvPr>
            <p:ph idx="1" type="body"/>
          </p:nvPr>
        </p:nvSpPr>
        <p:spPr>
          <a:xfrm>
            <a:off x="3705450" y="1424750"/>
            <a:ext cx="4335000" cy="2162700"/>
          </a:xfrm>
          <a:prstGeom prst="rect">
            <a:avLst/>
          </a:prstGeom>
        </p:spPr>
        <p:txBody>
          <a:bodyPr anchorCtr="0" anchor="t" bIns="91425" lIns="91425" spcFirstLastPara="1" rIns="91425" wrap="square" tIns="91425">
            <a:noAutofit/>
          </a:bodyPr>
          <a:lstStyle>
            <a:lvl1pPr indent="-292100" lvl="0" marL="457200" rtl="0">
              <a:lnSpc>
                <a:spcPct val="150000"/>
              </a:lnSpc>
              <a:spcBef>
                <a:spcPts val="0"/>
              </a:spcBef>
              <a:spcAft>
                <a:spcPts val="0"/>
              </a:spcAft>
              <a:buSzPts val="1000"/>
              <a:buChar char="●"/>
              <a:defRPr sz="1000"/>
            </a:lvl1pPr>
            <a:lvl2pPr indent="-292100" lvl="1" marL="914400" rtl="0">
              <a:lnSpc>
                <a:spcPct val="150000"/>
              </a:lnSpc>
              <a:spcBef>
                <a:spcPts val="1600"/>
              </a:spcBef>
              <a:spcAft>
                <a:spcPts val="0"/>
              </a:spcAft>
              <a:buSzPts val="1000"/>
              <a:buChar char="○"/>
              <a:defRPr sz="1000"/>
            </a:lvl2pPr>
            <a:lvl3pPr indent="-292100" lvl="2" marL="1371600" rtl="0">
              <a:lnSpc>
                <a:spcPct val="150000"/>
              </a:lnSpc>
              <a:spcBef>
                <a:spcPts val="1600"/>
              </a:spcBef>
              <a:spcAft>
                <a:spcPts val="0"/>
              </a:spcAft>
              <a:buSzPts val="1000"/>
              <a:buChar char="■"/>
              <a:defRPr sz="1000"/>
            </a:lvl3pPr>
            <a:lvl4pPr indent="-292100" lvl="3" marL="1828800" rtl="0">
              <a:lnSpc>
                <a:spcPct val="150000"/>
              </a:lnSpc>
              <a:spcBef>
                <a:spcPts val="1600"/>
              </a:spcBef>
              <a:spcAft>
                <a:spcPts val="0"/>
              </a:spcAft>
              <a:buSzPts val="1000"/>
              <a:buChar char="●"/>
              <a:defRPr sz="1000"/>
            </a:lvl4pPr>
            <a:lvl5pPr indent="-292100" lvl="4" marL="2286000" rtl="0">
              <a:lnSpc>
                <a:spcPct val="150000"/>
              </a:lnSpc>
              <a:spcBef>
                <a:spcPts val="1600"/>
              </a:spcBef>
              <a:spcAft>
                <a:spcPts val="0"/>
              </a:spcAft>
              <a:buSzPts val="1000"/>
              <a:buChar char="○"/>
              <a:defRPr sz="1000"/>
            </a:lvl5pPr>
            <a:lvl6pPr indent="-292100" lvl="5" marL="2743200" rtl="0">
              <a:lnSpc>
                <a:spcPct val="150000"/>
              </a:lnSpc>
              <a:spcBef>
                <a:spcPts val="1600"/>
              </a:spcBef>
              <a:spcAft>
                <a:spcPts val="0"/>
              </a:spcAft>
              <a:buSzPts val="1000"/>
              <a:buChar char="■"/>
              <a:defRPr sz="1000"/>
            </a:lvl6pPr>
            <a:lvl7pPr indent="-292100" lvl="6" marL="3200400" rtl="0">
              <a:lnSpc>
                <a:spcPct val="150000"/>
              </a:lnSpc>
              <a:spcBef>
                <a:spcPts val="1600"/>
              </a:spcBef>
              <a:spcAft>
                <a:spcPts val="0"/>
              </a:spcAft>
              <a:buSzPts val="1000"/>
              <a:buChar char="●"/>
              <a:defRPr sz="1000"/>
            </a:lvl7pPr>
            <a:lvl8pPr indent="-292100" lvl="7" marL="3657600" rtl="0">
              <a:lnSpc>
                <a:spcPct val="150000"/>
              </a:lnSpc>
              <a:spcBef>
                <a:spcPts val="1600"/>
              </a:spcBef>
              <a:spcAft>
                <a:spcPts val="0"/>
              </a:spcAft>
              <a:buSzPts val="1000"/>
              <a:buChar char="○"/>
              <a:defRPr sz="1000"/>
            </a:lvl8pPr>
            <a:lvl9pPr indent="-292100" lvl="8" marL="4114800" rtl="0">
              <a:lnSpc>
                <a:spcPct val="150000"/>
              </a:lnSpc>
              <a:spcBef>
                <a:spcPts val="1600"/>
              </a:spcBef>
              <a:spcAft>
                <a:spcPts val="1600"/>
              </a:spcAft>
              <a:buSzPts val="1000"/>
              <a:buChar char="■"/>
              <a:defRPr sz="1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
    <p:spTree>
      <p:nvGrpSpPr>
        <p:cNvPr id="100" name="Shape 100"/>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4" name="Shape 10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theme" Target="../theme/theme2.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1pPr>
            <a:lvl2pPr lvl="1">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2pPr>
            <a:lvl3pPr lvl="2">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3pPr>
            <a:lvl4pPr lvl="3">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4pPr>
            <a:lvl5pPr lvl="4">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5pPr>
            <a:lvl6pPr lvl="5">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6pPr>
            <a:lvl7pPr lvl="6">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7pPr>
            <a:lvl8pPr lvl="7">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8pPr>
            <a:lvl9pPr lvl="8">
              <a:spcBef>
                <a:spcPts val="0"/>
              </a:spcBef>
              <a:spcAft>
                <a:spcPts val="0"/>
              </a:spcAft>
              <a:buClr>
                <a:srgbClr val="0F0F0F"/>
              </a:buClr>
              <a:buSzPts val="2800"/>
              <a:buFont typeface="Roboto Condensed"/>
              <a:buNone/>
              <a:defRPr sz="2800">
                <a:solidFill>
                  <a:srgbClr val="0F0F0F"/>
                </a:solidFill>
                <a:latin typeface="Roboto Condensed"/>
                <a:ea typeface="Roboto Condensed"/>
                <a:cs typeface="Roboto Condensed"/>
                <a:sym typeface="Roboto Condense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0F0F0F"/>
              </a:buClr>
              <a:buSzPts val="1800"/>
              <a:buFont typeface="Lora"/>
              <a:buChar char="●"/>
              <a:defRPr sz="1800">
                <a:solidFill>
                  <a:srgbClr val="0F0F0F"/>
                </a:solidFill>
                <a:latin typeface="Lora"/>
                <a:ea typeface="Lora"/>
                <a:cs typeface="Lora"/>
                <a:sym typeface="Lora"/>
              </a:defRPr>
            </a:lvl1pPr>
            <a:lvl2pPr indent="-317500" lvl="1" marL="9144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2pPr>
            <a:lvl3pPr indent="-317500" lvl="2" marL="13716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3pPr>
            <a:lvl4pPr indent="-317500" lvl="3" marL="18288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4pPr>
            <a:lvl5pPr indent="-317500" lvl="4" marL="22860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5pPr>
            <a:lvl6pPr indent="-317500" lvl="5" marL="27432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6pPr>
            <a:lvl7pPr indent="-317500" lvl="6" marL="32004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7pPr>
            <a:lvl8pPr indent="-317500" lvl="7" marL="3657600">
              <a:lnSpc>
                <a:spcPct val="115000"/>
              </a:lnSpc>
              <a:spcBef>
                <a:spcPts val="1600"/>
              </a:spcBef>
              <a:spcAft>
                <a:spcPts val="0"/>
              </a:spcAft>
              <a:buClr>
                <a:srgbClr val="0F0F0F"/>
              </a:buClr>
              <a:buSzPts val="1400"/>
              <a:buFont typeface="Lora"/>
              <a:buChar char="○"/>
              <a:defRPr>
                <a:solidFill>
                  <a:srgbClr val="0F0F0F"/>
                </a:solidFill>
                <a:latin typeface="Lora"/>
                <a:ea typeface="Lora"/>
                <a:cs typeface="Lora"/>
                <a:sym typeface="Lora"/>
              </a:defRPr>
            </a:lvl8pPr>
            <a:lvl9pPr indent="-317500" lvl="8" marL="4114800">
              <a:lnSpc>
                <a:spcPct val="115000"/>
              </a:lnSpc>
              <a:spcBef>
                <a:spcPts val="1600"/>
              </a:spcBef>
              <a:spcAft>
                <a:spcPts val="1600"/>
              </a:spcAft>
              <a:buClr>
                <a:srgbClr val="0F0F0F"/>
              </a:buClr>
              <a:buSzPts val="1400"/>
              <a:buFont typeface="Lora"/>
              <a:buChar char="■"/>
              <a:defRPr>
                <a:solidFill>
                  <a:srgbClr val="0F0F0F"/>
                </a:solidFill>
                <a:latin typeface="Lora"/>
                <a:ea typeface="Lora"/>
                <a:cs typeface="Lora"/>
                <a:sym typeface="Lor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1" name="Shape 101"/>
        <p:cNvGrpSpPr/>
        <p:nvPr/>
      </p:nvGrpSpPr>
      <p:grpSpPr>
        <a:xfrm>
          <a:off x="0" y="0"/>
          <a:ext cx="0" cy="0"/>
          <a:chOff x="0" y="0"/>
          <a:chExt cx="0" cy="0"/>
        </a:xfrm>
      </p:grpSpPr>
      <p:sp>
        <p:nvSpPr>
          <p:cNvPr id="102" name="Google Shape;102;p1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3" name="Google Shape;103;p1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4"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1.xml"/><Relationship Id="rId10" Type="http://schemas.openxmlformats.org/officeDocument/2006/relationships/slide" Target="/ppt/slides/slide20.xml"/><Relationship Id="rId13" Type="http://schemas.openxmlformats.org/officeDocument/2006/relationships/slide" Target="/ppt/slides/slide27.xml"/><Relationship Id="rId12" Type="http://schemas.openxmlformats.org/officeDocument/2006/relationships/slide" Target="/ppt/slides/slide21.xml"/><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0.xml"/><Relationship Id="rId14" Type="http://schemas.openxmlformats.org/officeDocument/2006/relationships/slide" Target="/ppt/slides/slide27.xml"/><Relationship Id="rId5" Type="http://schemas.openxmlformats.org/officeDocument/2006/relationships/slide" Target="/ppt/slides/slide17.xml"/><Relationship Id="rId6" Type="http://schemas.openxmlformats.org/officeDocument/2006/relationships/slide" Target="/ppt/slides/slide16.xml"/><Relationship Id="rId7" Type="http://schemas.openxmlformats.org/officeDocument/2006/relationships/slide" Target="/ppt/slides/slide18.xml"/><Relationship Id="rId8" Type="http://schemas.openxmlformats.org/officeDocument/2006/relationships/slide" Target="/ppt/slides/slide1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image" Target="../media/image3.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13.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1.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7.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12.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0.jpg"/><Relationship Id="rId4" Type="http://schemas.openxmlformats.org/officeDocument/2006/relationships/hyperlink" Target="https://docs.google.com/spreadsheets/d/1U5IytjOXPxhySOAmyYdKzTq7rRq97iOONTOtnuStNww/copy" TargetMode="External"/><Relationship Id="rId5"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4.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image" Target="../media/image5.jpg"/></Relationships>
</file>

<file path=ppt/slides/_rels/slide17.xml.rels><?xml version="1.0" encoding="UTF-8" standalone="yes"?><Relationships xmlns="http://schemas.openxmlformats.org/package/2006/relationships"><Relationship Id="rId11" Type="http://schemas.openxmlformats.org/officeDocument/2006/relationships/hyperlink" Target="https://www.freepik.com/free-photo/male-hiker-alone-sitting-rocky-mountain-landscape_5245672.htm" TargetMode="External"/><Relationship Id="rId10" Type="http://schemas.openxmlformats.org/officeDocument/2006/relationships/hyperlink" Target="https://www.freepik.com/free-photo/beautiful-sunset-seaside_5209828.htm" TargetMode="External"/><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www.freepik.com/free-photo/thoughtful-woman-sitting-wall_4002400.htm" TargetMode="External"/><Relationship Id="rId4" Type="http://schemas.openxmlformats.org/officeDocument/2006/relationships/hyperlink" Target="https://www.freepik.com/free-photo/front-view-woman-looking-sky_5474375.htm" TargetMode="External"/><Relationship Id="rId9" Type="http://schemas.openxmlformats.org/officeDocument/2006/relationships/hyperlink" Target="https://www.freepik.com/free-photo/high-cliff-with-cloudy-sky_5209800.htm" TargetMode="External"/><Relationship Id="rId5" Type="http://schemas.openxmlformats.org/officeDocument/2006/relationships/hyperlink" Target="https://www.freepik.com/free-photo/woman-facing-sun-nature_5282316.htm" TargetMode="External"/><Relationship Id="rId6" Type="http://schemas.openxmlformats.org/officeDocument/2006/relationships/hyperlink" Target="https://www.freepik.com/free-photo/office-building_4115210.htm" TargetMode="External"/><Relationship Id="rId7" Type="http://schemas.openxmlformats.org/officeDocument/2006/relationships/hyperlink" Target="https://www.freepik.com/free-photo/side-view-carefree-man-enjoying-freedom-with-arms-outstretched_5234359.htm" TargetMode="External"/><Relationship Id="rId8" Type="http://schemas.openxmlformats.org/officeDocument/2006/relationships/hyperlink" Target="https://www.freepik.com/free-photo/giant-cliffs-with-sea-sunny-day_5209760.htm" TargetMode="External"/></Relationships>
</file>

<file path=ppt/slides/_rels/slide18.xml.rels><?xml version="1.0" encoding="UTF-8" standalone="yes"?><Relationships xmlns="http://schemas.openxmlformats.org/package/2006/relationships"><Relationship Id="rId11" Type="http://schemas.openxmlformats.org/officeDocument/2006/relationships/hyperlink" Target="https://www.freepik.com/free-photo/woman-admiring-beach-from-house-pontoon_5102206.htm/?utm_source=slidesgo_template&amp;utm_medium=referral-link&amp;utm_campaign=sg_resources&amp;utm_content=freepik" TargetMode="External"/><Relationship Id="rId10" Type="http://schemas.openxmlformats.org/officeDocument/2006/relationships/hyperlink" Target="https://www.freepik.com/free-photo/skyline-urban-landscape_5253504.htm/?utm_source=slidesgo_template&amp;utm_medium=referral-link&amp;utm_campaign=sg_resources&amp;utm_content=freepik" TargetMode="External"/><Relationship Id="rId13" Type="http://schemas.openxmlformats.org/officeDocument/2006/relationships/hyperlink" Target="https://www.freepik.com/free-photo/woman-walking-through-railroad-track_4855382.htm/?utm_source=slidesgo_template&amp;utm_medium=referral-link&amp;utm_campaign=sg_resources&amp;utm_content=freepik" TargetMode="External"/><Relationship Id="rId12" Type="http://schemas.openxmlformats.org/officeDocument/2006/relationships/hyperlink" Target="https://www.freepik.com/free-photo/rear-view-male-hiker-sitting-top-rock-overlooking-mountain-view_5245653.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hyperlink" Target="https://www.freepik.com/free-photo/rear-view-male-hiker-outstretching-their-arms-looking-mountain-landscape_5245644.htm/?utm_source=slidesgo_template&amp;utm_medium=referral-link&amp;utm_campaign=sg_resources&amp;utm_content=freepik" TargetMode="External"/><Relationship Id="rId4" Type="http://schemas.openxmlformats.org/officeDocument/2006/relationships/hyperlink" Target="https://www.freepik.com/free-photo/autumn-landscape-with-golden-wheat-ear_5272760.htm/?utm_source=slidesgo_template&amp;utm_medium=referral-link&amp;utm_campaign=sg_resources&amp;utm_content=freepik" TargetMode="External"/><Relationship Id="rId9" Type="http://schemas.openxmlformats.org/officeDocument/2006/relationships/hyperlink" Target="https://www.freepik.com/free-photo/young-woman-from-facing-sun_5282410.htm/?utm_source=slidesgo_template&amp;utm_medium=referral-link&amp;utm_campaign=sg_resources&amp;utm_content=freepik" TargetMode="External"/><Relationship Id="rId15" Type="http://schemas.openxmlformats.org/officeDocument/2006/relationships/hyperlink" Target="https://www.freepik.com/free-photo/high-angle-runner-training_5384282.htm/?utm_source=slidesgo_template&amp;utm_medium=referral-link&amp;utm_campaign=sg_resources&amp;utm_content=freepik" TargetMode="External"/><Relationship Id="rId14" Type="http://schemas.openxmlformats.org/officeDocument/2006/relationships/hyperlink" Target="https://www.freepik.com/free-photo/high-angle-runner-training_5384282.htm" TargetMode="External"/><Relationship Id="rId5" Type="http://schemas.openxmlformats.org/officeDocument/2006/relationships/hyperlink" Target="https://www.freepik.com/free-photo/woman-taking-photo-beautiful-natural-landscape_5445576.htm/?utm_source=slidesgo_template&amp;utm_medium=referral-link&amp;utm_campaign=sg_resources&amp;utm_content=freepik" TargetMode="External"/><Relationship Id="rId6" Type="http://schemas.openxmlformats.org/officeDocument/2006/relationships/hyperlink" Target="https://www.freepik.com/free-photo/active-little-girl-jumping-trampoline-against-sky_2728229.htm/?utm_source=slidesgo_template&amp;utm_medium=referral-link&amp;utm_campaign=sg_resources&amp;utm_content=freepik" TargetMode="External"/><Relationship Id="rId7" Type="http://schemas.openxmlformats.org/officeDocument/2006/relationships/hyperlink" Target="https://www.freepik.com/free-photo/close-up-beautiful-dry-grass-spice_5445588.htm/?utm_source=slidesgo_template&amp;utm_medium=referral-link&amp;utm_campaign=sg_resources&amp;utm_content=freepik" TargetMode="External"/><Relationship Id="rId8" Type="http://schemas.openxmlformats.org/officeDocument/2006/relationships/hyperlink" Target="https://www.freepik.com/free-photo/close-up-ballet-shoes-with-smoke_5021090.htm/?utm_source=slidesgo_template&amp;utm_medium=referral-link&amp;utm_campaign=sg_resources&amp;utm_content=freepik"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slide" Target="/ppt/slides/slide1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hyperlink" Target="https://fonts.google.com/specimen/Roboto+Condensed" TargetMode="External"/><Relationship Id="rId4" Type="http://schemas.openxmlformats.org/officeDocument/2006/relationships/hyperlink" Target="https://fonts.google.com/specimen/Lora"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 Id="rId3" Type="http://schemas.openxmlformats.org/officeDocument/2006/relationships/hyperlink" Target="https://chrome.google.com/webstore/detail/flaticon-for-gsuit-gslide/haekgjfnhhdkgfgmldhfokhmfkgmcib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8" name="Shape 108"/>
        <p:cNvGrpSpPr/>
        <p:nvPr/>
      </p:nvGrpSpPr>
      <p:grpSpPr>
        <a:xfrm>
          <a:off x="0" y="0"/>
          <a:ext cx="0" cy="0"/>
          <a:chOff x="0" y="0"/>
          <a:chExt cx="0" cy="0"/>
        </a:xfrm>
      </p:grpSpPr>
      <p:sp>
        <p:nvSpPr>
          <p:cNvPr id="109" name="Google Shape;109;p20"/>
          <p:cNvSpPr txBox="1"/>
          <p:nvPr>
            <p:ph type="ctrTitle"/>
          </p:nvPr>
        </p:nvSpPr>
        <p:spPr>
          <a:xfrm>
            <a:off x="311708" y="802685"/>
            <a:ext cx="85206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PhD DISSERTATION</a:t>
            </a:r>
            <a:endParaRPr>
              <a:solidFill>
                <a:srgbClr val="FFFFFF"/>
              </a:solidFill>
            </a:endParaRPr>
          </a:p>
        </p:txBody>
      </p:sp>
      <p:sp>
        <p:nvSpPr>
          <p:cNvPr id="110" name="Google Shape;110;p20"/>
          <p:cNvSpPr txBox="1"/>
          <p:nvPr>
            <p:ph idx="1" type="subTitle"/>
          </p:nvPr>
        </p:nvSpPr>
        <p:spPr>
          <a:xfrm>
            <a:off x="311700" y="2663635"/>
            <a:ext cx="8520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is where your presentation begins</a:t>
            </a:r>
            <a:endParaRPr>
              <a:solidFill>
                <a:srgbClr val="FFFFFF"/>
              </a:solidFill>
            </a:endParaRPr>
          </a:p>
        </p:txBody>
      </p:sp>
      <p:sp>
        <p:nvSpPr>
          <p:cNvPr id="111" name="Google Shape;111;p20"/>
          <p:cNvSpPr/>
          <p:nvPr/>
        </p:nvSpPr>
        <p:spPr>
          <a:xfrm>
            <a:off x="2767500" y="2004836"/>
            <a:ext cx="3609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0"/>
          <p:cNvSpPr/>
          <p:nvPr/>
        </p:nvSpPr>
        <p:spPr>
          <a:xfrm>
            <a:off x="2767500" y="3111536"/>
            <a:ext cx="3609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 name="Shape 116"/>
        <p:cNvGrpSpPr/>
        <p:nvPr/>
      </p:nvGrpSpPr>
      <p:grpSpPr>
        <a:xfrm>
          <a:off x="0" y="0"/>
          <a:ext cx="0" cy="0"/>
          <a:chOff x="0" y="0"/>
          <a:chExt cx="0" cy="0"/>
        </a:xfrm>
      </p:grpSpPr>
      <p:sp>
        <p:nvSpPr>
          <p:cNvPr id="117" name="Google Shape;117;p21"/>
          <p:cNvSpPr/>
          <p:nvPr/>
        </p:nvSpPr>
        <p:spPr>
          <a:xfrm>
            <a:off x="2105675" y="726900"/>
            <a:ext cx="6463200" cy="35373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1"/>
          <p:cNvSpPr/>
          <p:nvPr/>
        </p:nvSpPr>
        <p:spPr>
          <a:xfrm>
            <a:off x="1861625" y="879154"/>
            <a:ext cx="6463200" cy="35373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1"/>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CONTENTS OF THIS TEMPLATE</a:t>
            </a:r>
            <a:endParaRPr>
              <a:solidFill>
                <a:srgbClr val="78909C"/>
              </a:solidFill>
            </a:endParaRPr>
          </a:p>
        </p:txBody>
      </p:sp>
      <p:sp>
        <p:nvSpPr>
          <p:cNvPr id="120" name="Google Shape;120;p21"/>
          <p:cNvSpPr txBox="1"/>
          <p:nvPr>
            <p:ph idx="1" type="body"/>
          </p:nvPr>
        </p:nvSpPr>
        <p:spPr>
          <a:xfrm>
            <a:off x="2257650" y="1318950"/>
            <a:ext cx="5782800" cy="2162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b="1" lang="en"/>
              <a:t>Here’s what you’ll find in this Slidesgo template: </a:t>
            </a:r>
            <a:endParaRPr b="1"/>
          </a:p>
          <a:p>
            <a:pPr indent="0" lvl="0" marL="0" rtl="0" algn="l">
              <a:lnSpc>
                <a:spcPct val="115000"/>
              </a:lnSpc>
              <a:spcBef>
                <a:spcPts val="0"/>
              </a:spcBef>
              <a:spcAft>
                <a:spcPts val="0"/>
              </a:spcAft>
              <a:buClr>
                <a:schemeClr val="dk1"/>
              </a:buClr>
              <a:buSzPts val="1100"/>
              <a:buFont typeface="Arial"/>
              <a:buNone/>
            </a:pPr>
            <a:r>
              <a:t/>
            </a:r>
            <a:endParaRPr/>
          </a:p>
          <a:p>
            <a:pPr indent="-292100" lvl="0" marL="457200" rtl="0" algn="l">
              <a:lnSpc>
                <a:spcPct val="115000"/>
              </a:lnSpc>
              <a:spcBef>
                <a:spcPts val="0"/>
              </a:spcBef>
              <a:spcAft>
                <a:spcPts val="0"/>
              </a:spcAft>
              <a:buSzPts val="1000"/>
              <a:buAutoNum type="arabicPeriod"/>
            </a:pPr>
            <a:r>
              <a:rPr lang="en"/>
              <a:t>A slide structure based on a thesis defense presentation, which you can easily adapt to your needs. For more info on how to edit the template, please visit </a:t>
            </a:r>
            <a:r>
              <a:rPr b="1" lang="en">
                <a:uFill>
                  <a:noFill/>
                </a:uFill>
                <a:hlinkClick r:id="rId3"/>
              </a:rPr>
              <a:t>Slidesgo School</a:t>
            </a:r>
            <a:r>
              <a:rPr b="1" lang="en"/>
              <a:t> </a:t>
            </a:r>
            <a:r>
              <a:rPr lang="en"/>
              <a:t>or read our </a:t>
            </a:r>
            <a:r>
              <a:rPr b="1" lang="en">
                <a:uFill>
                  <a:noFill/>
                </a:uFill>
                <a:hlinkClick r:id="rId4"/>
              </a:rPr>
              <a:t>FAQs</a:t>
            </a:r>
            <a:r>
              <a:rPr lang="en"/>
              <a:t>.</a:t>
            </a:r>
            <a:endParaRPr/>
          </a:p>
          <a:p>
            <a:pPr indent="-292100" lvl="0" marL="457200" rtl="0" algn="l">
              <a:lnSpc>
                <a:spcPct val="115000"/>
              </a:lnSpc>
              <a:spcBef>
                <a:spcPts val="0"/>
              </a:spcBef>
              <a:spcAft>
                <a:spcPts val="0"/>
              </a:spcAft>
              <a:buSzPts val="1000"/>
              <a:buAutoNum type="arabicPeriod"/>
            </a:pPr>
            <a:r>
              <a:rPr lang="en"/>
              <a:t>An assortment of pictures to use in the presentation can be found in the </a:t>
            </a:r>
            <a:r>
              <a:rPr b="1" lang="en">
                <a:uFill>
                  <a:noFill/>
                </a:uFill>
                <a:hlinkClick action="ppaction://hlinksldjump" r:id="rId5"/>
              </a:rPr>
              <a:t>alternative resources</a:t>
            </a:r>
            <a:r>
              <a:rPr lang="en"/>
              <a:t> slide.</a:t>
            </a:r>
            <a:endParaRPr/>
          </a:p>
          <a:p>
            <a:pPr indent="-292100" lvl="0" marL="457200" rtl="0" algn="l">
              <a:lnSpc>
                <a:spcPct val="115000"/>
              </a:lnSpc>
              <a:spcBef>
                <a:spcPts val="0"/>
              </a:spcBef>
              <a:spcAft>
                <a:spcPts val="0"/>
              </a:spcAft>
              <a:buSzPts val="1000"/>
              <a:buAutoNum type="arabicPeriod"/>
            </a:pPr>
            <a:r>
              <a:rPr lang="en"/>
              <a:t>A </a:t>
            </a:r>
            <a:r>
              <a:rPr b="1" lang="en">
                <a:uFill>
                  <a:noFill/>
                </a:uFill>
                <a:hlinkClick action="ppaction://hlinksldjump" r:id="rId6"/>
              </a:rPr>
              <a:t>thanks slide</a:t>
            </a:r>
            <a:r>
              <a:rPr lang="en"/>
              <a:t>, which you must keep so that proper credits for our design are given.</a:t>
            </a:r>
            <a:endParaRPr/>
          </a:p>
          <a:p>
            <a:pPr indent="-292100" lvl="0" marL="457200" rtl="0" algn="l">
              <a:lnSpc>
                <a:spcPct val="115000"/>
              </a:lnSpc>
              <a:spcBef>
                <a:spcPts val="0"/>
              </a:spcBef>
              <a:spcAft>
                <a:spcPts val="0"/>
              </a:spcAft>
              <a:buSzPts val="1000"/>
              <a:buAutoNum type="arabicPeriod"/>
            </a:pPr>
            <a:r>
              <a:rPr lang="en"/>
              <a:t>A </a:t>
            </a:r>
            <a:r>
              <a:rPr b="1" lang="en">
                <a:uFill>
                  <a:noFill/>
                </a:uFill>
                <a:hlinkClick action="ppaction://hlinksldjump" r:id="rId7"/>
              </a:rPr>
              <a:t>resources slide</a:t>
            </a:r>
            <a:r>
              <a:rPr lang="en"/>
              <a:t>, where you’ll find links to all the elements used in the template.</a:t>
            </a:r>
            <a:endParaRPr/>
          </a:p>
          <a:p>
            <a:pPr indent="-292100" lvl="0" marL="457200" rtl="0" algn="l">
              <a:lnSpc>
                <a:spcPct val="115000"/>
              </a:lnSpc>
              <a:spcBef>
                <a:spcPts val="0"/>
              </a:spcBef>
              <a:spcAft>
                <a:spcPts val="0"/>
              </a:spcAft>
              <a:buSzPts val="1000"/>
              <a:buAutoNum type="arabicPeriod"/>
            </a:pPr>
            <a:r>
              <a:rPr b="1" lang="en">
                <a:uFill>
                  <a:noFill/>
                </a:uFill>
                <a:hlinkClick action="ppaction://hlinksldjump" r:id="rId8"/>
              </a:rPr>
              <a:t>Instructions for use</a:t>
            </a:r>
            <a:r>
              <a:rPr lang="en"/>
              <a:t>. </a:t>
            </a:r>
            <a:endParaRPr/>
          </a:p>
          <a:p>
            <a:pPr indent="-292100" lvl="0" marL="457200" rtl="0" algn="l">
              <a:lnSpc>
                <a:spcPct val="115000"/>
              </a:lnSpc>
              <a:spcBef>
                <a:spcPts val="0"/>
              </a:spcBef>
              <a:spcAft>
                <a:spcPts val="0"/>
              </a:spcAft>
              <a:buSzPts val="1000"/>
              <a:buAutoNum type="arabicPeriod"/>
            </a:pPr>
            <a:r>
              <a:rPr lang="en"/>
              <a:t>Final slides with: </a:t>
            </a:r>
            <a:endParaRPr/>
          </a:p>
          <a:p>
            <a:pPr indent="-292100" lvl="0" marL="914400" rtl="0" algn="l">
              <a:lnSpc>
                <a:spcPct val="115000"/>
              </a:lnSpc>
              <a:spcBef>
                <a:spcPts val="0"/>
              </a:spcBef>
              <a:spcAft>
                <a:spcPts val="0"/>
              </a:spcAft>
              <a:buSzPts val="1000"/>
              <a:buChar char="●"/>
            </a:pPr>
            <a:r>
              <a:rPr lang="en"/>
              <a:t>The</a:t>
            </a:r>
            <a:r>
              <a:rPr lang="en">
                <a:uFill>
                  <a:noFill/>
                </a:uFill>
                <a:hlinkClick action="ppaction://hlinksldjump" r:id="rId9"/>
              </a:rPr>
              <a:t> </a:t>
            </a:r>
            <a:r>
              <a:rPr b="1" lang="en">
                <a:uFill>
                  <a:noFill/>
                </a:uFill>
                <a:hlinkClick action="ppaction://hlinksldjump" r:id="rId10"/>
              </a:rPr>
              <a:t>fonts and colors</a:t>
            </a:r>
            <a:r>
              <a:rPr b="1" lang="en"/>
              <a:t> </a:t>
            </a:r>
            <a:r>
              <a:rPr lang="en"/>
              <a:t>used in the template.</a:t>
            </a:r>
            <a:endParaRPr/>
          </a:p>
          <a:p>
            <a:pPr indent="-292100" lvl="0" marL="914400" rtl="0" algn="l">
              <a:lnSpc>
                <a:spcPct val="115000"/>
              </a:lnSpc>
              <a:spcBef>
                <a:spcPts val="0"/>
              </a:spcBef>
              <a:spcAft>
                <a:spcPts val="0"/>
              </a:spcAft>
              <a:buSzPts val="1000"/>
              <a:buChar char="●"/>
            </a:pPr>
            <a:r>
              <a:rPr lang="en"/>
              <a:t>More</a:t>
            </a:r>
            <a:r>
              <a:rPr lang="en">
                <a:uFill>
                  <a:noFill/>
                </a:uFill>
                <a:hlinkClick action="ppaction://hlinksldjump" r:id="rId11"/>
              </a:rPr>
              <a:t> </a:t>
            </a:r>
            <a:r>
              <a:rPr b="1" lang="en">
                <a:uFill>
                  <a:noFill/>
                </a:uFill>
                <a:hlinkClick action="ppaction://hlinksldjump" r:id="rId12"/>
              </a:rPr>
              <a:t>infographic resources</a:t>
            </a:r>
            <a:r>
              <a:rPr lang="en"/>
              <a:t>, whose size and color can be edited. </a:t>
            </a:r>
            <a:endParaRPr/>
          </a:p>
          <a:p>
            <a:pPr indent="-292100" lvl="0" marL="914400" rtl="0" algn="l">
              <a:lnSpc>
                <a:spcPct val="115000"/>
              </a:lnSpc>
              <a:spcBef>
                <a:spcPts val="0"/>
              </a:spcBef>
              <a:spcAft>
                <a:spcPts val="0"/>
              </a:spcAft>
              <a:buSzPts val="1000"/>
              <a:buChar char="●"/>
            </a:pPr>
            <a:r>
              <a:rPr b="1" lang="en">
                <a:uFill>
                  <a:noFill/>
                </a:uFill>
                <a:hlinkClick action="ppaction://hlinksldjump" r:id="rId13"/>
              </a:rPr>
              <a:t>Sets of customizable icons</a:t>
            </a:r>
            <a:r>
              <a:rPr lang="en">
                <a:uFill>
                  <a:noFill/>
                </a:uFill>
                <a:hlinkClick action="ppaction://hlinksldjump" r:id="rId14"/>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1600"/>
              </a:spcAft>
              <a:buNone/>
            </a:pPr>
            <a:r>
              <a:t/>
            </a:r>
            <a:endParaRPr/>
          </a:p>
        </p:txBody>
      </p:sp>
      <p:sp>
        <p:nvSpPr>
          <p:cNvPr id="121" name="Google Shape;121;p21"/>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1"/>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1"/>
          <p:cNvSpPr txBox="1"/>
          <p:nvPr/>
        </p:nvSpPr>
        <p:spPr>
          <a:xfrm>
            <a:off x="3807861" y="4522946"/>
            <a:ext cx="4596600" cy="219000"/>
          </a:xfrm>
          <a:prstGeom prst="rect">
            <a:avLst/>
          </a:prstGeom>
          <a:noFill/>
          <a:ln>
            <a:noFill/>
          </a:ln>
        </p:spPr>
        <p:txBody>
          <a:bodyPr anchorCtr="0" anchor="ctr" bIns="91425" lIns="91425" spcFirstLastPara="1" rIns="91425" wrap="square" tIns="91425">
            <a:noAutofit/>
          </a:bodyPr>
          <a:lstStyle/>
          <a:p>
            <a:pPr indent="0" lvl="0" marL="0" rtl="0" algn="r">
              <a:spcBef>
                <a:spcPts val="1000"/>
              </a:spcBef>
              <a:spcAft>
                <a:spcPts val="1600"/>
              </a:spcAft>
              <a:buNone/>
            </a:pPr>
            <a:r>
              <a:rPr lang="en" sz="900">
                <a:solidFill>
                  <a:srgbClr val="0F0F0F"/>
                </a:solidFill>
                <a:latin typeface="Lora"/>
                <a:ea typeface="Lora"/>
                <a:cs typeface="Lora"/>
                <a:sym typeface="Lora"/>
              </a:rPr>
              <a:t>You can delete this slide when you’re done editing the presentation.</a:t>
            </a:r>
            <a:endParaRPr sz="900">
              <a:solidFill>
                <a:srgbClr val="0F0F0F"/>
              </a:solidFill>
              <a:latin typeface="Lora"/>
              <a:ea typeface="Lora"/>
              <a:cs typeface="Lora"/>
              <a:sym typeface="Lor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 name="Shape 127"/>
        <p:cNvGrpSpPr/>
        <p:nvPr/>
      </p:nvGrpSpPr>
      <p:grpSpPr>
        <a:xfrm>
          <a:off x="0" y="0"/>
          <a:ext cx="0" cy="0"/>
          <a:chOff x="0" y="0"/>
          <a:chExt cx="0" cy="0"/>
        </a:xfrm>
      </p:grpSpPr>
      <p:pic>
        <p:nvPicPr>
          <p:cNvPr id="128" name="Google Shape;128;p22"/>
          <p:cNvPicPr preferRelativeResize="0"/>
          <p:nvPr/>
        </p:nvPicPr>
        <p:blipFill rotWithShape="1">
          <a:blip r:embed="rId3">
            <a:alphaModFix/>
          </a:blip>
          <a:srcRect b="0" l="17945" r="0" t="0"/>
          <a:stretch/>
        </p:blipFill>
        <p:spPr>
          <a:xfrm>
            <a:off x="135400" y="141600"/>
            <a:ext cx="6001527" cy="4860301"/>
          </a:xfrm>
          <a:prstGeom prst="rect">
            <a:avLst/>
          </a:prstGeom>
          <a:noFill/>
          <a:ln>
            <a:noFill/>
          </a:ln>
        </p:spPr>
      </p:pic>
      <p:sp>
        <p:nvSpPr>
          <p:cNvPr id="129" name="Google Shape;129;p22"/>
          <p:cNvSpPr txBox="1"/>
          <p:nvPr>
            <p:ph idx="15"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FFFFF"/>
                </a:solidFill>
              </a:rPr>
              <a:t>TABLE OF CONTENTS</a:t>
            </a:r>
            <a:endParaRPr b="1">
              <a:solidFill>
                <a:srgbClr val="FFFFFF"/>
              </a:solidFill>
            </a:endParaRPr>
          </a:p>
        </p:txBody>
      </p:sp>
      <p:sp>
        <p:nvSpPr>
          <p:cNvPr id="130" name="Google Shape;130;p22"/>
          <p:cNvSpPr/>
          <p:nvPr/>
        </p:nvSpPr>
        <p:spPr>
          <a:xfrm>
            <a:off x="4038625" y="1271250"/>
            <a:ext cx="4345200" cy="28905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2"/>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2"/>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2"/>
          <p:cNvSpPr/>
          <p:nvPr/>
        </p:nvSpPr>
        <p:spPr>
          <a:xfrm>
            <a:off x="3869138" y="1126488"/>
            <a:ext cx="4345200" cy="28905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78909C"/>
              </a:solidFill>
            </a:endParaRPr>
          </a:p>
        </p:txBody>
      </p:sp>
      <p:sp>
        <p:nvSpPr>
          <p:cNvPr id="134" name="Google Shape;134;p22"/>
          <p:cNvSpPr txBox="1"/>
          <p:nvPr>
            <p:ph type="title"/>
          </p:nvPr>
        </p:nvSpPr>
        <p:spPr>
          <a:xfrm>
            <a:off x="4376213" y="1408075"/>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01</a:t>
            </a:r>
            <a:endParaRPr>
              <a:solidFill>
                <a:srgbClr val="FFFFFF"/>
              </a:solidFill>
            </a:endParaRPr>
          </a:p>
        </p:txBody>
      </p:sp>
      <p:sp>
        <p:nvSpPr>
          <p:cNvPr id="135" name="Google Shape;135;p22"/>
          <p:cNvSpPr txBox="1"/>
          <p:nvPr>
            <p:ph idx="2" type="ctrTitle"/>
          </p:nvPr>
        </p:nvSpPr>
        <p:spPr>
          <a:xfrm>
            <a:off x="3780413" y="1852450"/>
            <a:ext cx="243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OBJECTIVES</a:t>
            </a:r>
            <a:endParaRPr>
              <a:solidFill>
                <a:srgbClr val="FFFFFF"/>
              </a:solidFill>
            </a:endParaRPr>
          </a:p>
        </p:txBody>
      </p:sp>
      <p:sp>
        <p:nvSpPr>
          <p:cNvPr id="136" name="Google Shape;136;p22"/>
          <p:cNvSpPr txBox="1"/>
          <p:nvPr>
            <p:ph idx="1" type="subTitle"/>
          </p:nvPr>
        </p:nvSpPr>
        <p:spPr>
          <a:xfrm>
            <a:off x="3780413" y="2083950"/>
            <a:ext cx="243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you could describe the</a:t>
            </a:r>
            <a:endParaRPr>
              <a:solidFill>
                <a:srgbClr val="FFFFFF"/>
              </a:solidFill>
            </a:endParaRPr>
          </a:p>
          <a:p>
            <a:pPr indent="0" lvl="0" marL="0" rtl="0" algn="ctr">
              <a:spcBef>
                <a:spcPts val="0"/>
              </a:spcBef>
              <a:spcAft>
                <a:spcPts val="0"/>
              </a:spcAft>
              <a:buNone/>
            </a:pPr>
            <a:r>
              <a:rPr lang="en">
                <a:solidFill>
                  <a:srgbClr val="FFFFFF"/>
                </a:solidFill>
              </a:rPr>
              <a:t>topic of the section</a:t>
            </a:r>
            <a:endParaRPr>
              <a:solidFill>
                <a:srgbClr val="FFFFFF"/>
              </a:solidFill>
            </a:endParaRPr>
          </a:p>
        </p:txBody>
      </p:sp>
      <p:sp>
        <p:nvSpPr>
          <p:cNvPr id="137" name="Google Shape;137;p22"/>
          <p:cNvSpPr txBox="1"/>
          <p:nvPr>
            <p:ph idx="3" type="title"/>
          </p:nvPr>
        </p:nvSpPr>
        <p:spPr>
          <a:xfrm>
            <a:off x="6547513" y="1408075"/>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38" name="Google Shape;138;p22"/>
          <p:cNvSpPr txBox="1"/>
          <p:nvPr>
            <p:ph idx="4" type="ctrTitle"/>
          </p:nvPr>
        </p:nvSpPr>
        <p:spPr>
          <a:xfrm>
            <a:off x="5951713" y="1852450"/>
            <a:ext cx="243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METHODOLOGY</a:t>
            </a:r>
            <a:endParaRPr/>
          </a:p>
        </p:txBody>
      </p:sp>
      <p:sp>
        <p:nvSpPr>
          <p:cNvPr id="139" name="Google Shape;139;p22"/>
          <p:cNvSpPr txBox="1"/>
          <p:nvPr>
            <p:ph idx="5" type="subTitle"/>
          </p:nvPr>
        </p:nvSpPr>
        <p:spPr>
          <a:xfrm>
            <a:off x="5951713" y="2083950"/>
            <a:ext cx="243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a:t>
            </a:r>
            <a:endParaRPr/>
          </a:p>
          <a:p>
            <a:pPr indent="0" lvl="0" marL="0" rtl="0" algn="ctr">
              <a:spcBef>
                <a:spcPts val="0"/>
              </a:spcBef>
              <a:spcAft>
                <a:spcPts val="0"/>
              </a:spcAft>
              <a:buClr>
                <a:schemeClr val="dk1"/>
              </a:buClr>
              <a:buSzPts val="1100"/>
              <a:buFont typeface="Arial"/>
              <a:buNone/>
            </a:pPr>
            <a:r>
              <a:rPr lang="en"/>
              <a:t>topic of the section</a:t>
            </a:r>
            <a:endParaRPr/>
          </a:p>
        </p:txBody>
      </p:sp>
      <p:sp>
        <p:nvSpPr>
          <p:cNvPr id="140" name="Google Shape;140;p22"/>
          <p:cNvSpPr txBox="1"/>
          <p:nvPr>
            <p:ph idx="6" type="title"/>
          </p:nvPr>
        </p:nvSpPr>
        <p:spPr>
          <a:xfrm>
            <a:off x="4344013" y="2571750"/>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03</a:t>
            </a:r>
            <a:endParaRPr>
              <a:solidFill>
                <a:srgbClr val="FFFFFF"/>
              </a:solidFill>
            </a:endParaRPr>
          </a:p>
        </p:txBody>
      </p:sp>
      <p:sp>
        <p:nvSpPr>
          <p:cNvPr id="141" name="Google Shape;141;p22"/>
          <p:cNvSpPr txBox="1"/>
          <p:nvPr>
            <p:ph idx="7" type="ctrTitle"/>
          </p:nvPr>
        </p:nvSpPr>
        <p:spPr>
          <a:xfrm>
            <a:off x="3748213" y="3016125"/>
            <a:ext cx="243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RESULTS ANALYSIS</a:t>
            </a:r>
            <a:endParaRPr>
              <a:solidFill>
                <a:srgbClr val="FFFFFF"/>
              </a:solidFill>
            </a:endParaRPr>
          </a:p>
        </p:txBody>
      </p:sp>
      <p:sp>
        <p:nvSpPr>
          <p:cNvPr id="142" name="Google Shape;142;p22"/>
          <p:cNvSpPr txBox="1"/>
          <p:nvPr>
            <p:ph idx="8" type="subTitle"/>
          </p:nvPr>
        </p:nvSpPr>
        <p:spPr>
          <a:xfrm>
            <a:off x="3748213" y="3247625"/>
            <a:ext cx="243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Here you could describe the</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topic of the section</a:t>
            </a:r>
            <a:endParaRPr>
              <a:solidFill>
                <a:srgbClr val="FFFFFF"/>
              </a:solidFill>
            </a:endParaRPr>
          </a:p>
        </p:txBody>
      </p:sp>
      <p:sp>
        <p:nvSpPr>
          <p:cNvPr id="143" name="Google Shape;143;p22"/>
          <p:cNvSpPr txBox="1"/>
          <p:nvPr>
            <p:ph idx="9" type="title"/>
          </p:nvPr>
        </p:nvSpPr>
        <p:spPr>
          <a:xfrm>
            <a:off x="6547513" y="2571750"/>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44" name="Google Shape;144;p22"/>
          <p:cNvSpPr txBox="1"/>
          <p:nvPr>
            <p:ph idx="13" type="ctrTitle"/>
          </p:nvPr>
        </p:nvSpPr>
        <p:spPr>
          <a:xfrm>
            <a:off x="5951713" y="3016125"/>
            <a:ext cx="243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Roboto Condensed"/>
                <a:ea typeface="Roboto Condensed"/>
                <a:cs typeface="Roboto Condensed"/>
                <a:sym typeface="Roboto Condensed"/>
              </a:rPr>
              <a:t>CONCLUSIONS</a:t>
            </a:r>
            <a:endParaRPr>
              <a:latin typeface="Roboto Condensed"/>
              <a:ea typeface="Roboto Condensed"/>
              <a:cs typeface="Roboto Condensed"/>
              <a:sym typeface="Roboto Condensed"/>
            </a:endParaRPr>
          </a:p>
        </p:txBody>
      </p:sp>
      <p:sp>
        <p:nvSpPr>
          <p:cNvPr id="145" name="Google Shape;145;p22"/>
          <p:cNvSpPr txBox="1"/>
          <p:nvPr>
            <p:ph idx="14" type="subTitle"/>
          </p:nvPr>
        </p:nvSpPr>
        <p:spPr>
          <a:xfrm>
            <a:off x="5951713" y="3247625"/>
            <a:ext cx="243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latin typeface="Lora"/>
                <a:ea typeface="Lora"/>
                <a:cs typeface="Lora"/>
                <a:sym typeface="Lora"/>
              </a:rPr>
              <a:t>Here you could describe the</a:t>
            </a:r>
            <a:endParaRPr>
              <a:latin typeface="Lora"/>
              <a:ea typeface="Lora"/>
              <a:cs typeface="Lora"/>
              <a:sym typeface="Lora"/>
            </a:endParaRPr>
          </a:p>
          <a:p>
            <a:pPr indent="0" lvl="0" marL="0" rtl="0" algn="ctr">
              <a:spcBef>
                <a:spcPts val="0"/>
              </a:spcBef>
              <a:spcAft>
                <a:spcPts val="0"/>
              </a:spcAft>
              <a:buClr>
                <a:schemeClr val="dk1"/>
              </a:buClr>
              <a:buSzPts val="1100"/>
              <a:buFont typeface="Arial"/>
              <a:buNone/>
            </a:pPr>
            <a:r>
              <a:rPr lang="en">
                <a:latin typeface="Lora"/>
                <a:ea typeface="Lora"/>
                <a:cs typeface="Lora"/>
                <a:sym typeface="Lora"/>
              </a:rPr>
              <a:t>topic of the section</a:t>
            </a:r>
            <a:endParaRPr>
              <a:latin typeface="Lora"/>
              <a:ea typeface="Lora"/>
              <a:cs typeface="Lora"/>
              <a:sym typeface="Lora"/>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9" name="Shape 149"/>
        <p:cNvGrpSpPr/>
        <p:nvPr/>
      </p:nvGrpSpPr>
      <p:grpSpPr>
        <a:xfrm>
          <a:off x="0" y="0"/>
          <a:ext cx="0" cy="0"/>
          <a:chOff x="0" y="0"/>
          <a:chExt cx="0" cy="0"/>
        </a:xfrm>
      </p:grpSpPr>
      <p:sp>
        <p:nvSpPr>
          <p:cNvPr id="150" name="Google Shape;150;p23"/>
          <p:cNvSpPr/>
          <p:nvPr/>
        </p:nvSpPr>
        <p:spPr>
          <a:xfrm>
            <a:off x="4442000" y="1599700"/>
            <a:ext cx="3160800" cy="1789800"/>
          </a:xfrm>
          <a:prstGeom prst="rect">
            <a:avLst/>
          </a:prstGeom>
          <a:solidFill>
            <a:srgbClr val="FFFFFF">
              <a:alpha val="7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3"/>
          <p:cNvSpPr txBox="1"/>
          <p:nvPr>
            <p:ph idx="1" type="subTitle"/>
          </p:nvPr>
        </p:nvSpPr>
        <p:spPr>
          <a:xfrm>
            <a:off x="4851475" y="1869489"/>
            <a:ext cx="2395500" cy="100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t>Mercury is the closest planet to the Sun and the smallest one in the Solar System—it’s only a bit larger than our Moon. The planet’s name has nothing to do with the liquid metal since it was named after the Roman messenger god, Mercury</a:t>
            </a:r>
            <a:endParaRPr sz="1000"/>
          </a:p>
        </p:txBody>
      </p:sp>
      <p:sp>
        <p:nvSpPr>
          <p:cNvPr id="152" name="Google Shape;152;p23"/>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Roboto Condensed"/>
                <a:ea typeface="Roboto Condensed"/>
                <a:cs typeface="Roboto Condensed"/>
                <a:sym typeface="Roboto Condensed"/>
              </a:rPr>
              <a:t>INTRODUCTION</a:t>
            </a:r>
            <a:endParaRPr b="1">
              <a:solidFill>
                <a:srgbClr val="FFFFFF"/>
              </a:solidFill>
              <a:latin typeface="Roboto Condensed"/>
              <a:ea typeface="Roboto Condensed"/>
              <a:cs typeface="Roboto Condensed"/>
              <a:sym typeface="Roboto Condensed"/>
            </a:endParaRPr>
          </a:p>
        </p:txBody>
      </p:sp>
      <p:sp>
        <p:nvSpPr>
          <p:cNvPr id="153" name="Google Shape;153;p23"/>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3"/>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3"/>
          <p:cNvSpPr/>
          <p:nvPr/>
        </p:nvSpPr>
        <p:spPr>
          <a:xfrm rot="148857">
            <a:off x="7326078" y="2778524"/>
            <a:ext cx="3735501" cy="3735501"/>
          </a:xfrm>
          <a:prstGeom prst="donut">
            <a:avLst>
              <a:gd fmla="val 2305" name="adj"/>
            </a:avLst>
          </a:pr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3"/>
          <p:cNvSpPr/>
          <p:nvPr/>
        </p:nvSpPr>
        <p:spPr>
          <a:xfrm rot="148857">
            <a:off x="1036878" y="-1632701"/>
            <a:ext cx="3735501" cy="3735501"/>
          </a:xfrm>
          <a:prstGeom prst="donut">
            <a:avLst>
              <a:gd fmla="val 2305" name="adj"/>
            </a:avLst>
          </a:pr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pic>
        <p:nvPicPr>
          <p:cNvPr id="161" name="Google Shape;161;p24"/>
          <p:cNvPicPr preferRelativeResize="0"/>
          <p:nvPr/>
        </p:nvPicPr>
        <p:blipFill>
          <a:blip r:embed="rId3">
            <a:alphaModFix/>
          </a:blip>
          <a:stretch>
            <a:fillRect/>
          </a:stretch>
        </p:blipFill>
        <p:spPr>
          <a:xfrm>
            <a:off x="152400" y="152400"/>
            <a:ext cx="4808599" cy="4808599"/>
          </a:xfrm>
          <a:prstGeom prst="rect">
            <a:avLst/>
          </a:prstGeom>
          <a:noFill/>
          <a:ln>
            <a:noFill/>
          </a:ln>
        </p:spPr>
      </p:pic>
      <p:sp>
        <p:nvSpPr>
          <p:cNvPr id="162" name="Google Shape;162;p24"/>
          <p:cNvSpPr/>
          <p:nvPr/>
        </p:nvSpPr>
        <p:spPr>
          <a:xfrm>
            <a:off x="2301625" y="803100"/>
            <a:ext cx="6877200" cy="35373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4"/>
          <p:cNvSpPr/>
          <p:nvPr/>
        </p:nvSpPr>
        <p:spPr>
          <a:xfrm>
            <a:off x="2143025" y="687175"/>
            <a:ext cx="6877200" cy="35373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4"/>
          <p:cNvSpPr txBox="1"/>
          <p:nvPr>
            <p:ph idx="1" type="subTitle"/>
          </p:nvPr>
        </p:nvSpPr>
        <p:spPr>
          <a:xfrm>
            <a:off x="6397350" y="2497713"/>
            <a:ext cx="1876800" cy="3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165" name="Google Shape;165;p24"/>
          <p:cNvSpPr txBox="1"/>
          <p:nvPr>
            <p:ph type="ctrTitle"/>
          </p:nvPr>
        </p:nvSpPr>
        <p:spPr>
          <a:xfrm>
            <a:off x="6397350" y="2286975"/>
            <a:ext cx="3473100" cy="3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t>OBJECTIVES</a:t>
            </a:r>
            <a:endParaRPr b="0"/>
          </a:p>
        </p:txBody>
      </p:sp>
      <p:sp>
        <p:nvSpPr>
          <p:cNvPr id="166" name="Google Shape;166;p24"/>
          <p:cNvSpPr txBox="1"/>
          <p:nvPr>
            <p:ph idx="2" type="title"/>
          </p:nvPr>
        </p:nvSpPr>
        <p:spPr>
          <a:xfrm>
            <a:off x="5023000" y="2392350"/>
            <a:ext cx="1240500" cy="358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0" name="Shape 170"/>
        <p:cNvGrpSpPr/>
        <p:nvPr/>
      </p:nvGrpSpPr>
      <p:grpSpPr>
        <a:xfrm>
          <a:off x="0" y="0"/>
          <a:ext cx="0" cy="0"/>
          <a:chOff x="0" y="0"/>
          <a:chExt cx="0" cy="0"/>
        </a:xfrm>
      </p:grpSpPr>
      <p:grpSp>
        <p:nvGrpSpPr>
          <p:cNvPr id="171" name="Google Shape;171;p25"/>
          <p:cNvGrpSpPr/>
          <p:nvPr/>
        </p:nvGrpSpPr>
        <p:grpSpPr>
          <a:xfrm rot="10800000">
            <a:off x="6126689" y="2033726"/>
            <a:ext cx="1449547" cy="903844"/>
            <a:chOff x="236675" y="622000"/>
            <a:chExt cx="7168875" cy="4470050"/>
          </a:xfrm>
        </p:grpSpPr>
        <p:sp>
          <p:nvSpPr>
            <p:cNvPr id="172" name="Google Shape;172;p25"/>
            <p:cNvSpPr/>
            <p:nvPr/>
          </p:nvSpPr>
          <p:spPr>
            <a:xfrm>
              <a:off x="236675" y="622000"/>
              <a:ext cx="3389500" cy="4470050"/>
            </a:xfrm>
            <a:custGeom>
              <a:rect b="b" l="l" r="r" t="t"/>
              <a:pathLst>
                <a:path extrusionOk="0" h="178802" w="135580">
                  <a:moveTo>
                    <a:pt x="98065" y="0"/>
                  </a:moveTo>
                  <a:cubicBezTo>
                    <a:pt x="32367" y="26891"/>
                    <a:pt x="10691" y="66221"/>
                    <a:pt x="3553" y="90283"/>
                  </a:cubicBezTo>
                  <a:cubicBezTo>
                    <a:pt x="1857" y="95370"/>
                    <a:pt x="762" y="100719"/>
                    <a:pt x="329" y="106265"/>
                  </a:cubicBezTo>
                  <a:cubicBezTo>
                    <a:pt x="1" y="109625"/>
                    <a:pt x="63" y="111554"/>
                    <a:pt x="63" y="111554"/>
                  </a:cubicBezTo>
                  <a:cubicBezTo>
                    <a:pt x="63" y="148695"/>
                    <a:pt x="30170" y="178801"/>
                    <a:pt x="67309" y="178801"/>
                  </a:cubicBezTo>
                  <a:cubicBezTo>
                    <a:pt x="68742" y="178801"/>
                    <a:pt x="70185" y="178756"/>
                    <a:pt x="71638" y="178665"/>
                  </a:cubicBezTo>
                  <a:cubicBezTo>
                    <a:pt x="105760" y="176526"/>
                    <a:pt x="133238" y="148274"/>
                    <a:pt x="134507" y="114112"/>
                  </a:cubicBezTo>
                  <a:cubicBezTo>
                    <a:pt x="135580" y="85134"/>
                    <a:pt x="118299" y="60102"/>
                    <a:pt x="93375" y="49618"/>
                  </a:cubicBezTo>
                  <a:cubicBezTo>
                    <a:pt x="83306" y="45383"/>
                    <a:pt x="80491" y="32461"/>
                    <a:pt x="87336" y="23948"/>
                  </a:cubicBezTo>
                  <a:cubicBezTo>
                    <a:pt x="94912" y="14530"/>
                    <a:pt x="102757" y="9905"/>
                    <a:pt x="102757" y="9905"/>
                  </a:cubicBezTo>
                  <a:lnTo>
                    <a:pt x="98065" y="0"/>
                  </a:lnTo>
                  <a:close/>
                </a:path>
              </a:pathLst>
            </a:cu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5"/>
            <p:cNvSpPr/>
            <p:nvPr/>
          </p:nvSpPr>
          <p:spPr>
            <a:xfrm>
              <a:off x="4016075" y="622000"/>
              <a:ext cx="3389475" cy="4470050"/>
            </a:xfrm>
            <a:custGeom>
              <a:rect b="b" l="l" r="r" t="t"/>
              <a:pathLst>
                <a:path extrusionOk="0" h="178802" w="135579">
                  <a:moveTo>
                    <a:pt x="98062" y="0"/>
                  </a:moveTo>
                  <a:cubicBezTo>
                    <a:pt x="32364" y="26891"/>
                    <a:pt x="10688" y="66221"/>
                    <a:pt x="3548" y="90283"/>
                  </a:cubicBezTo>
                  <a:cubicBezTo>
                    <a:pt x="1854" y="95370"/>
                    <a:pt x="759" y="100719"/>
                    <a:pt x="326" y="106265"/>
                  </a:cubicBezTo>
                  <a:cubicBezTo>
                    <a:pt x="0" y="109625"/>
                    <a:pt x="60" y="111554"/>
                    <a:pt x="60" y="111554"/>
                  </a:cubicBezTo>
                  <a:cubicBezTo>
                    <a:pt x="60" y="148695"/>
                    <a:pt x="30167" y="178801"/>
                    <a:pt x="67308" y="178801"/>
                  </a:cubicBezTo>
                  <a:cubicBezTo>
                    <a:pt x="68741" y="178801"/>
                    <a:pt x="70184" y="178756"/>
                    <a:pt x="71637" y="178665"/>
                  </a:cubicBezTo>
                  <a:cubicBezTo>
                    <a:pt x="105757" y="176526"/>
                    <a:pt x="133235" y="148274"/>
                    <a:pt x="134504" y="114112"/>
                  </a:cubicBezTo>
                  <a:cubicBezTo>
                    <a:pt x="135579" y="85134"/>
                    <a:pt x="118296" y="60102"/>
                    <a:pt x="93374" y="49618"/>
                  </a:cubicBezTo>
                  <a:cubicBezTo>
                    <a:pt x="83305" y="45383"/>
                    <a:pt x="80488" y="32461"/>
                    <a:pt x="87333" y="23948"/>
                  </a:cubicBezTo>
                  <a:cubicBezTo>
                    <a:pt x="94907" y="14530"/>
                    <a:pt x="102751" y="9905"/>
                    <a:pt x="102751" y="9905"/>
                  </a:cubicBezTo>
                  <a:lnTo>
                    <a:pt x="98062" y="0"/>
                  </a:lnTo>
                  <a:close/>
                </a:path>
              </a:pathLst>
            </a:cu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 name="Google Shape;174;p25"/>
          <p:cNvGrpSpPr/>
          <p:nvPr/>
        </p:nvGrpSpPr>
        <p:grpSpPr>
          <a:xfrm>
            <a:off x="1567764" y="799889"/>
            <a:ext cx="1449547" cy="903844"/>
            <a:chOff x="236675" y="622000"/>
            <a:chExt cx="7168875" cy="4470050"/>
          </a:xfrm>
        </p:grpSpPr>
        <p:sp>
          <p:nvSpPr>
            <p:cNvPr id="175" name="Google Shape;175;p25"/>
            <p:cNvSpPr/>
            <p:nvPr/>
          </p:nvSpPr>
          <p:spPr>
            <a:xfrm>
              <a:off x="236675" y="622000"/>
              <a:ext cx="3389500" cy="4470050"/>
            </a:xfrm>
            <a:custGeom>
              <a:rect b="b" l="l" r="r" t="t"/>
              <a:pathLst>
                <a:path extrusionOk="0" h="178802" w="135580">
                  <a:moveTo>
                    <a:pt x="98065" y="0"/>
                  </a:moveTo>
                  <a:cubicBezTo>
                    <a:pt x="32367" y="26891"/>
                    <a:pt x="10691" y="66221"/>
                    <a:pt x="3553" y="90283"/>
                  </a:cubicBezTo>
                  <a:cubicBezTo>
                    <a:pt x="1857" y="95370"/>
                    <a:pt x="762" y="100719"/>
                    <a:pt x="329" y="106265"/>
                  </a:cubicBezTo>
                  <a:cubicBezTo>
                    <a:pt x="1" y="109625"/>
                    <a:pt x="63" y="111554"/>
                    <a:pt x="63" y="111554"/>
                  </a:cubicBezTo>
                  <a:cubicBezTo>
                    <a:pt x="63" y="148695"/>
                    <a:pt x="30170" y="178801"/>
                    <a:pt x="67309" y="178801"/>
                  </a:cubicBezTo>
                  <a:cubicBezTo>
                    <a:pt x="68742" y="178801"/>
                    <a:pt x="70185" y="178756"/>
                    <a:pt x="71638" y="178665"/>
                  </a:cubicBezTo>
                  <a:cubicBezTo>
                    <a:pt x="105760" y="176526"/>
                    <a:pt x="133238" y="148274"/>
                    <a:pt x="134507" y="114112"/>
                  </a:cubicBezTo>
                  <a:cubicBezTo>
                    <a:pt x="135580" y="85134"/>
                    <a:pt x="118299" y="60102"/>
                    <a:pt x="93375" y="49618"/>
                  </a:cubicBezTo>
                  <a:cubicBezTo>
                    <a:pt x="83306" y="45383"/>
                    <a:pt x="80491" y="32461"/>
                    <a:pt x="87336" y="23948"/>
                  </a:cubicBezTo>
                  <a:cubicBezTo>
                    <a:pt x="94912" y="14530"/>
                    <a:pt x="102757" y="9905"/>
                    <a:pt x="102757" y="9905"/>
                  </a:cubicBezTo>
                  <a:lnTo>
                    <a:pt x="98065" y="0"/>
                  </a:lnTo>
                  <a:close/>
                </a:path>
              </a:pathLst>
            </a:cu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5"/>
            <p:cNvSpPr/>
            <p:nvPr/>
          </p:nvSpPr>
          <p:spPr>
            <a:xfrm>
              <a:off x="4016075" y="622000"/>
              <a:ext cx="3389475" cy="4470050"/>
            </a:xfrm>
            <a:custGeom>
              <a:rect b="b" l="l" r="r" t="t"/>
              <a:pathLst>
                <a:path extrusionOk="0" h="178802" w="135579">
                  <a:moveTo>
                    <a:pt x="98062" y="0"/>
                  </a:moveTo>
                  <a:cubicBezTo>
                    <a:pt x="32364" y="26891"/>
                    <a:pt x="10688" y="66221"/>
                    <a:pt x="3548" y="90283"/>
                  </a:cubicBezTo>
                  <a:cubicBezTo>
                    <a:pt x="1854" y="95370"/>
                    <a:pt x="759" y="100719"/>
                    <a:pt x="326" y="106265"/>
                  </a:cubicBezTo>
                  <a:cubicBezTo>
                    <a:pt x="0" y="109625"/>
                    <a:pt x="60" y="111554"/>
                    <a:pt x="60" y="111554"/>
                  </a:cubicBezTo>
                  <a:cubicBezTo>
                    <a:pt x="60" y="148695"/>
                    <a:pt x="30167" y="178801"/>
                    <a:pt x="67308" y="178801"/>
                  </a:cubicBezTo>
                  <a:cubicBezTo>
                    <a:pt x="68741" y="178801"/>
                    <a:pt x="70184" y="178756"/>
                    <a:pt x="71637" y="178665"/>
                  </a:cubicBezTo>
                  <a:cubicBezTo>
                    <a:pt x="105757" y="176526"/>
                    <a:pt x="133235" y="148274"/>
                    <a:pt x="134504" y="114112"/>
                  </a:cubicBezTo>
                  <a:cubicBezTo>
                    <a:pt x="135579" y="85134"/>
                    <a:pt x="118296" y="60102"/>
                    <a:pt x="93374" y="49618"/>
                  </a:cubicBezTo>
                  <a:cubicBezTo>
                    <a:pt x="83305" y="45383"/>
                    <a:pt x="80488" y="32461"/>
                    <a:pt x="87333" y="23948"/>
                  </a:cubicBezTo>
                  <a:cubicBezTo>
                    <a:pt x="94907" y="14530"/>
                    <a:pt x="102751" y="9905"/>
                    <a:pt x="102751" y="9905"/>
                  </a:cubicBezTo>
                  <a:lnTo>
                    <a:pt x="98062" y="0"/>
                  </a:lnTo>
                  <a:close/>
                </a:path>
              </a:pathLst>
            </a:custGeom>
            <a:solidFill>
              <a:srgbClr val="FFFFFF">
                <a:alpha val="651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 name="Google Shape;177;p25"/>
          <p:cNvSpPr txBox="1"/>
          <p:nvPr>
            <p:ph type="ctrTitle"/>
          </p:nvPr>
        </p:nvSpPr>
        <p:spPr>
          <a:xfrm>
            <a:off x="1820100" y="2549100"/>
            <a:ext cx="5503800" cy="344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t>
            </a:r>
            <a:r>
              <a:rPr lang="en"/>
              <a:t>Someone Famous</a:t>
            </a:r>
            <a:endParaRPr/>
          </a:p>
        </p:txBody>
      </p:sp>
      <p:sp>
        <p:nvSpPr>
          <p:cNvPr id="178" name="Google Shape;178;p25"/>
          <p:cNvSpPr txBox="1"/>
          <p:nvPr>
            <p:ph idx="1" type="subTitle"/>
          </p:nvPr>
        </p:nvSpPr>
        <p:spPr>
          <a:xfrm>
            <a:off x="1845750" y="1110600"/>
            <a:ext cx="54525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latin typeface="Roboto Condensed"/>
                <a:ea typeface="Roboto Condensed"/>
                <a:cs typeface="Roboto Condensed"/>
                <a:sym typeface="Roboto Condensed"/>
              </a:rPr>
              <a:t>This is a quote. Words full of wisdom that someone important said and can make the reader get inspired.</a:t>
            </a:r>
            <a:endParaRPr b="0">
              <a:latin typeface="Roboto Condensed"/>
              <a:ea typeface="Roboto Condensed"/>
              <a:cs typeface="Roboto Condensed"/>
              <a:sym typeface="Roboto Condensed"/>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 name="Shape 182"/>
        <p:cNvGrpSpPr/>
        <p:nvPr/>
      </p:nvGrpSpPr>
      <p:grpSpPr>
        <a:xfrm>
          <a:off x="0" y="0"/>
          <a:ext cx="0" cy="0"/>
          <a:chOff x="0" y="0"/>
          <a:chExt cx="0" cy="0"/>
        </a:xfrm>
      </p:grpSpPr>
      <p:sp>
        <p:nvSpPr>
          <p:cNvPr id="183" name="Google Shape;183;p26"/>
          <p:cNvSpPr/>
          <p:nvPr/>
        </p:nvSpPr>
        <p:spPr>
          <a:xfrm>
            <a:off x="4294950" y="591600"/>
            <a:ext cx="3678000" cy="4215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4404325" y="463800"/>
            <a:ext cx="3678000" cy="42159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 name="Google Shape;185;p26"/>
          <p:cNvPicPr preferRelativeResize="0"/>
          <p:nvPr/>
        </p:nvPicPr>
        <p:blipFill rotWithShape="1">
          <a:blip r:embed="rId3">
            <a:alphaModFix/>
          </a:blip>
          <a:srcRect b="6553" l="0" r="18387" t="7888"/>
          <a:stretch/>
        </p:blipFill>
        <p:spPr>
          <a:xfrm>
            <a:off x="135400" y="141600"/>
            <a:ext cx="3091326" cy="4860302"/>
          </a:xfrm>
          <a:prstGeom prst="rect">
            <a:avLst/>
          </a:prstGeom>
          <a:noFill/>
          <a:ln>
            <a:noFill/>
          </a:ln>
        </p:spPr>
      </p:pic>
      <p:sp>
        <p:nvSpPr>
          <p:cNvPr id="186" name="Google Shape;186;p26"/>
          <p:cNvSpPr txBox="1"/>
          <p:nvPr>
            <p:ph idx="6"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Roboto Condensed"/>
                <a:ea typeface="Roboto Condensed"/>
                <a:cs typeface="Roboto Condensed"/>
                <a:sym typeface="Roboto Condensed"/>
              </a:rPr>
              <a:t>STUDY OBJECTIVES</a:t>
            </a:r>
            <a:endParaRPr b="1">
              <a:solidFill>
                <a:srgbClr val="FFFFFF"/>
              </a:solidFill>
              <a:latin typeface="Roboto Condensed"/>
              <a:ea typeface="Roboto Condensed"/>
              <a:cs typeface="Roboto Condensed"/>
              <a:sym typeface="Roboto Condensed"/>
            </a:endParaRPr>
          </a:p>
        </p:txBody>
      </p:sp>
      <p:sp>
        <p:nvSpPr>
          <p:cNvPr id="187" name="Google Shape;187;p26"/>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txBox="1"/>
          <p:nvPr>
            <p:ph type="ctrTitle"/>
          </p:nvPr>
        </p:nvSpPr>
        <p:spPr>
          <a:xfrm>
            <a:off x="5421213" y="2071760"/>
            <a:ext cx="24321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90" name="Google Shape;190;p26"/>
          <p:cNvSpPr txBox="1"/>
          <p:nvPr>
            <p:ph idx="1" type="subTitle"/>
          </p:nvPr>
        </p:nvSpPr>
        <p:spPr>
          <a:xfrm>
            <a:off x="5421213" y="2303260"/>
            <a:ext cx="2432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a:p>
            <a:pPr indent="0" lvl="0" marL="0" rtl="0" algn="l">
              <a:spcBef>
                <a:spcPts val="0"/>
              </a:spcBef>
              <a:spcAft>
                <a:spcPts val="0"/>
              </a:spcAft>
              <a:buNone/>
            </a:pPr>
            <a:r>
              <a:t/>
            </a:r>
            <a:endParaRPr/>
          </a:p>
        </p:txBody>
      </p:sp>
      <p:sp>
        <p:nvSpPr>
          <p:cNvPr id="191" name="Google Shape;191;p26"/>
          <p:cNvSpPr txBox="1"/>
          <p:nvPr>
            <p:ph idx="2" type="ctrTitle"/>
          </p:nvPr>
        </p:nvSpPr>
        <p:spPr>
          <a:xfrm>
            <a:off x="5421213" y="831885"/>
            <a:ext cx="24321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F0F0F"/>
                </a:solidFill>
              </a:rPr>
              <a:t>MERCURY</a:t>
            </a:r>
            <a:endParaRPr>
              <a:solidFill>
                <a:srgbClr val="0F0F0F"/>
              </a:solidFill>
            </a:endParaRPr>
          </a:p>
        </p:txBody>
      </p:sp>
      <p:sp>
        <p:nvSpPr>
          <p:cNvPr id="192" name="Google Shape;192;p26"/>
          <p:cNvSpPr txBox="1"/>
          <p:nvPr>
            <p:ph idx="3" type="subTitle"/>
          </p:nvPr>
        </p:nvSpPr>
        <p:spPr>
          <a:xfrm>
            <a:off x="5421213" y="1063385"/>
            <a:ext cx="2432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a:t>
            </a:r>
            <a:endParaRPr/>
          </a:p>
        </p:txBody>
      </p:sp>
      <p:sp>
        <p:nvSpPr>
          <p:cNvPr id="193" name="Google Shape;193;p26"/>
          <p:cNvSpPr txBox="1"/>
          <p:nvPr>
            <p:ph idx="4" type="ctrTitle"/>
          </p:nvPr>
        </p:nvSpPr>
        <p:spPr>
          <a:xfrm>
            <a:off x="5421213" y="3311635"/>
            <a:ext cx="2432100" cy="3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94" name="Google Shape;194;p26"/>
          <p:cNvSpPr txBox="1"/>
          <p:nvPr>
            <p:ph idx="5" type="subTitle"/>
          </p:nvPr>
        </p:nvSpPr>
        <p:spPr>
          <a:xfrm>
            <a:off x="5421213" y="3543135"/>
            <a:ext cx="24321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actually a cold place. It’s full of iron oxide dust, which gives the planet its reddish cast</a:t>
            </a:r>
            <a:endParaRPr/>
          </a:p>
          <a:p>
            <a:pPr indent="0" lvl="0" marL="0" rtl="0" algn="l">
              <a:spcBef>
                <a:spcPts val="0"/>
              </a:spcBef>
              <a:spcAft>
                <a:spcPts val="0"/>
              </a:spcAft>
              <a:buNone/>
            </a:pPr>
            <a:r>
              <a:t/>
            </a:r>
            <a:endParaRPr/>
          </a:p>
        </p:txBody>
      </p:sp>
      <p:grpSp>
        <p:nvGrpSpPr>
          <p:cNvPr id="195" name="Google Shape;195;p26"/>
          <p:cNvGrpSpPr/>
          <p:nvPr/>
        </p:nvGrpSpPr>
        <p:grpSpPr>
          <a:xfrm>
            <a:off x="4772895" y="2387943"/>
            <a:ext cx="367208" cy="367603"/>
            <a:chOff x="3539102" y="2427549"/>
            <a:chExt cx="355099" cy="355481"/>
          </a:xfrm>
        </p:grpSpPr>
        <p:sp>
          <p:nvSpPr>
            <p:cNvPr id="196" name="Google Shape;196;p2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26"/>
          <p:cNvGrpSpPr/>
          <p:nvPr/>
        </p:nvGrpSpPr>
        <p:grpSpPr>
          <a:xfrm>
            <a:off x="4772910" y="3655606"/>
            <a:ext cx="367184" cy="361464"/>
            <a:chOff x="1754279" y="4286593"/>
            <a:chExt cx="351439" cy="345965"/>
          </a:xfrm>
        </p:grpSpPr>
        <p:sp>
          <p:nvSpPr>
            <p:cNvPr id="199" name="Google Shape;199;p2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 name="Google Shape;204;p26"/>
          <p:cNvSpPr/>
          <p:nvPr/>
        </p:nvSpPr>
        <p:spPr>
          <a:xfrm>
            <a:off x="4775787" y="1155063"/>
            <a:ext cx="361433" cy="36146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0F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 name="Shape 208"/>
        <p:cNvGrpSpPr/>
        <p:nvPr/>
      </p:nvGrpSpPr>
      <p:grpSpPr>
        <a:xfrm>
          <a:off x="0" y="0"/>
          <a:ext cx="0" cy="0"/>
          <a:chOff x="0" y="0"/>
          <a:chExt cx="0" cy="0"/>
        </a:xfrm>
      </p:grpSpPr>
      <p:sp>
        <p:nvSpPr>
          <p:cNvPr id="209" name="Google Shape;209;p27"/>
          <p:cNvSpPr/>
          <p:nvPr/>
        </p:nvSpPr>
        <p:spPr>
          <a:xfrm>
            <a:off x="6179530" y="3009000"/>
            <a:ext cx="2504100" cy="134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3559156" y="670500"/>
            <a:ext cx="2504100" cy="22272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1" name="Google Shape;211;p27"/>
          <p:cNvPicPr preferRelativeResize="0"/>
          <p:nvPr/>
        </p:nvPicPr>
        <p:blipFill>
          <a:blip r:embed="rId3">
            <a:alphaModFix/>
          </a:blip>
          <a:stretch>
            <a:fillRect/>
          </a:stretch>
        </p:blipFill>
        <p:spPr>
          <a:xfrm>
            <a:off x="135400" y="141600"/>
            <a:ext cx="3091337" cy="4860301"/>
          </a:xfrm>
          <a:prstGeom prst="rect">
            <a:avLst/>
          </a:prstGeom>
          <a:noFill/>
          <a:ln>
            <a:noFill/>
          </a:ln>
        </p:spPr>
      </p:pic>
      <p:sp>
        <p:nvSpPr>
          <p:cNvPr id="212" name="Google Shape;212;p27"/>
          <p:cNvSpPr txBox="1"/>
          <p:nvPr>
            <p:ph idx="8"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LITERATURE REVIEW</a:t>
            </a:r>
            <a:endParaRPr>
              <a:solidFill>
                <a:srgbClr val="FFFFFF"/>
              </a:solidFill>
            </a:endParaRPr>
          </a:p>
        </p:txBody>
      </p:sp>
      <p:sp>
        <p:nvSpPr>
          <p:cNvPr id="213" name="Google Shape;213;p27"/>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6290225" y="3136857"/>
            <a:ext cx="2504100" cy="13419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7"/>
          <p:cNvSpPr/>
          <p:nvPr/>
        </p:nvSpPr>
        <p:spPr>
          <a:xfrm>
            <a:off x="3678711" y="781800"/>
            <a:ext cx="2504100" cy="22272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7"/>
          <p:cNvSpPr txBox="1"/>
          <p:nvPr>
            <p:ph type="ctrTitle"/>
          </p:nvPr>
        </p:nvSpPr>
        <p:spPr>
          <a:xfrm>
            <a:off x="6424323" y="982563"/>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THEORY B</a:t>
            </a:r>
            <a:endParaRPr/>
          </a:p>
        </p:txBody>
      </p:sp>
      <p:sp>
        <p:nvSpPr>
          <p:cNvPr id="218" name="Google Shape;218;p27"/>
          <p:cNvSpPr txBox="1"/>
          <p:nvPr>
            <p:ph idx="1" type="subTitle"/>
          </p:nvPr>
        </p:nvSpPr>
        <p:spPr>
          <a:xfrm>
            <a:off x="6424325" y="1290288"/>
            <a:ext cx="2019900" cy="160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a:t>
            </a:r>
            <a:endParaRPr/>
          </a:p>
          <a:p>
            <a:pPr indent="0" lvl="0" marL="0" rtl="0" algn="ctr">
              <a:spcBef>
                <a:spcPts val="0"/>
              </a:spcBef>
              <a:spcAft>
                <a:spcPts val="0"/>
              </a:spcAft>
              <a:buNone/>
            </a:pPr>
            <a:r>
              <a:rPr lang="en"/>
              <a:t>atmosphere is extremely poisonous. It’s the second-brightest natural object in the night sky after the Moon</a:t>
            </a:r>
            <a:endParaRPr/>
          </a:p>
          <a:p>
            <a:pPr indent="0" lvl="0" marL="0" rtl="0" algn="ctr">
              <a:spcBef>
                <a:spcPts val="0"/>
              </a:spcBef>
              <a:spcAft>
                <a:spcPts val="0"/>
              </a:spcAft>
              <a:buNone/>
            </a:pPr>
            <a:r>
              <a:t/>
            </a:r>
            <a:endParaRPr/>
          </a:p>
        </p:txBody>
      </p:sp>
      <p:sp>
        <p:nvSpPr>
          <p:cNvPr id="219" name="Google Shape;219;p27"/>
          <p:cNvSpPr txBox="1"/>
          <p:nvPr>
            <p:ph idx="2" type="ctrTitle"/>
          </p:nvPr>
        </p:nvSpPr>
        <p:spPr>
          <a:xfrm>
            <a:off x="6424323" y="3136838"/>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B</a:t>
            </a:r>
            <a:endParaRPr/>
          </a:p>
        </p:txBody>
      </p:sp>
      <p:sp>
        <p:nvSpPr>
          <p:cNvPr id="220" name="Google Shape;220;p27"/>
          <p:cNvSpPr txBox="1"/>
          <p:nvPr>
            <p:ph idx="3" type="subTitle"/>
          </p:nvPr>
        </p:nvSpPr>
        <p:spPr>
          <a:xfrm>
            <a:off x="6424323" y="3444538"/>
            <a:ext cx="2019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t>
            </a:r>
            <a:endParaRPr/>
          </a:p>
        </p:txBody>
      </p:sp>
      <p:sp>
        <p:nvSpPr>
          <p:cNvPr id="221" name="Google Shape;221;p27"/>
          <p:cNvSpPr txBox="1"/>
          <p:nvPr>
            <p:ph idx="4" type="ctrTitle"/>
          </p:nvPr>
        </p:nvSpPr>
        <p:spPr>
          <a:xfrm>
            <a:off x="3923504" y="982563"/>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THEORY A</a:t>
            </a:r>
            <a:endParaRPr/>
          </a:p>
        </p:txBody>
      </p:sp>
      <p:sp>
        <p:nvSpPr>
          <p:cNvPr id="222" name="Google Shape;222;p27"/>
          <p:cNvSpPr txBox="1"/>
          <p:nvPr>
            <p:ph idx="5" type="subTitle"/>
          </p:nvPr>
        </p:nvSpPr>
        <p:spPr>
          <a:xfrm>
            <a:off x="3923506" y="1290286"/>
            <a:ext cx="2019900" cy="149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it was named</a:t>
            </a:r>
            <a:endParaRPr/>
          </a:p>
          <a:p>
            <a:pPr indent="0" lvl="0" marL="0" rtl="0" algn="ctr">
              <a:spcBef>
                <a:spcPts val="0"/>
              </a:spcBef>
              <a:spcAft>
                <a:spcPts val="0"/>
              </a:spcAft>
              <a:buClr>
                <a:schemeClr val="dk1"/>
              </a:buClr>
              <a:buSzPts val="1100"/>
              <a:buFont typeface="Arial"/>
              <a:buNone/>
            </a:pPr>
            <a:r>
              <a:rPr lang="en"/>
              <a:t>after the Roman messenger god, Mercury</a:t>
            </a:r>
            <a:endParaRPr/>
          </a:p>
          <a:p>
            <a:pPr indent="0" lvl="0" marL="0" rtl="0" algn="ctr">
              <a:spcBef>
                <a:spcPts val="0"/>
              </a:spcBef>
              <a:spcAft>
                <a:spcPts val="0"/>
              </a:spcAft>
              <a:buNone/>
            </a:pPr>
            <a:r>
              <a:t/>
            </a:r>
            <a:endParaRPr/>
          </a:p>
        </p:txBody>
      </p:sp>
      <p:sp>
        <p:nvSpPr>
          <p:cNvPr id="223" name="Google Shape;223;p27"/>
          <p:cNvSpPr txBox="1"/>
          <p:nvPr>
            <p:ph idx="6" type="ctrTitle"/>
          </p:nvPr>
        </p:nvSpPr>
        <p:spPr>
          <a:xfrm>
            <a:off x="3937673" y="3136838"/>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A</a:t>
            </a:r>
            <a:endParaRPr/>
          </a:p>
        </p:txBody>
      </p:sp>
      <p:sp>
        <p:nvSpPr>
          <p:cNvPr id="224" name="Google Shape;224;p27"/>
          <p:cNvSpPr txBox="1"/>
          <p:nvPr>
            <p:ph idx="7" type="subTitle"/>
          </p:nvPr>
        </p:nvSpPr>
        <p:spPr>
          <a:xfrm>
            <a:off x="3937673" y="3444538"/>
            <a:ext cx="2019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a bit larger than our Moon</a:t>
            </a:r>
            <a:endParaRPr/>
          </a:p>
        </p:txBody>
      </p:sp>
      <p:sp>
        <p:nvSpPr>
          <p:cNvPr id="225" name="Google Shape;225;p27"/>
          <p:cNvSpPr/>
          <p:nvPr/>
        </p:nvSpPr>
        <p:spPr>
          <a:xfrm>
            <a:off x="2023900" y="3554375"/>
            <a:ext cx="1720500" cy="14475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 name="Shape 229"/>
        <p:cNvGrpSpPr/>
        <p:nvPr/>
      </p:nvGrpSpPr>
      <p:grpSpPr>
        <a:xfrm>
          <a:off x="0" y="0"/>
          <a:ext cx="0" cy="0"/>
          <a:chOff x="0" y="0"/>
          <a:chExt cx="0" cy="0"/>
        </a:xfrm>
      </p:grpSpPr>
      <p:sp>
        <p:nvSpPr>
          <p:cNvPr id="230" name="Google Shape;230;p28"/>
          <p:cNvSpPr/>
          <p:nvPr/>
        </p:nvSpPr>
        <p:spPr>
          <a:xfrm rot="5400000">
            <a:off x="5262250" y="-1103825"/>
            <a:ext cx="439500" cy="5012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rot="5400000">
            <a:off x="5370225" y="-1218525"/>
            <a:ext cx="459900" cy="51042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2200775" y="1622100"/>
            <a:ext cx="558300" cy="22644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2084587" y="1664371"/>
            <a:ext cx="624000" cy="23319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4" name="Google Shape;234;p28"/>
          <p:cNvGraphicFramePr/>
          <p:nvPr/>
        </p:nvGraphicFramePr>
        <p:xfrm>
          <a:off x="2003550" y="1256215"/>
          <a:ext cx="3000000" cy="3000000"/>
        </p:xfrm>
        <a:graphic>
          <a:graphicData uri="http://schemas.openxmlformats.org/drawingml/2006/table">
            <a:tbl>
              <a:tblPr>
                <a:noFill/>
                <a:tableStyleId>{36998149-C8B0-4A37-A7F9-22B3ACC0D885}</a:tableStyleId>
              </a:tblPr>
              <a:tblGrid>
                <a:gridCol w="935175"/>
                <a:gridCol w="856350"/>
                <a:gridCol w="856350"/>
                <a:gridCol w="856350"/>
                <a:gridCol w="856350"/>
                <a:gridCol w="856350"/>
                <a:gridCol w="856350"/>
              </a:tblGrid>
              <a:tr h="475300">
                <a:tc>
                  <a:txBody>
                    <a:bodyPr/>
                    <a:lstStyle/>
                    <a:p>
                      <a:pPr indent="0" lvl="0" marL="0" rtl="0" algn="l">
                        <a:spcBef>
                          <a:spcPts val="0"/>
                        </a:spcBef>
                        <a:spcAft>
                          <a:spcPts val="0"/>
                        </a:spcAft>
                        <a:buNone/>
                      </a:pPr>
                      <a:r>
                        <a:t/>
                      </a:r>
                      <a:endParaRPr sz="1100">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900">
                          <a:solidFill>
                            <a:srgbClr val="0F0F0F"/>
                          </a:solidFill>
                          <a:latin typeface="Roboto Condensed"/>
                          <a:ea typeface="Roboto Condensed"/>
                          <a:cs typeface="Roboto Condensed"/>
                          <a:sym typeface="Roboto Condensed"/>
                        </a:rPr>
                        <a:t>PHASE 1</a:t>
                      </a:r>
                      <a:endParaRPr b="1"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900">
                          <a:solidFill>
                            <a:srgbClr val="0F0F0F"/>
                          </a:solidFill>
                          <a:latin typeface="Roboto Condensed"/>
                          <a:ea typeface="Roboto Condensed"/>
                          <a:cs typeface="Roboto Condensed"/>
                          <a:sym typeface="Roboto Condensed"/>
                        </a:rPr>
                        <a:t>TASK 1</a:t>
                      </a:r>
                      <a:endParaRPr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900">
                          <a:solidFill>
                            <a:srgbClr val="0F0F0F"/>
                          </a:solidFill>
                          <a:latin typeface="Roboto Condensed"/>
                          <a:ea typeface="Roboto Condensed"/>
                          <a:cs typeface="Roboto Condensed"/>
                          <a:sym typeface="Roboto Condensed"/>
                        </a:rPr>
                        <a:t>TASK 2</a:t>
                      </a:r>
                      <a:endParaRPr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900">
                          <a:solidFill>
                            <a:srgbClr val="0F0F0F"/>
                          </a:solidFill>
                          <a:latin typeface="Roboto Condensed"/>
                          <a:ea typeface="Roboto Condensed"/>
                          <a:cs typeface="Roboto Condensed"/>
                          <a:sym typeface="Roboto Condensed"/>
                        </a:rPr>
                        <a:t>PHASE 2</a:t>
                      </a:r>
                      <a:endParaRPr b="1"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900">
                          <a:solidFill>
                            <a:srgbClr val="0F0F0F"/>
                          </a:solidFill>
                          <a:latin typeface="Roboto Condensed"/>
                          <a:ea typeface="Roboto Condensed"/>
                          <a:cs typeface="Roboto Condensed"/>
                          <a:sym typeface="Roboto Condensed"/>
                        </a:rPr>
                        <a:t>TASK 1</a:t>
                      </a:r>
                      <a:endParaRPr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900">
                          <a:solidFill>
                            <a:srgbClr val="0F0F0F"/>
                          </a:solidFill>
                          <a:latin typeface="Roboto Condensed"/>
                          <a:ea typeface="Roboto Condensed"/>
                          <a:cs typeface="Roboto Condensed"/>
                          <a:sym typeface="Roboto Condensed"/>
                        </a:rPr>
                        <a:t>TASK 2</a:t>
                      </a:r>
                      <a:endParaRPr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0F0F0F"/>
                          </a:solidFill>
                          <a:latin typeface="Roboto Condensed"/>
                          <a:ea typeface="Roboto Condensed"/>
                          <a:cs typeface="Roboto Condensed"/>
                          <a:sym typeface="Roboto Condensed"/>
                        </a:rPr>
                        <a:t>JAN</a:t>
                      </a:r>
                      <a:endParaRPr sz="900">
                        <a:solidFill>
                          <a:srgbClr val="0F0F0F"/>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434343"/>
                          </a:solidFill>
                          <a:latin typeface="Roboto Condensed"/>
                          <a:ea typeface="Roboto Condensed"/>
                          <a:cs typeface="Roboto Condensed"/>
                          <a:sym typeface="Roboto Condensed"/>
                        </a:rPr>
                        <a:t>FEB</a:t>
                      </a:r>
                      <a:endParaRPr sz="9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434343"/>
                          </a:solidFill>
                          <a:latin typeface="Roboto Condensed"/>
                          <a:ea typeface="Roboto Condensed"/>
                          <a:cs typeface="Roboto Condensed"/>
                          <a:sym typeface="Roboto Condensed"/>
                        </a:rPr>
                        <a:t>MAR</a:t>
                      </a:r>
                      <a:endParaRPr sz="9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434343"/>
                          </a:solidFill>
                          <a:latin typeface="Roboto Condensed"/>
                          <a:ea typeface="Roboto Condensed"/>
                          <a:cs typeface="Roboto Condensed"/>
                          <a:sym typeface="Roboto Condensed"/>
                        </a:rPr>
                        <a:t>APR</a:t>
                      </a:r>
                      <a:endParaRPr sz="9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434343"/>
                          </a:solidFill>
                          <a:latin typeface="Roboto Condensed"/>
                          <a:ea typeface="Roboto Condensed"/>
                          <a:cs typeface="Roboto Condensed"/>
                          <a:sym typeface="Roboto Condensed"/>
                        </a:rPr>
                        <a:t>MAY</a:t>
                      </a:r>
                      <a:endParaRPr sz="9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r>
              <a:tr h="276375">
                <a:tc>
                  <a:txBody>
                    <a:bodyPr/>
                    <a:lstStyle/>
                    <a:p>
                      <a:pPr indent="0" lvl="0" marL="0" rtl="0" algn="ctr">
                        <a:spcBef>
                          <a:spcPts val="0"/>
                        </a:spcBef>
                        <a:spcAft>
                          <a:spcPts val="0"/>
                        </a:spcAft>
                        <a:buNone/>
                      </a:pPr>
                      <a:r>
                        <a:rPr lang="en" sz="900">
                          <a:solidFill>
                            <a:srgbClr val="434343"/>
                          </a:solidFill>
                          <a:latin typeface="Roboto Condensed"/>
                          <a:ea typeface="Roboto Condensed"/>
                          <a:cs typeface="Roboto Condensed"/>
                          <a:sym typeface="Roboto Condensed"/>
                        </a:rPr>
                        <a:t>JUN</a:t>
                      </a:r>
                      <a:endParaRPr sz="9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alpha val="0"/>
                        </a:schemeClr>
                      </a:solidFill>
                      <a:prstDash val="solid"/>
                      <a:round/>
                      <a:headEnd len="sm" w="sm" type="none"/>
                      <a:tailEnd len="sm" w="sm" type="none"/>
                    </a:lnR>
                    <a:lnT cap="flat" cmpd="sng" w="152400">
                      <a:solidFill>
                        <a:schemeClr val="lt1">
                          <a:alpha val="0"/>
                        </a:schemeClr>
                      </a:solidFill>
                      <a:prstDash val="solid"/>
                      <a:round/>
                      <a:headEnd len="sm" w="sm" type="none"/>
                      <a:tailEnd len="sm" w="sm" type="none"/>
                    </a:lnT>
                    <a:lnB cap="flat" cmpd="sng" w="152400">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alpha val="0"/>
                        </a:schemeClr>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c>
                  <a:txBody>
                    <a:bodyPr/>
                    <a:lstStyle/>
                    <a:p>
                      <a:pPr indent="0" lvl="0" marL="0" rtl="0" algn="ctr">
                        <a:spcBef>
                          <a:spcPts val="0"/>
                        </a:spcBef>
                        <a:spcAft>
                          <a:spcPts val="0"/>
                        </a:spcAft>
                        <a:buNone/>
                      </a:pPr>
                      <a:r>
                        <a:t/>
                      </a:r>
                      <a:endParaRPr sz="1100">
                        <a:solidFill>
                          <a:srgbClr val="434343"/>
                        </a:solidFill>
                        <a:latin typeface="Roboto Condensed"/>
                        <a:ea typeface="Roboto Condensed"/>
                        <a:cs typeface="Roboto Condensed"/>
                        <a:sym typeface="Roboto Condensed"/>
                      </a:endParaRPr>
                    </a:p>
                  </a:txBody>
                  <a:tcPr marT="91425" marB="91425" marR="91425" marL="91425">
                    <a:lnL cap="flat" cmpd="sng" w="152400">
                      <a:solidFill>
                        <a:schemeClr val="lt1"/>
                      </a:solidFill>
                      <a:prstDash val="solid"/>
                      <a:round/>
                      <a:headEnd len="sm" w="sm" type="none"/>
                      <a:tailEnd len="sm" w="sm" type="none"/>
                    </a:lnL>
                    <a:lnR cap="flat" cmpd="sng" w="152400">
                      <a:solidFill>
                        <a:schemeClr val="lt1"/>
                      </a:solidFill>
                      <a:prstDash val="solid"/>
                      <a:round/>
                      <a:headEnd len="sm" w="sm" type="none"/>
                      <a:tailEnd len="sm" w="sm" type="none"/>
                    </a:lnR>
                    <a:lnT cap="flat" cmpd="sng" w="152400">
                      <a:solidFill>
                        <a:schemeClr val="lt1"/>
                      </a:solidFill>
                      <a:prstDash val="solid"/>
                      <a:round/>
                      <a:headEnd len="sm" w="sm" type="none"/>
                      <a:tailEnd len="sm" w="sm" type="none"/>
                    </a:lnT>
                    <a:lnB cap="flat" cmpd="sng" w="152400">
                      <a:solidFill>
                        <a:schemeClr val="lt1"/>
                      </a:solidFill>
                      <a:prstDash val="solid"/>
                      <a:round/>
                      <a:headEnd len="sm" w="sm" type="none"/>
                      <a:tailEnd len="sm" w="sm" type="none"/>
                    </a:lnB>
                    <a:solidFill>
                      <a:srgbClr val="78909C">
                        <a:alpha val="23660"/>
                      </a:srgbClr>
                    </a:solidFill>
                  </a:tcPr>
                </a:tc>
              </a:tr>
            </a:tbl>
          </a:graphicData>
        </a:graphic>
      </p:graphicFrame>
      <p:cxnSp>
        <p:nvCxnSpPr>
          <p:cNvPr id="235" name="Google Shape;235;p28"/>
          <p:cNvCxnSpPr/>
          <p:nvPr/>
        </p:nvCxnSpPr>
        <p:spPr>
          <a:xfrm>
            <a:off x="2833350" y="3661311"/>
            <a:ext cx="5152200" cy="0"/>
          </a:xfrm>
          <a:prstGeom prst="straightConnector1">
            <a:avLst/>
          </a:prstGeom>
          <a:noFill/>
          <a:ln cap="flat" cmpd="sng" w="9525">
            <a:solidFill>
              <a:srgbClr val="A5B7C6"/>
            </a:solidFill>
            <a:prstDash val="solid"/>
            <a:round/>
            <a:headEnd len="med" w="med" type="none"/>
            <a:tailEnd len="med" w="med" type="none"/>
          </a:ln>
        </p:spPr>
      </p:cxnSp>
      <p:cxnSp>
        <p:nvCxnSpPr>
          <p:cNvPr id="236" name="Google Shape;236;p28"/>
          <p:cNvCxnSpPr/>
          <p:nvPr/>
        </p:nvCxnSpPr>
        <p:spPr>
          <a:xfrm>
            <a:off x="2833350" y="3312604"/>
            <a:ext cx="5152200" cy="0"/>
          </a:xfrm>
          <a:prstGeom prst="straightConnector1">
            <a:avLst/>
          </a:prstGeom>
          <a:noFill/>
          <a:ln cap="flat" cmpd="sng" w="9525">
            <a:solidFill>
              <a:srgbClr val="A5B7C6"/>
            </a:solidFill>
            <a:prstDash val="solid"/>
            <a:round/>
            <a:headEnd len="med" w="med" type="none"/>
            <a:tailEnd len="med" w="med" type="none"/>
          </a:ln>
        </p:spPr>
      </p:cxnSp>
      <p:cxnSp>
        <p:nvCxnSpPr>
          <p:cNvPr id="237" name="Google Shape;237;p28"/>
          <p:cNvCxnSpPr/>
          <p:nvPr/>
        </p:nvCxnSpPr>
        <p:spPr>
          <a:xfrm>
            <a:off x="2833350" y="2959140"/>
            <a:ext cx="5152200" cy="0"/>
          </a:xfrm>
          <a:prstGeom prst="straightConnector1">
            <a:avLst/>
          </a:prstGeom>
          <a:noFill/>
          <a:ln cap="flat" cmpd="sng" w="9525">
            <a:solidFill>
              <a:srgbClr val="A5B7C6"/>
            </a:solidFill>
            <a:prstDash val="solid"/>
            <a:round/>
            <a:headEnd len="med" w="med" type="none"/>
            <a:tailEnd len="med" w="med" type="none"/>
          </a:ln>
        </p:spPr>
      </p:cxnSp>
      <p:cxnSp>
        <p:nvCxnSpPr>
          <p:cNvPr id="238" name="Google Shape;238;p28"/>
          <p:cNvCxnSpPr/>
          <p:nvPr/>
        </p:nvCxnSpPr>
        <p:spPr>
          <a:xfrm>
            <a:off x="2833350" y="2610433"/>
            <a:ext cx="5152200" cy="0"/>
          </a:xfrm>
          <a:prstGeom prst="straightConnector1">
            <a:avLst/>
          </a:prstGeom>
          <a:noFill/>
          <a:ln cap="flat" cmpd="sng" w="9525">
            <a:solidFill>
              <a:srgbClr val="A5B7C6"/>
            </a:solidFill>
            <a:prstDash val="solid"/>
            <a:round/>
            <a:headEnd len="med" w="med" type="none"/>
            <a:tailEnd len="med" w="med" type="none"/>
          </a:ln>
        </p:spPr>
      </p:cxnSp>
      <p:cxnSp>
        <p:nvCxnSpPr>
          <p:cNvPr id="239" name="Google Shape;239;p28"/>
          <p:cNvCxnSpPr/>
          <p:nvPr/>
        </p:nvCxnSpPr>
        <p:spPr>
          <a:xfrm>
            <a:off x="2833350" y="2253699"/>
            <a:ext cx="5152200" cy="0"/>
          </a:xfrm>
          <a:prstGeom prst="straightConnector1">
            <a:avLst/>
          </a:prstGeom>
          <a:noFill/>
          <a:ln cap="flat" cmpd="sng" w="9525">
            <a:solidFill>
              <a:srgbClr val="A5B7C6"/>
            </a:solidFill>
            <a:prstDash val="solid"/>
            <a:round/>
            <a:headEnd len="med" w="med" type="none"/>
            <a:tailEnd len="med" w="med" type="none"/>
          </a:ln>
        </p:spPr>
      </p:cxnSp>
      <p:cxnSp>
        <p:nvCxnSpPr>
          <p:cNvPr id="240" name="Google Shape;240;p28"/>
          <p:cNvCxnSpPr/>
          <p:nvPr/>
        </p:nvCxnSpPr>
        <p:spPr>
          <a:xfrm>
            <a:off x="2835850" y="1904290"/>
            <a:ext cx="5152200" cy="0"/>
          </a:xfrm>
          <a:prstGeom prst="straightConnector1">
            <a:avLst/>
          </a:prstGeom>
          <a:noFill/>
          <a:ln cap="flat" cmpd="sng" w="9525">
            <a:solidFill>
              <a:srgbClr val="A5B7C6"/>
            </a:solidFill>
            <a:prstDash val="solid"/>
            <a:round/>
            <a:headEnd len="med" w="med" type="none"/>
            <a:tailEnd len="med" w="med" type="none"/>
          </a:ln>
        </p:spPr>
      </p:cxnSp>
      <p:sp>
        <p:nvSpPr>
          <p:cNvPr id="241" name="Google Shape;241;p28"/>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SCHEDULE</a:t>
            </a:r>
            <a:endParaRPr>
              <a:solidFill>
                <a:srgbClr val="78909C"/>
              </a:solidFill>
            </a:endParaRPr>
          </a:p>
        </p:txBody>
      </p:sp>
      <p:sp>
        <p:nvSpPr>
          <p:cNvPr id="242" name="Google Shape;242;p28"/>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6738950" y="3604600"/>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7593300" y="3604600"/>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6738950" y="3255893"/>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5843475" y="2840764"/>
            <a:ext cx="241500" cy="2415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4163200" y="2555713"/>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5017550" y="2555713"/>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4163200" y="2198979"/>
            <a:ext cx="113400" cy="1134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3243375" y="1787851"/>
            <a:ext cx="241500" cy="2415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 name="Shape 255"/>
        <p:cNvGrpSpPr/>
        <p:nvPr/>
      </p:nvGrpSpPr>
      <p:grpSpPr>
        <a:xfrm>
          <a:off x="0" y="0"/>
          <a:ext cx="0" cy="0"/>
          <a:chOff x="0" y="0"/>
          <a:chExt cx="0" cy="0"/>
        </a:xfrm>
      </p:grpSpPr>
      <p:sp>
        <p:nvSpPr>
          <p:cNvPr id="256" name="Google Shape;256;p29"/>
          <p:cNvSpPr txBox="1"/>
          <p:nvPr>
            <p:ph idx="6"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METHODOLOGY</a:t>
            </a:r>
            <a:endParaRPr>
              <a:solidFill>
                <a:srgbClr val="78909C"/>
              </a:solidFill>
            </a:endParaRPr>
          </a:p>
        </p:txBody>
      </p:sp>
      <p:sp>
        <p:nvSpPr>
          <p:cNvPr id="257" name="Google Shape;257;p29"/>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9" name="Google Shape;259;p29"/>
          <p:cNvPicPr preferRelativeResize="0"/>
          <p:nvPr/>
        </p:nvPicPr>
        <p:blipFill>
          <a:blip r:embed="rId3">
            <a:alphaModFix/>
          </a:blip>
          <a:stretch>
            <a:fillRect/>
          </a:stretch>
        </p:blipFill>
        <p:spPr>
          <a:xfrm>
            <a:off x="5764050" y="152400"/>
            <a:ext cx="3225797" cy="4838696"/>
          </a:xfrm>
          <a:prstGeom prst="rect">
            <a:avLst/>
          </a:prstGeom>
          <a:noFill/>
          <a:ln>
            <a:noFill/>
          </a:ln>
        </p:spPr>
      </p:pic>
      <p:sp>
        <p:nvSpPr>
          <p:cNvPr id="260" name="Google Shape;260;p29"/>
          <p:cNvSpPr/>
          <p:nvPr/>
        </p:nvSpPr>
        <p:spPr>
          <a:xfrm rot="148747">
            <a:off x="4097524" y="352373"/>
            <a:ext cx="4438754" cy="4438754"/>
          </a:xfrm>
          <a:prstGeom prst="donut">
            <a:avLst>
              <a:gd fmla="val 2305" name="adj"/>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txBox="1"/>
          <p:nvPr>
            <p:ph type="ctrTitle"/>
          </p:nvPr>
        </p:nvSpPr>
        <p:spPr>
          <a:xfrm>
            <a:off x="1576700" y="1706475"/>
            <a:ext cx="1892100" cy="36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ANALYSIS</a:t>
            </a:r>
            <a:endParaRPr/>
          </a:p>
        </p:txBody>
      </p:sp>
      <p:sp>
        <p:nvSpPr>
          <p:cNvPr id="262" name="Google Shape;262;p29"/>
          <p:cNvSpPr txBox="1"/>
          <p:nvPr>
            <p:ph idx="1" type="subTitle"/>
          </p:nvPr>
        </p:nvSpPr>
        <p:spPr>
          <a:xfrm>
            <a:off x="1576700" y="1937975"/>
            <a:ext cx="18921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our Solar System</a:t>
            </a:r>
            <a:endParaRPr/>
          </a:p>
        </p:txBody>
      </p:sp>
      <p:sp>
        <p:nvSpPr>
          <p:cNvPr id="263" name="Google Shape;263;p29"/>
          <p:cNvSpPr txBox="1"/>
          <p:nvPr>
            <p:ph idx="2" type="ctrTitle"/>
          </p:nvPr>
        </p:nvSpPr>
        <p:spPr>
          <a:xfrm>
            <a:off x="1576700" y="771400"/>
            <a:ext cx="1892100" cy="36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RESEARCH</a:t>
            </a:r>
            <a:endParaRPr/>
          </a:p>
        </p:txBody>
      </p:sp>
      <p:sp>
        <p:nvSpPr>
          <p:cNvPr id="264" name="Google Shape;264;p29"/>
          <p:cNvSpPr txBox="1"/>
          <p:nvPr>
            <p:ph idx="3" type="subTitle"/>
          </p:nvPr>
        </p:nvSpPr>
        <p:spPr>
          <a:xfrm>
            <a:off x="1576700" y="1002900"/>
            <a:ext cx="18921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265" name="Google Shape;265;p29"/>
          <p:cNvSpPr txBox="1"/>
          <p:nvPr>
            <p:ph idx="4" type="ctrTitle"/>
          </p:nvPr>
        </p:nvSpPr>
        <p:spPr>
          <a:xfrm>
            <a:off x="1576700" y="2641550"/>
            <a:ext cx="1892100" cy="36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DATA STUDY</a:t>
            </a:r>
            <a:endParaRPr/>
          </a:p>
        </p:txBody>
      </p:sp>
      <p:sp>
        <p:nvSpPr>
          <p:cNvPr id="266" name="Google Shape;266;p29"/>
          <p:cNvSpPr txBox="1"/>
          <p:nvPr>
            <p:ph idx="5" type="subTitle"/>
          </p:nvPr>
        </p:nvSpPr>
        <p:spPr>
          <a:xfrm>
            <a:off x="1576700" y="2873050"/>
            <a:ext cx="18921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267" name="Google Shape;267;p29"/>
          <p:cNvSpPr txBox="1"/>
          <p:nvPr>
            <p:ph idx="7" type="ctrTitle"/>
          </p:nvPr>
        </p:nvSpPr>
        <p:spPr>
          <a:xfrm>
            <a:off x="1576700" y="3576625"/>
            <a:ext cx="1892100" cy="36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COMPARISON</a:t>
            </a:r>
            <a:endParaRPr/>
          </a:p>
        </p:txBody>
      </p:sp>
      <p:sp>
        <p:nvSpPr>
          <p:cNvPr id="268" name="Google Shape;268;p29"/>
          <p:cNvSpPr txBox="1"/>
          <p:nvPr>
            <p:ph idx="8" type="subTitle"/>
          </p:nvPr>
        </p:nvSpPr>
        <p:spPr>
          <a:xfrm>
            <a:off x="1576700" y="3808125"/>
            <a:ext cx="18921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planet and a gas giant</a:t>
            </a:r>
            <a:endParaRPr/>
          </a:p>
        </p:txBody>
      </p:sp>
      <p:sp>
        <p:nvSpPr>
          <p:cNvPr id="269" name="Google Shape;269;p29"/>
          <p:cNvSpPr/>
          <p:nvPr/>
        </p:nvSpPr>
        <p:spPr>
          <a:xfrm>
            <a:off x="4095679" y="2899563"/>
            <a:ext cx="233100" cy="2331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4095679" y="1962413"/>
            <a:ext cx="233100" cy="2331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4547575" y="1020913"/>
            <a:ext cx="233100" cy="2331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4547575" y="3845413"/>
            <a:ext cx="233100" cy="233100"/>
          </a:xfrm>
          <a:prstGeom prst="ellipse">
            <a:avLst/>
          </a:prstGeom>
          <a:solidFill>
            <a:srgbClr val="789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3" name="Google Shape;273;p29"/>
          <p:cNvCxnSpPr>
            <a:stCxn id="274" idx="3"/>
            <a:endCxn id="271" idx="2"/>
          </p:cNvCxnSpPr>
          <p:nvPr/>
        </p:nvCxnSpPr>
        <p:spPr>
          <a:xfrm>
            <a:off x="3583375" y="1137463"/>
            <a:ext cx="964200" cy="0"/>
          </a:xfrm>
          <a:prstGeom prst="straightConnector1">
            <a:avLst/>
          </a:prstGeom>
          <a:noFill/>
          <a:ln cap="flat" cmpd="sng" w="9525">
            <a:solidFill>
              <a:srgbClr val="78909C"/>
            </a:solidFill>
            <a:prstDash val="solid"/>
            <a:round/>
            <a:headEnd len="med" w="med" type="oval"/>
            <a:tailEnd len="med" w="med" type="none"/>
          </a:ln>
        </p:spPr>
      </p:cxnSp>
      <p:cxnSp>
        <p:nvCxnSpPr>
          <p:cNvPr id="275" name="Google Shape;275;p29"/>
          <p:cNvCxnSpPr>
            <a:stCxn id="276" idx="3"/>
            <a:endCxn id="270" idx="2"/>
          </p:cNvCxnSpPr>
          <p:nvPr/>
        </p:nvCxnSpPr>
        <p:spPr>
          <a:xfrm>
            <a:off x="3583579" y="2078963"/>
            <a:ext cx="512100" cy="0"/>
          </a:xfrm>
          <a:prstGeom prst="straightConnector1">
            <a:avLst/>
          </a:prstGeom>
          <a:noFill/>
          <a:ln cap="flat" cmpd="sng" w="9525">
            <a:solidFill>
              <a:srgbClr val="78909C"/>
            </a:solidFill>
            <a:prstDash val="solid"/>
            <a:round/>
            <a:headEnd len="med" w="med" type="oval"/>
            <a:tailEnd len="med" w="med" type="none"/>
          </a:ln>
        </p:spPr>
      </p:cxnSp>
      <p:cxnSp>
        <p:nvCxnSpPr>
          <p:cNvPr id="277" name="Google Shape;277;p29"/>
          <p:cNvCxnSpPr>
            <a:stCxn id="278" idx="3"/>
            <a:endCxn id="269" idx="2"/>
          </p:cNvCxnSpPr>
          <p:nvPr/>
        </p:nvCxnSpPr>
        <p:spPr>
          <a:xfrm flipH="1" rot="10800000">
            <a:off x="3583579" y="3016113"/>
            <a:ext cx="512100" cy="4500"/>
          </a:xfrm>
          <a:prstGeom prst="straightConnector1">
            <a:avLst/>
          </a:prstGeom>
          <a:noFill/>
          <a:ln cap="flat" cmpd="sng" w="9525">
            <a:solidFill>
              <a:srgbClr val="78909C"/>
            </a:solidFill>
            <a:prstDash val="solid"/>
            <a:round/>
            <a:headEnd len="med" w="med" type="oval"/>
            <a:tailEnd len="med" w="med" type="none"/>
          </a:ln>
        </p:spPr>
      </p:cxnSp>
      <p:cxnSp>
        <p:nvCxnSpPr>
          <p:cNvPr id="279" name="Google Shape;279;p29"/>
          <p:cNvCxnSpPr>
            <a:stCxn id="280" idx="3"/>
            <a:endCxn id="272" idx="2"/>
          </p:cNvCxnSpPr>
          <p:nvPr/>
        </p:nvCxnSpPr>
        <p:spPr>
          <a:xfrm>
            <a:off x="3583375" y="3953263"/>
            <a:ext cx="964200" cy="8700"/>
          </a:xfrm>
          <a:prstGeom prst="straightConnector1">
            <a:avLst/>
          </a:prstGeom>
          <a:noFill/>
          <a:ln cap="flat" cmpd="sng" w="9525">
            <a:solidFill>
              <a:srgbClr val="78909C"/>
            </a:solidFill>
            <a:prstDash val="solid"/>
            <a:round/>
            <a:headEnd len="med" w="med" type="oval"/>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 name="Shape 284"/>
        <p:cNvGrpSpPr/>
        <p:nvPr/>
      </p:nvGrpSpPr>
      <p:grpSpPr>
        <a:xfrm>
          <a:off x="0" y="0"/>
          <a:ext cx="0" cy="0"/>
          <a:chOff x="0" y="0"/>
          <a:chExt cx="0" cy="0"/>
        </a:xfrm>
      </p:grpSpPr>
      <p:sp>
        <p:nvSpPr>
          <p:cNvPr id="285" name="Google Shape;285;p30"/>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TABLE OF DATA</a:t>
            </a:r>
            <a:endParaRPr>
              <a:solidFill>
                <a:srgbClr val="78909C"/>
              </a:solidFill>
            </a:endParaRPr>
          </a:p>
        </p:txBody>
      </p:sp>
      <p:sp>
        <p:nvSpPr>
          <p:cNvPr id="286" name="Google Shape;286;p30"/>
          <p:cNvSpPr txBox="1"/>
          <p:nvPr>
            <p:ph idx="4294967295" type="ctrTitle"/>
          </p:nvPr>
        </p:nvSpPr>
        <p:spPr>
          <a:xfrm>
            <a:off x="3972264" y="33314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METRICS 2</a:t>
            </a:r>
            <a:endParaRPr sz="900"/>
          </a:p>
        </p:txBody>
      </p:sp>
      <p:sp>
        <p:nvSpPr>
          <p:cNvPr id="287" name="Google Shape;287;p30"/>
          <p:cNvSpPr txBox="1"/>
          <p:nvPr>
            <p:ph idx="4294967295" type="subTitle"/>
          </p:nvPr>
        </p:nvSpPr>
        <p:spPr>
          <a:xfrm>
            <a:off x="3972263" y="35629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Describe here your metrics</a:t>
            </a:r>
            <a:endParaRPr sz="800"/>
          </a:p>
        </p:txBody>
      </p:sp>
      <p:sp>
        <p:nvSpPr>
          <p:cNvPr id="288" name="Google Shape;288;p30"/>
          <p:cNvSpPr txBox="1"/>
          <p:nvPr>
            <p:ph idx="4294967295" type="ctrTitle"/>
          </p:nvPr>
        </p:nvSpPr>
        <p:spPr>
          <a:xfrm>
            <a:off x="2898401" y="33314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METRICS 1</a:t>
            </a:r>
            <a:endParaRPr sz="900"/>
          </a:p>
        </p:txBody>
      </p:sp>
      <p:sp>
        <p:nvSpPr>
          <p:cNvPr id="289" name="Google Shape;289;p30"/>
          <p:cNvSpPr txBox="1"/>
          <p:nvPr>
            <p:ph idx="4294967295" type="subTitle"/>
          </p:nvPr>
        </p:nvSpPr>
        <p:spPr>
          <a:xfrm>
            <a:off x="2898400" y="35629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Describe here your metrics</a:t>
            </a:r>
            <a:endParaRPr sz="800"/>
          </a:p>
        </p:txBody>
      </p:sp>
      <p:sp>
        <p:nvSpPr>
          <p:cNvPr id="290" name="Google Shape;290;p30"/>
          <p:cNvSpPr txBox="1"/>
          <p:nvPr>
            <p:ph idx="4294967295" type="ctrTitle"/>
          </p:nvPr>
        </p:nvSpPr>
        <p:spPr>
          <a:xfrm>
            <a:off x="5046127" y="33314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METRICS 3</a:t>
            </a:r>
            <a:endParaRPr sz="900"/>
          </a:p>
        </p:txBody>
      </p:sp>
      <p:sp>
        <p:nvSpPr>
          <p:cNvPr id="291" name="Google Shape;291;p30"/>
          <p:cNvSpPr txBox="1"/>
          <p:nvPr>
            <p:ph idx="4294967295" type="subTitle"/>
          </p:nvPr>
        </p:nvSpPr>
        <p:spPr>
          <a:xfrm>
            <a:off x="5046125" y="35629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Describe here your metrics</a:t>
            </a:r>
            <a:endParaRPr sz="800"/>
          </a:p>
        </p:txBody>
      </p:sp>
      <p:sp>
        <p:nvSpPr>
          <p:cNvPr id="292" name="Google Shape;292;p30"/>
          <p:cNvSpPr txBox="1"/>
          <p:nvPr>
            <p:ph idx="4294967295" type="ctrTitle"/>
          </p:nvPr>
        </p:nvSpPr>
        <p:spPr>
          <a:xfrm>
            <a:off x="6119990" y="33314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METRICS 4</a:t>
            </a:r>
            <a:endParaRPr sz="900"/>
          </a:p>
        </p:txBody>
      </p:sp>
      <p:sp>
        <p:nvSpPr>
          <p:cNvPr id="293" name="Google Shape;293;p30"/>
          <p:cNvSpPr txBox="1"/>
          <p:nvPr>
            <p:ph idx="4294967295" type="subTitle"/>
          </p:nvPr>
        </p:nvSpPr>
        <p:spPr>
          <a:xfrm>
            <a:off x="6119988" y="35629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Describe here your metrics</a:t>
            </a:r>
            <a:endParaRPr sz="800"/>
          </a:p>
        </p:txBody>
      </p:sp>
      <p:cxnSp>
        <p:nvCxnSpPr>
          <p:cNvPr id="294" name="Google Shape;294;p30"/>
          <p:cNvCxnSpPr/>
          <p:nvPr/>
        </p:nvCxnSpPr>
        <p:spPr>
          <a:xfrm>
            <a:off x="2681614" y="2947575"/>
            <a:ext cx="5319900" cy="0"/>
          </a:xfrm>
          <a:prstGeom prst="straightConnector1">
            <a:avLst/>
          </a:prstGeom>
          <a:noFill/>
          <a:ln cap="flat" cmpd="sng" w="9525">
            <a:solidFill>
              <a:srgbClr val="78909C"/>
            </a:solidFill>
            <a:prstDash val="solid"/>
            <a:round/>
            <a:headEnd len="med" w="med" type="oval"/>
            <a:tailEnd len="med" w="med" type="none"/>
          </a:ln>
        </p:spPr>
      </p:cxnSp>
      <p:cxnSp>
        <p:nvCxnSpPr>
          <p:cNvPr id="295" name="Google Shape;295;p30"/>
          <p:cNvCxnSpPr/>
          <p:nvPr/>
        </p:nvCxnSpPr>
        <p:spPr>
          <a:xfrm>
            <a:off x="2681614" y="2540300"/>
            <a:ext cx="5319900" cy="0"/>
          </a:xfrm>
          <a:prstGeom prst="straightConnector1">
            <a:avLst/>
          </a:prstGeom>
          <a:noFill/>
          <a:ln cap="flat" cmpd="sng" w="9525">
            <a:solidFill>
              <a:srgbClr val="78909C"/>
            </a:solidFill>
            <a:prstDash val="solid"/>
            <a:round/>
            <a:headEnd len="med" w="med" type="oval"/>
            <a:tailEnd len="med" w="med" type="none"/>
          </a:ln>
        </p:spPr>
      </p:cxnSp>
      <p:cxnSp>
        <p:nvCxnSpPr>
          <p:cNvPr id="296" name="Google Shape;296;p30"/>
          <p:cNvCxnSpPr/>
          <p:nvPr/>
        </p:nvCxnSpPr>
        <p:spPr>
          <a:xfrm>
            <a:off x="2681614" y="2146150"/>
            <a:ext cx="5319900" cy="0"/>
          </a:xfrm>
          <a:prstGeom prst="straightConnector1">
            <a:avLst/>
          </a:prstGeom>
          <a:noFill/>
          <a:ln cap="flat" cmpd="sng" w="9525">
            <a:solidFill>
              <a:srgbClr val="78909C"/>
            </a:solidFill>
            <a:prstDash val="solid"/>
            <a:round/>
            <a:headEnd len="med" w="med" type="oval"/>
            <a:tailEnd len="med" w="med" type="none"/>
          </a:ln>
        </p:spPr>
      </p:cxnSp>
      <p:cxnSp>
        <p:nvCxnSpPr>
          <p:cNvPr id="297" name="Google Shape;297;p30"/>
          <p:cNvCxnSpPr/>
          <p:nvPr/>
        </p:nvCxnSpPr>
        <p:spPr>
          <a:xfrm>
            <a:off x="2681614" y="1758575"/>
            <a:ext cx="5319900" cy="0"/>
          </a:xfrm>
          <a:prstGeom prst="straightConnector1">
            <a:avLst/>
          </a:prstGeom>
          <a:noFill/>
          <a:ln cap="flat" cmpd="sng" w="9525">
            <a:solidFill>
              <a:srgbClr val="78909C"/>
            </a:solidFill>
            <a:prstDash val="solid"/>
            <a:round/>
            <a:headEnd len="med" w="med" type="oval"/>
            <a:tailEnd len="med" w="med" type="none"/>
          </a:ln>
        </p:spPr>
      </p:cxnSp>
      <p:cxnSp>
        <p:nvCxnSpPr>
          <p:cNvPr id="298" name="Google Shape;298;p30"/>
          <p:cNvCxnSpPr/>
          <p:nvPr/>
        </p:nvCxnSpPr>
        <p:spPr>
          <a:xfrm>
            <a:off x="2681614" y="1364425"/>
            <a:ext cx="5319900" cy="0"/>
          </a:xfrm>
          <a:prstGeom prst="straightConnector1">
            <a:avLst/>
          </a:prstGeom>
          <a:noFill/>
          <a:ln cap="flat" cmpd="sng" w="9525">
            <a:solidFill>
              <a:srgbClr val="78909C"/>
            </a:solidFill>
            <a:prstDash val="solid"/>
            <a:round/>
            <a:headEnd len="med" w="med" type="oval"/>
            <a:tailEnd len="med" w="med" type="none"/>
          </a:ln>
        </p:spPr>
      </p:cxnSp>
      <p:sp>
        <p:nvSpPr>
          <p:cNvPr id="299" name="Google Shape;299;p30"/>
          <p:cNvSpPr txBox="1"/>
          <p:nvPr>
            <p:ph idx="4294967295" type="ctrTitle"/>
          </p:nvPr>
        </p:nvSpPr>
        <p:spPr>
          <a:xfrm>
            <a:off x="7193853" y="33314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900"/>
              <a:t>METRICS 5</a:t>
            </a:r>
            <a:endParaRPr sz="900"/>
          </a:p>
        </p:txBody>
      </p:sp>
      <p:sp>
        <p:nvSpPr>
          <p:cNvPr id="300" name="Google Shape;300;p30"/>
          <p:cNvSpPr txBox="1"/>
          <p:nvPr>
            <p:ph idx="4294967295" type="subTitle"/>
          </p:nvPr>
        </p:nvSpPr>
        <p:spPr>
          <a:xfrm>
            <a:off x="7193850" y="3562900"/>
            <a:ext cx="10386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800"/>
              <a:t>Describe here your metrics</a:t>
            </a:r>
            <a:endParaRPr sz="800"/>
          </a:p>
        </p:txBody>
      </p:sp>
      <p:sp>
        <p:nvSpPr>
          <p:cNvPr id="301" name="Google Shape;301;p30"/>
          <p:cNvSpPr/>
          <p:nvPr/>
        </p:nvSpPr>
        <p:spPr>
          <a:xfrm>
            <a:off x="3344413" y="2862511"/>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0"/>
          <p:cNvSpPr/>
          <p:nvPr/>
        </p:nvSpPr>
        <p:spPr>
          <a:xfrm>
            <a:off x="3344413" y="2473509"/>
            <a:ext cx="146700" cy="146700"/>
          </a:xfrm>
          <a:prstGeom prst="ellipse">
            <a:avLst/>
          </a:prstGeom>
          <a:solidFill>
            <a:schemeClr val="lt1"/>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0"/>
          <p:cNvSpPr/>
          <p:nvPr/>
        </p:nvSpPr>
        <p:spPr>
          <a:xfrm>
            <a:off x="3344413" y="2076093"/>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3344413" y="1681928"/>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0"/>
          <p:cNvSpPr/>
          <p:nvPr/>
        </p:nvSpPr>
        <p:spPr>
          <a:xfrm>
            <a:off x="3344426" y="1287750"/>
            <a:ext cx="146700" cy="146700"/>
          </a:xfrm>
          <a:prstGeom prst="ellipse">
            <a:avLst/>
          </a:prstGeom>
          <a:solidFill>
            <a:schemeClr val="lt1"/>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0"/>
          <p:cNvSpPr txBox="1"/>
          <p:nvPr>
            <p:ph idx="4294967295" type="ctrTitle"/>
          </p:nvPr>
        </p:nvSpPr>
        <p:spPr>
          <a:xfrm>
            <a:off x="1957699" y="2847225"/>
            <a:ext cx="534000" cy="20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00"/>
              <a:t>TEST 1</a:t>
            </a:r>
            <a:endParaRPr sz="900"/>
          </a:p>
        </p:txBody>
      </p:sp>
      <p:sp>
        <p:nvSpPr>
          <p:cNvPr id="307" name="Google Shape;307;p30"/>
          <p:cNvSpPr txBox="1"/>
          <p:nvPr>
            <p:ph idx="4294967295" type="ctrTitle"/>
          </p:nvPr>
        </p:nvSpPr>
        <p:spPr>
          <a:xfrm>
            <a:off x="1957699" y="2443175"/>
            <a:ext cx="534000" cy="20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00"/>
              <a:t>TEST 2</a:t>
            </a:r>
            <a:endParaRPr sz="900"/>
          </a:p>
        </p:txBody>
      </p:sp>
      <p:sp>
        <p:nvSpPr>
          <p:cNvPr id="308" name="Google Shape;308;p30"/>
          <p:cNvSpPr txBox="1"/>
          <p:nvPr>
            <p:ph idx="4294967295" type="ctrTitle"/>
          </p:nvPr>
        </p:nvSpPr>
        <p:spPr>
          <a:xfrm>
            <a:off x="1957699" y="2039125"/>
            <a:ext cx="534000" cy="20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00"/>
              <a:t>TEST 3</a:t>
            </a:r>
            <a:endParaRPr sz="900"/>
          </a:p>
        </p:txBody>
      </p:sp>
      <p:sp>
        <p:nvSpPr>
          <p:cNvPr id="309" name="Google Shape;309;p30"/>
          <p:cNvSpPr txBox="1"/>
          <p:nvPr>
            <p:ph idx="4294967295" type="ctrTitle"/>
          </p:nvPr>
        </p:nvSpPr>
        <p:spPr>
          <a:xfrm>
            <a:off x="1957699" y="1658225"/>
            <a:ext cx="534000" cy="20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00"/>
              <a:t>TEST 4</a:t>
            </a:r>
            <a:endParaRPr sz="900"/>
          </a:p>
        </p:txBody>
      </p:sp>
      <p:sp>
        <p:nvSpPr>
          <p:cNvPr id="310" name="Google Shape;310;p30"/>
          <p:cNvSpPr txBox="1"/>
          <p:nvPr>
            <p:ph idx="4294967295" type="ctrTitle"/>
          </p:nvPr>
        </p:nvSpPr>
        <p:spPr>
          <a:xfrm>
            <a:off x="1957711" y="1277325"/>
            <a:ext cx="534000" cy="200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900"/>
              <a:t>TEST 5</a:t>
            </a:r>
            <a:endParaRPr sz="900"/>
          </a:p>
        </p:txBody>
      </p:sp>
      <p:sp>
        <p:nvSpPr>
          <p:cNvPr id="311" name="Google Shape;311;p30"/>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0"/>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0"/>
          <p:cNvSpPr/>
          <p:nvPr/>
        </p:nvSpPr>
        <p:spPr>
          <a:xfrm>
            <a:off x="7544037" y="4537285"/>
            <a:ext cx="146700" cy="146700"/>
          </a:xfrm>
          <a:prstGeom prst="ellipse">
            <a:avLst/>
          </a:prstGeom>
          <a:solidFill>
            <a:schemeClr val="lt1"/>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0"/>
          <p:cNvSpPr/>
          <p:nvPr/>
        </p:nvSpPr>
        <p:spPr>
          <a:xfrm>
            <a:off x="6946250" y="4537285"/>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0"/>
          <p:cNvSpPr txBox="1"/>
          <p:nvPr>
            <p:ph idx="4294967295" type="ctrTitle"/>
          </p:nvPr>
        </p:nvSpPr>
        <p:spPr>
          <a:xfrm>
            <a:off x="7092961" y="4510285"/>
            <a:ext cx="5340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700"/>
              <a:t>VENUS</a:t>
            </a:r>
            <a:endParaRPr sz="700"/>
          </a:p>
        </p:txBody>
      </p:sp>
      <p:sp>
        <p:nvSpPr>
          <p:cNvPr id="316" name="Google Shape;316;p30"/>
          <p:cNvSpPr txBox="1"/>
          <p:nvPr>
            <p:ph idx="4294967295" type="ctrTitle"/>
          </p:nvPr>
        </p:nvSpPr>
        <p:spPr>
          <a:xfrm>
            <a:off x="7690723" y="4510285"/>
            <a:ext cx="6318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700"/>
              <a:t>MARS</a:t>
            </a:r>
            <a:endParaRPr sz="700"/>
          </a:p>
        </p:txBody>
      </p:sp>
      <p:sp>
        <p:nvSpPr>
          <p:cNvPr id="317" name="Google Shape;317;p30"/>
          <p:cNvSpPr/>
          <p:nvPr/>
        </p:nvSpPr>
        <p:spPr>
          <a:xfrm>
            <a:off x="4418213" y="2853511"/>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p:nvPr/>
        </p:nvSpPr>
        <p:spPr>
          <a:xfrm>
            <a:off x="4418213" y="2464509"/>
            <a:ext cx="146700" cy="146700"/>
          </a:xfrm>
          <a:prstGeom prst="ellipse">
            <a:avLst/>
          </a:prstGeom>
          <a:solidFill>
            <a:schemeClr val="lt1"/>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0"/>
          <p:cNvSpPr/>
          <p:nvPr/>
        </p:nvSpPr>
        <p:spPr>
          <a:xfrm>
            <a:off x="4418213" y="2067093"/>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0"/>
          <p:cNvSpPr/>
          <p:nvPr/>
        </p:nvSpPr>
        <p:spPr>
          <a:xfrm>
            <a:off x="4418213" y="1672928"/>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0"/>
          <p:cNvSpPr/>
          <p:nvPr/>
        </p:nvSpPr>
        <p:spPr>
          <a:xfrm>
            <a:off x="4418226" y="1278750"/>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0"/>
          <p:cNvSpPr/>
          <p:nvPr/>
        </p:nvSpPr>
        <p:spPr>
          <a:xfrm>
            <a:off x="5492013" y="2853511"/>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0"/>
          <p:cNvSpPr/>
          <p:nvPr/>
        </p:nvSpPr>
        <p:spPr>
          <a:xfrm>
            <a:off x="5492013" y="2464509"/>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0"/>
          <p:cNvSpPr/>
          <p:nvPr/>
        </p:nvSpPr>
        <p:spPr>
          <a:xfrm>
            <a:off x="5492013" y="2067093"/>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0"/>
          <p:cNvSpPr/>
          <p:nvPr/>
        </p:nvSpPr>
        <p:spPr>
          <a:xfrm>
            <a:off x="5492013" y="1672928"/>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0"/>
          <p:cNvSpPr/>
          <p:nvPr/>
        </p:nvSpPr>
        <p:spPr>
          <a:xfrm>
            <a:off x="5492026" y="1278750"/>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0"/>
          <p:cNvSpPr/>
          <p:nvPr/>
        </p:nvSpPr>
        <p:spPr>
          <a:xfrm>
            <a:off x="6565824" y="2853511"/>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0"/>
          <p:cNvSpPr/>
          <p:nvPr/>
        </p:nvSpPr>
        <p:spPr>
          <a:xfrm>
            <a:off x="6565824" y="2464509"/>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0"/>
          <p:cNvSpPr/>
          <p:nvPr/>
        </p:nvSpPr>
        <p:spPr>
          <a:xfrm>
            <a:off x="6565824" y="2067093"/>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0"/>
          <p:cNvSpPr/>
          <p:nvPr/>
        </p:nvSpPr>
        <p:spPr>
          <a:xfrm>
            <a:off x="6565824" y="1672928"/>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0"/>
          <p:cNvSpPr/>
          <p:nvPr/>
        </p:nvSpPr>
        <p:spPr>
          <a:xfrm>
            <a:off x="6565836" y="1278750"/>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0"/>
          <p:cNvSpPr/>
          <p:nvPr/>
        </p:nvSpPr>
        <p:spPr>
          <a:xfrm>
            <a:off x="7612274" y="2863486"/>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0"/>
          <p:cNvSpPr/>
          <p:nvPr/>
        </p:nvSpPr>
        <p:spPr>
          <a:xfrm>
            <a:off x="7612274" y="2474484"/>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0"/>
          <p:cNvSpPr/>
          <p:nvPr/>
        </p:nvSpPr>
        <p:spPr>
          <a:xfrm>
            <a:off x="7612274" y="2077068"/>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0"/>
          <p:cNvSpPr/>
          <p:nvPr/>
        </p:nvSpPr>
        <p:spPr>
          <a:xfrm>
            <a:off x="7612274" y="1682903"/>
            <a:ext cx="146700" cy="146700"/>
          </a:xfrm>
          <a:prstGeom prst="ellipse">
            <a:avLst/>
          </a:prstGeom>
          <a:solidFill>
            <a:srgbClr val="78909C"/>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0"/>
          <p:cNvSpPr/>
          <p:nvPr/>
        </p:nvSpPr>
        <p:spPr>
          <a:xfrm>
            <a:off x="7612286" y="1288725"/>
            <a:ext cx="146700" cy="146700"/>
          </a:xfrm>
          <a:prstGeom prst="ellipse">
            <a:avLst/>
          </a:prstGeom>
          <a:solidFill>
            <a:srgbClr val="FFFFFF"/>
          </a:solidFill>
          <a:ln cap="flat" cmpd="sng" w="9525">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pic>
        <p:nvPicPr>
          <p:cNvPr id="341" name="Google Shape;341;p31"/>
          <p:cNvPicPr preferRelativeResize="0"/>
          <p:nvPr/>
        </p:nvPicPr>
        <p:blipFill rotWithShape="1">
          <a:blip r:embed="rId3">
            <a:alphaModFix/>
          </a:blip>
          <a:srcRect b="0" l="25661" r="25661" t="0"/>
          <a:stretch/>
        </p:blipFill>
        <p:spPr>
          <a:xfrm>
            <a:off x="135400" y="141600"/>
            <a:ext cx="3940747" cy="4860302"/>
          </a:xfrm>
          <a:prstGeom prst="rect">
            <a:avLst/>
          </a:prstGeom>
          <a:noFill/>
          <a:ln>
            <a:noFill/>
          </a:ln>
        </p:spPr>
      </p:pic>
      <p:sp>
        <p:nvSpPr>
          <p:cNvPr id="342" name="Google Shape;342;p31"/>
          <p:cNvSpPr/>
          <p:nvPr/>
        </p:nvSpPr>
        <p:spPr>
          <a:xfrm>
            <a:off x="3469750" y="364350"/>
            <a:ext cx="2250600" cy="44148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3652825" y="510600"/>
            <a:ext cx="2205600" cy="44148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RESULTS ANALYSIS</a:t>
            </a:r>
            <a:endParaRPr>
              <a:solidFill>
                <a:srgbClr val="FFFFFF"/>
              </a:solidFill>
            </a:endParaRPr>
          </a:p>
        </p:txBody>
      </p:sp>
      <p:sp>
        <p:nvSpPr>
          <p:cNvPr id="345" name="Google Shape;345;p31"/>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txBox="1"/>
          <p:nvPr>
            <p:ph idx="4294967295" type="title"/>
          </p:nvPr>
        </p:nvSpPr>
        <p:spPr>
          <a:xfrm>
            <a:off x="4285550" y="504475"/>
            <a:ext cx="1240500" cy="4224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sz="3600"/>
              <a:t>35%</a:t>
            </a:r>
            <a:endParaRPr sz="3600"/>
          </a:p>
        </p:txBody>
      </p:sp>
      <p:sp>
        <p:nvSpPr>
          <p:cNvPr id="348" name="Google Shape;348;p31"/>
          <p:cNvSpPr txBox="1"/>
          <p:nvPr>
            <p:ph idx="4294967295" type="ctrTitle"/>
          </p:nvPr>
        </p:nvSpPr>
        <p:spPr>
          <a:xfrm>
            <a:off x="4304750" y="1123575"/>
            <a:ext cx="1202100" cy="2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JUPITER</a:t>
            </a:r>
            <a:endParaRPr sz="1100"/>
          </a:p>
        </p:txBody>
      </p:sp>
      <p:sp>
        <p:nvSpPr>
          <p:cNvPr id="349" name="Google Shape;349;p31"/>
          <p:cNvSpPr txBox="1"/>
          <p:nvPr>
            <p:ph idx="4294967295" type="subTitle"/>
          </p:nvPr>
        </p:nvSpPr>
        <p:spPr>
          <a:xfrm>
            <a:off x="4265450" y="1316775"/>
            <a:ext cx="1280700" cy="47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900"/>
              <a:t>Jupiter is the biggest planet</a:t>
            </a:r>
            <a:endParaRPr sz="900"/>
          </a:p>
        </p:txBody>
      </p:sp>
      <p:sp>
        <p:nvSpPr>
          <p:cNvPr id="350" name="Google Shape;350;p31"/>
          <p:cNvSpPr txBox="1"/>
          <p:nvPr>
            <p:ph idx="4294967295" type="title"/>
          </p:nvPr>
        </p:nvSpPr>
        <p:spPr>
          <a:xfrm>
            <a:off x="4285550" y="1929950"/>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24</a:t>
            </a:r>
            <a:r>
              <a:rPr lang="en" sz="3600"/>
              <a:t>%</a:t>
            </a:r>
            <a:endParaRPr sz="3600"/>
          </a:p>
        </p:txBody>
      </p:sp>
      <p:sp>
        <p:nvSpPr>
          <p:cNvPr id="351" name="Google Shape;351;p31"/>
          <p:cNvSpPr txBox="1"/>
          <p:nvPr>
            <p:ph idx="4294967295" type="ctrTitle"/>
          </p:nvPr>
        </p:nvSpPr>
        <p:spPr>
          <a:xfrm>
            <a:off x="4304750" y="2549050"/>
            <a:ext cx="1202100" cy="2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VENUS</a:t>
            </a:r>
            <a:endParaRPr sz="1100"/>
          </a:p>
        </p:txBody>
      </p:sp>
      <p:sp>
        <p:nvSpPr>
          <p:cNvPr id="352" name="Google Shape;352;p31"/>
          <p:cNvSpPr txBox="1"/>
          <p:nvPr>
            <p:ph idx="4294967295" type="subTitle"/>
          </p:nvPr>
        </p:nvSpPr>
        <p:spPr>
          <a:xfrm>
            <a:off x="4265450" y="2742250"/>
            <a:ext cx="1280700" cy="47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900"/>
              <a:t>Venus has a beautiful name</a:t>
            </a:r>
            <a:endParaRPr sz="900"/>
          </a:p>
        </p:txBody>
      </p:sp>
      <p:sp>
        <p:nvSpPr>
          <p:cNvPr id="353" name="Google Shape;353;p31"/>
          <p:cNvSpPr txBox="1"/>
          <p:nvPr>
            <p:ph idx="4294967295" type="title"/>
          </p:nvPr>
        </p:nvSpPr>
        <p:spPr>
          <a:xfrm>
            <a:off x="4285550" y="3355425"/>
            <a:ext cx="1240500" cy="4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41</a:t>
            </a:r>
            <a:r>
              <a:rPr lang="en" sz="3600"/>
              <a:t>%</a:t>
            </a:r>
            <a:endParaRPr sz="3600"/>
          </a:p>
        </p:txBody>
      </p:sp>
      <p:sp>
        <p:nvSpPr>
          <p:cNvPr id="354" name="Google Shape;354;p31"/>
          <p:cNvSpPr txBox="1"/>
          <p:nvPr>
            <p:ph idx="4294967295" type="ctrTitle"/>
          </p:nvPr>
        </p:nvSpPr>
        <p:spPr>
          <a:xfrm>
            <a:off x="4304750" y="3974525"/>
            <a:ext cx="1202100" cy="2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MARS</a:t>
            </a:r>
            <a:endParaRPr sz="1100"/>
          </a:p>
        </p:txBody>
      </p:sp>
      <p:sp>
        <p:nvSpPr>
          <p:cNvPr id="355" name="Google Shape;355;p31"/>
          <p:cNvSpPr txBox="1"/>
          <p:nvPr>
            <p:ph idx="4294967295" type="subTitle"/>
          </p:nvPr>
        </p:nvSpPr>
        <p:spPr>
          <a:xfrm>
            <a:off x="4265450" y="4167725"/>
            <a:ext cx="1280700" cy="471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900"/>
              <a:t>Despite being red, Mars is a cold place</a:t>
            </a:r>
            <a:endParaRPr sz="900"/>
          </a:p>
        </p:txBody>
      </p:sp>
      <p:pic>
        <p:nvPicPr>
          <p:cNvPr id="356" name="Google Shape;356;p31" title="Gráfico">
            <a:hlinkClick r:id="rId4"/>
          </p:cNvPr>
          <p:cNvPicPr preferRelativeResize="0"/>
          <p:nvPr/>
        </p:nvPicPr>
        <p:blipFill>
          <a:blip r:embed="rId5">
            <a:alphaModFix/>
          </a:blip>
          <a:stretch>
            <a:fillRect/>
          </a:stretch>
        </p:blipFill>
        <p:spPr>
          <a:xfrm>
            <a:off x="6389875" y="510600"/>
            <a:ext cx="2140275" cy="3502271"/>
          </a:xfrm>
          <a:prstGeom prst="rect">
            <a:avLst/>
          </a:prstGeom>
          <a:noFill/>
          <a:ln>
            <a:noFill/>
          </a:ln>
        </p:spPr>
      </p:pic>
      <p:sp>
        <p:nvSpPr>
          <p:cNvPr id="357" name="Google Shape;357;p31"/>
          <p:cNvSpPr txBox="1"/>
          <p:nvPr/>
        </p:nvSpPr>
        <p:spPr>
          <a:xfrm>
            <a:off x="6046925" y="4363500"/>
            <a:ext cx="2384700" cy="269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800">
                <a:solidFill>
                  <a:srgbClr val="0F0F0F"/>
                </a:solidFill>
                <a:latin typeface="Lora"/>
                <a:ea typeface="Lora"/>
                <a:cs typeface="Lora"/>
                <a:sym typeface="Lora"/>
              </a:rPr>
              <a:t>If you want to modify this graph, click on it, follow the link, change the data and replace it</a:t>
            </a:r>
            <a:endParaRPr sz="800">
              <a:solidFill>
                <a:srgbClr val="0F0F0F"/>
              </a:solidFill>
              <a:latin typeface="Lora"/>
              <a:ea typeface="Lora"/>
              <a:cs typeface="Lora"/>
              <a:sym typeface="Lora"/>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1" name="Shape 361"/>
        <p:cNvGrpSpPr/>
        <p:nvPr/>
      </p:nvGrpSpPr>
      <p:grpSpPr>
        <a:xfrm>
          <a:off x="0" y="0"/>
          <a:ext cx="0" cy="0"/>
          <a:chOff x="0" y="0"/>
          <a:chExt cx="0" cy="0"/>
        </a:xfrm>
      </p:grpSpPr>
      <p:sp>
        <p:nvSpPr>
          <p:cNvPr id="362" name="Google Shape;362;p32"/>
          <p:cNvSpPr/>
          <p:nvPr/>
        </p:nvSpPr>
        <p:spPr>
          <a:xfrm>
            <a:off x="5665975" y="1146300"/>
            <a:ext cx="2443500" cy="2850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5554400" y="1254675"/>
            <a:ext cx="2476500" cy="28773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txBox="1"/>
          <p:nvPr>
            <p:ph idx="4"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CONCLUSIONS</a:t>
            </a:r>
            <a:endParaRPr>
              <a:solidFill>
                <a:srgbClr val="FFFFFF"/>
              </a:solidFill>
            </a:endParaRPr>
          </a:p>
        </p:txBody>
      </p:sp>
      <p:sp>
        <p:nvSpPr>
          <p:cNvPr id="365" name="Google Shape;365;p32"/>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2338700" y="1254675"/>
            <a:ext cx="2476500" cy="28773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txBox="1"/>
          <p:nvPr>
            <p:ph type="ctrTitle"/>
          </p:nvPr>
        </p:nvSpPr>
        <p:spPr>
          <a:xfrm>
            <a:off x="5877773" y="1794536"/>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CONCLUSION 2</a:t>
            </a:r>
            <a:endParaRPr>
              <a:solidFill>
                <a:srgbClr val="FFFFFF"/>
              </a:solidFill>
            </a:endParaRPr>
          </a:p>
        </p:txBody>
      </p:sp>
      <p:sp>
        <p:nvSpPr>
          <p:cNvPr id="369" name="Google Shape;369;p32"/>
          <p:cNvSpPr txBox="1"/>
          <p:nvPr>
            <p:ph idx="1" type="subTitle"/>
          </p:nvPr>
        </p:nvSpPr>
        <p:spPr>
          <a:xfrm>
            <a:off x="5877773" y="2102236"/>
            <a:ext cx="2019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Venus has a beautiful name and is the second planet from the Sun. It’s terribly hot—even hotter than Mercury—and its atmosphere is extremely poisonous. It’s the second-brightest natural object in the sky</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370" name="Google Shape;370;p32"/>
          <p:cNvSpPr/>
          <p:nvPr/>
        </p:nvSpPr>
        <p:spPr>
          <a:xfrm>
            <a:off x="2493525" y="1146300"/>
            <a:ext cx="2443500" cy="2850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txBox="1"/>
          <p:nvPr>
            <p:ph idx="2" type="ctrTitle"/>
          </p:nvPr>
        </p:nvSpPr>
        <p:spPr>
          <a:xfrm>
            <a:off x="2705323" y="1794536"/>
            <a:ext cx="20199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CONCLUSION 1</a:t>
            </a:r>
            <a:endParaRPr>
              <a:solidFill>
                <a:srgbClr val="FFFFFF"/>
              </a:solidFill>
            </a:endParaRPr>
          </a:p>
        </p:txBody>
      </p:sp>
      <p:sp>
        <p:nvSpPr>
          <p:cNvPr id="372" name="Google Shape;372;p32"/>
          <p:cNvSpPr txBox="1"/>
          <p:nvPr>
            <p:ph idx="3" type="subTitle"/>
          </p:nvPr>
        </p:nvSpPr>
        <p:spPr>
          <a:xfrm>
            <a:off x="2705323" y="2102236"/>
            <a:ext cx="2019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Mercury is the closest planet to the Sun and the smallest one in the Solar System—it’s only a bit larger than our Moon. The planet’s name has</a:t>
            </a:r>
            <a:endParaRPr>
              <a:solidFill>
                <a:srgbClr val="FFFFFF"/>
              </a:solidFill>
            </a:endParaRPr>
          </a:p>
          <a:p>
            <a:pPr indent="0" lvl="0" marL="0" rtl="0" algn="ctr">
              <a:spcBef>
                <a:spcPts val="0"/>
              </a:spcBef>
              <a:spcAft>
                <a:spcPts val="0"/>
              </a:spcAft>
              <a:buNone/>
            </a:pPr>
            <a:r>
              <a:rPr lang="en">
                <a:solidFill>
                  <a:srgbClr val="FFFFFF"/>
                </a:solidFill>
              </a:rPr>
              <a:t>nothing to do with the liquid metal since it was named after the Roman messenger god</a:t>
            </a:r>
            <a:endParaRPr>
              <a:solidFill>
                <a:srgbClr val="FFFFFF"/>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 name="Shape 376"/>
        <p:cNvGrpSpPr/>
        <p:nvPr/>
      </p:nvGrpSpPr>
      <p:grpSpPr>
        <a:xfrm>
          <a:off x="0" y="0"/>
          <a:ext cx="0" cy="0"/>
          <a:chOff x="0" y="0"/>
          <a:chExt cx="0" cy="0"/>
        </a:xfrm>
      </p:grpSpPr>
      <p:sp>
        <p:nvSpPr>
          <p:cNvPr id="377" name="Google Shape;377;p33"/>
          <p:cNvSpPr txBox="1"/>
          <p:nvPr>
            <p:ph idx="4"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REVIEW</a:t>
            </a:r>
            <a:endParaRPr>
              <a:solidFill>
                <a:srgbClr val="78909C"/>
              </a:solidFill>
            </a:endParaRPr>
          </a:p>
        </p:txBody>
      </p:sp>
      <p:sp>
        <p:nvSpPr>
          <p:cNvPr id="378" name="Google Shape;378;p33"/>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3"/>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3"/>
          <p:cNvSpPr txBox="1"/>
          <p:nvPr>
            <p:ph type="ctrTitle"/>
          </p:nvPr>
        </p:nvSpPr>
        <p:spPr>
          <a:xfrm>
            <a:off x="4230575" y="1648675"/>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VENUS</a:t>
            </a:r>
            <a:endParaRPr>
              <a:solidFill>
                <a:srgbClr val="0F0F0F"/>
              </a:solidFill>
            </a:endParaRPr>
          </a:p>
        </p:txBody>
      </p:sp>
      <p:sp>
        <p:nvSpPr>
          <p:cNvPr id="381" name="Google Shape;381;p33"/>
          <p:cNvSpPr txBox="1"/>
          <p:nvPr>
            <p:ph idx="1" type="subTitle"/>
          </p:nvPr>
        </p:nvSpPr>
        <p:spPr>
          <a:xfrm>
            <a:off x="4230575" y="1880175"/>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Venus has a beautiful name, but it’s terribly hot</a:t>
            </a:r>
            <a:endParaRPr>
              <a:solidFill>
                <a:srgbClr val="0F0F0F"/>
              </a:solidFill>
            </a:endParaRPr>
          </a:p>
        </p:txBody>
      </p:sp>
      <p:sp>
        <p:nvSpPr>
          <p:cNvPr id="382" name="Google Shape;382;p33"/>
          <p:cNvSpPr txBox="1"/>
          <p:nvPr>
            <p:ph idx="2" type="ctrTitle"/>
          </p:nvPr>
        </p:nvSpPr>
        <p:spPr>
          <a:xfrm>
            <a:off x="4230575" y="3269550"/>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JUPITER</a:t>
            </a:r>
            <a:endParaRPr>
              <a:solidFill>
                <a:srgbClr val="0F0F0F"/>
              </a:solidFill>
            </a:endParaRPr>
          </a:p>
        </p:txBody>
      </p:sp>
      <p:sp>
        <p:nvSpPr>
          <p:cNvPr id="383" name="Google Shape;383;p33"/>
          <p:cNvSpPr txBox="1"/>
          <p:nvPr>
            <p:ph idx="3" type="subTitle"/>
          </p:nvPr>
        </p:nvSpPr>
        <p:spPr>
          <a:xfrm>
            <a:off x="4230575" y="3501050"/>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Jupiter is the biggest planet in our Solar System</a:t>
            </a:r>
            <a:endParaRPr>
              <a:solidFill>
                <a:srgbClr val="0F0F0F"/>
              </a:solidFill>
            </a:endParaRPr>
          </a:p>
        </p:txBody>
      </p:sp>
      <p:sp>
        <p:nvSpPr>
          <p:cNvPr id="384" name="Google Shape;384;p33"/>
          <p:cNvSpPr txBox="1"/>
          <p:nvPr>
            <p:ph idx="5" type="ctrTitle"/>
          </p:nvPr>
        </p:nvSpPr>
        <p:spPr>
          <a:xfrm>
            <a:off x="6332650" y="1648675"/>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NEPTUNE</a:t>
            </a:r>
            <a:endParaRPr>
              <a:solidFill>
                <a:srgbClr val="0F0F0F"/>
              </a:solidFill>
            </a:endParaRPr>
          </a:p>
        </p:txBody>
      </p:sp>
      <p:sp>
        <p:nvSpPr>
          <p:cNvPr id="385" name="Google Shape;385;p33"/>
          <p:cNvSpPr txBox="1"/>
          <p:nvPr>
            <p:ph idx="6" type="subTitle"/>
          </p:nvPr>
        </p:nvSpPr>
        <p:spPr>
          <a:xfrm>
            <a:off x="6332650" y="1880175"/>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Neptune is the farthest planet from the Sun</a:t>
            </a:r>
            <a:endParaRPr>
              <a:solidFill>
                <a:srgbClr val="0F0F0F"/>
              </a:solidFill>
            </a:endParaRPr>
          </a:p>
        </p:txBody>
      </p:sp>
      <p:sp>
        <p:nvSpPr>
          <p:cNvPr id="386" name="Google Shape;386;p33"/>
          <p:cNvSpPr txBox="1"/>
          <p:nvPr>
            <p:ph idx="7" type="ctrTitle"/>
          </p:nvPr>
        </p:nvSpPr>
        <p:spPr>
          <a:xfrm>
            <a:off x="6332650" y="3269550"/>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SATURN</a:t>
            </a:r>
            <a:endParaRPr>
              <a:solidFill>
                <a:srgbClr val="0F0F0F"/>
              </a:solidFill>
            </a:endParaRPr>
          </a:p>
        </p:txBody>
      </p:sp>
      <p:sp>
        <p:nvSpPr>
          <p:cNvPr id="387" name="Google Shape;387;p33"/>
          <p:cNvSpPr txBox="1"/>
          <p:nvPr>
            <p:ph idx="8" type="subTitle"/>
          </p:nvPr>
        </p:nvSpPr>
        <p:spPr>
          <a:xfrm>
            <a:off x="6332650" y="3501050"/>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Saturn is the ringed planet and a gas giant</a:t>
            </a:r>
            <a:endParaRPr>
              <a:solidFill>
                <a:srgbClr val="0F0F0F"/>
              </a:solidFill>
            </a:endParaRPr>
          </a:p>
        </p:txBody>
      </p:sp>
      <p:sp>
        <p:nvSpPr>
          <p:cNvPr id="388" name="Google Shape;388;p33"/>
          <p:cNvSpPr txBox="1"/>
          <p:nvPr>
            <p:ph idx="9" type="ctrTitle"/>
          </p:nvPr>
        </p:nvSpPr>
        <p:spPr>
          <a:xfrm>
            <a:off x="2128500" y="1648675"/>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MARS</a:t>
            </a:r>
            <a:endParaRPr>
              <a:solidFill>
                <a:srgbClr val="0F0F0F"/>
              </a:solidFill>
            </a:endParaRPr>
          </a:p>
        </p:txBody>
      </p:sp>
      <p:sp>
        <p:nvSpPr>
          <p:cNvPr id="389" name="Google Shape;389;p33"/>
          <p:cNvSpPr txBox="1"/>
          <p:nvPr>
            <p:ph idx="13" type="subTitle"/>
          </p:nvPr>
        </p:nvSpPr>
        <p:spPr>
          <a:xfrm>
            <a:off x="2128500" y="1880175"/>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Despite being red, Mars is actually a cold place</a:t>
            </a:r>
            <a:endParaRPr>
              <a:solidFill>
                <a:srgbClr val="0F0F0F"/>
              </a:solidFill>
            </a:endParaRPr>
          </a:p>
        </p:txBody>
      </p:sp>
      <p:sp>
        <p:nvSpPr>
          <p:cNvPr id="390" name="Google Shape;390;p33"/>
          <p:cNvSpPr txBox="1"/>
          <p:nvPr>
            <p:ph idx="14" type="ctrTitle"/>
          </p:nvPr>
        </p:nvSpPr>
        <p:spPr>
          <a:xfrm>
            <a:off x="2128500" y="3269550"/>
            <a:ext cx="1892100" cy="3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MERCURY</a:t>
            </a:r>
            <a:endParaRPr>
              <a:solidFill>
                <a:srgbClr val="0F0F0F"/>
              </a:solidFill>
            </a:endParaRPr>
          </a:p>
        </p:txBody>
      </p:sp>
      <p:sp>
        <p:nvSpPr>
          <p:cNvPr id="391" name="Google Shape;391;p33"/>
          <p:cNvSpPr txBox="1"/>
          <p:nvPr>
            <p:ph idx="15" type="subTitle"/>
          </p:nvPr>
        </p:nvSpPr>
        <p:spPr>
          <a:xfrm>
            <a:off x="2128500" y="3501050"/>
            <a:ext cx="18921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F0F0F"/>
                </a:solidFill>
              </a:rPr>
              <a:t>Mercury is the closest planet to the Sun </a:t>
            </a:r>
            <a:endParaRPr>
              <a:solidFill>
                <a:srgbClr val="0F0F0F"/>
              </a:solidFill>
            </a:endParaRPr>
          </a:p>
        </p:txBody>
      </p:sp>
      <p:sp>
        <p:nvSpPr>
          <p:cNvPr id="392" name="Google Shape;392;p33"/>
          <p:cNvSpPr/>
          <p:nvPr/>
        </p:nvSpPr>
        <p:spPr>
          <a:xfrm>
            <a:off x="2824888" y="1063121"/>
            <a:ext cx="5013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3"/>
          <p:cNvSpPr/>
          <p:nvPr/>
        </p:nvSpPr>
        <p:spPr>
          <a:xfrm>
            <a:off x="4925982" y="1063121"/>
            <a:ext cx="5013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3"/>
          <p:cNvSpPr/>
          <p:nvPr/>
        </p:nvSpPr>
        <p:spPr>
          <a:xfrm>
            <a:off x="7028043" y="1062721"/>
            <a:ext cx="5013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2823750" y="2686015"/>
            <a:ext cx="5016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3"/>
          <p:cNvSpPr/>
          <p:nvPr/>
        </p:nvSpPr>
        <p:spPr>
          <a:xfrm>
            <a:off x="4925827" y="2686025"/>
            <a:ext cx="5016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3"/>
          <p:cNvSpPr/>
          <p:nvPr/>
        </p:nvSpPr>
        <p:spPr>
          <a:xfrm>
            <a:off x="7027899" y="2686025"/>
            <a:ext cx="501600" cy="5019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 name="Google Shape;398;p33"/>
          <p:cNvGrpSpPr/>
          <p:nvPr/>
        </p:nvGrpSpPr>
        <p:grpSpPr>
          <a:xfrm>
            <a:off x="7138772" y="2810010"/>
            <a:ext cx="252571" cy="266019"/>
            <a:chOff x="870939" y="1975821"/>
            <a:chExt cx="332375" cy="350071"/>
          </a:xfrm>
        </p:grpSpPr>
        <p:sp>
          <p:nvSpPr>
            <p:cNvPr id="399" name="Google Shape;399;p3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 name="Google Shape;403;p33"/>
          <p:cNvSpPr/>
          <p:nvPr/>
        </p:nvSpPr>
        <p:spPr>
          <a:xfrm>
            <a:off x="7144681" y="1172221"/>
            <a:ext cx="282766" cy="282766"/>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 name="Google Shape;404;p33"/>
          <p:cNvGrpSpPr/>
          <p:nvPr/>
        </p:nvGrpSpPr>
        <p:grpSpPr>
          <a:xfrm>
            <a:off x="5044083" y="1182223"/>
            <a:ext cx="264570" cy="262999"/>
            <a:chOff x="3541011" y="3367320"/>
            <a:chExt cx="348257" cy="346188"/>
          </a:xfrm>
        </p:grpSpPr>
        <p:sp>
          <p:nvSpPr>
            <p:cNvPr id="405" name="Google Shape;405;p3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33"/>
          <p:cNvGrpSpPr/>
          <p:nvPr/>
        </p:nvGrpSpPr>
        <p:grpSpPr>
          <a:xfrm>
            <a:off x="5076013" y="2808671"/>
            <a:ext cx="201032" cy="268413"/>
            <a:chOff x="903530" y="3806125"/>
            <a:chExt cx="264550" cy="353222"/>
          </a:xfrm>
        </p:grpSpPr>
        <p:sp>
          <p:nvSpPr>
            <p:cNvPr id="410" name="Google Shape;410;p3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 name="Google Shape;414;p33"/>
          <p:cNvGrpSpPr/>
          <p:nvPr/>
        </p:nvGrpSpPr>
        <p:grpSpPr>
          <a:xfrm>
            <a:off x="2934590" y="2838152"/>
            <a:ext cx="279635" cy="266962"/>
            <a:chOff x="1299146" y="3806507"/>
            <a:chExt cx="367990" cy="351312"/>
          </a:xfrm>
        </p:grpSpPr>
        <p:sp>
          <p:nvSpPr>
            <p:cNvPr id="415" name="Google Shape;415;p3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33"/>
          <p:cNvGrpSpPr/>
          <p:nvPr/>
        </p:nvGrpSpPr>
        <p:grpSpPr>
          <a:xfrm>
            <a:off x="2941297" y="1178934"/>
            <a:ext cx="268052" cy="269479"/>
            <a:chOff x="3095745" y="3805393"/>
            <a:chExt cx="352840" cy="354717"/>
          </a:xfrm>
        </p:grpSpPr>
        <p:sp>
          <p:nvSpPr>
            <p:cNvPr id="418" name="Google Shape;418;p3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pic>
        <p:nvPicPr>
          <p:cNvPr id="428" name="Google Shape;428;p34"/>
          <p:cNvPicPr preferRelativeResize="0"/>
          <p:nvPr/>
        </p:nvPicPr>
        <p:blipFill rotWithShape="1">
          <a:blip r:embed="rId3">
            <a:alphaModFix/>
          </a:blip>
          <a:srcRect b="0" l="12545" r="22922" t="0"/>
          <a:stretch/>
        </p:blipFill>
        <p:spPr>
          <a:xfrm>
            <a:off x="135400" y="141600"/>
            <a:ext cx="4706048" cy="4860301"/>
          </a:xfrm>
          <a:prstGeom prst="rect">
            <a:avLst/>
          </a:prstGeom>
          <a:noFill/>
          <a:ln>
            <a:noFill/>
          </a:ln>
        </p:spPr>
      </p:pic>
      <p:sp>
        <p:nvSpPr>
          <p:cNvPr id="429" name="Google Shape;429;p34"/>
          <p:cNvSpPr/>
          <p:nvPr/>
        </p:nvSpPr>
        <p:spPr>
          <a:xfrm>
            <a:off x="4211375" y="690300"/>
            <a:ext cx="2548200" cy="2576700"/>
          </a:xfrm>
          <a:prstGeom prst="rect">
            <a:avLst/>
          </a:prstGeom>
          <a:solidFill>
            <a:srgbClr val="78909C">
              <a:alpha val="23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4"/>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BIBLIOGRAPHY</a:t>
            </a:r>
            <a:endParaRPr>
              <a:solidFill>
                <a:srgbClr val="FFFFFF"/>
              </a:solidFill>
            </a:endParaRPr>
          </a:p>
        </p:txBody>
      </p:sp>
      <p:sp>
        <p:nvSpPr>
          <p:cNvPr id="431" name="Google Shape;431;p34"/>
          <p:cNvSpPr txBox="1"/>
          <p:nvPr>
            <p:ph idx="1" type="body"/>
          </p:nvPr>
        </p:nvSpPr>
        <p:spPr>
          <a:xfrm>
            <a:off x="5397175" y="891350"/>
            <a:ext cx="3100500" cy="2162700"/>
          </a:xfrm>
          <a:prstGeom prst="rect">
            <a:avLst/>
          </a:prstGeom>
        </p:spPr>
        <p:txBody>
          <a:bodyPr anchorCtr="0" anchor="t" bIns="91425" lIns="91425" spcFirstLastPara="1" rIns="91425" wrap="square" tIns="91425">
            <a:noAutofit/>
          </a:bodyPr>
          <a:lstStyle/>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a:p>
            <a:pPr indent="-292100" lvl="0" marL="457200" rtl="0" algn="l">
              <a:spcBef>
                <a:spcPts val="0"/>
              </a:spcBef>
              <a:spcAft>
                <a:spcPts val="0"/>
              </a:spcAft>
              <a:buSzPts val="1000"/>
              <a:buChar char="●"/>
            </a:pPr>
            <a:r>
              <a:rPr lang="en"/>
              <a:t>AUTHOR (YEAR). Title of the publication. Publisher</a:t>
            </a:r>
            <a:endParaRPr/>
          </a:p>
        </p:txBody>
      </p:sp>
      <p:sp>
        <p:nvSpPr>
          <p:cNvPr id="432" name="Google Shape;432;p34"/>
          <p:cNvSpPr/>
          <p:nvPr/>
        </p:nvSpPr>
        <p:spPr>
          <a:xfrm rot="-5400000">
            <a:off x="-10668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4"/>
          <p:cNvSpPr/>
          <p:nvPr/>
        </p:nvSpPr>
        <p:spPr>
          <a:xfrm rot="-5400000">
            <a:off x="-536250" y="25347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7" name="Shape 437"/>
        <p:cNvGrpSpPr/>
        <p:nvPr/>
      </p:nvGrpSpPr>
      <p:grpSpPr>
        <a:xfrm>
          <a:off x="0" y="0"/>
          <a:ext cx="0" cy="0"/>
          <a:chOff x="0" y="0"/>
          <a:chExt cx="0" cy="0"/>
        </a:xfrm>
      </p:grpSpPr>
      <p:sp>
        <p:nvSpPr>
          <p:cNvPr id="438" name="Google Shape;438;p35"/>
          <p:cNvSpPr txBox="1"/>
          <p:nvPr>
            <p:ph type="ctrTitle"/>
          </p:nvPr>
        </p:nvSpPr>
        <p:spPr>
          <a:xfrm>
            <a:off x="1809299" y="655175"/>
            <a:ext cx="5525400" cy="73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THANKS!</a:t>
            </a:r>
            <a:endParaRPr>
              <a:solidFill>
                <a:srgbClr val="FFFFFF"/>
              </a:solidFill>
            </a:endParaRPr>
          </a:p>
        </p:txBody>
      </p:sp>
      <p:sp>
        <p:nvSpPr>
          <p:cNvPr id="439" name="Google Shape;439;p35"/>
          <p:cNvSpPr txBox="1"/>
          <p:nvPr>
            <p:ph idx="1" type="subTitle"/>
          </p:nvPr>
        </p:nvSpPr>
        <p:spPr>
          <a:xfrm>
            <a:off x="2821350" y="2650200"/>
            <a:ext cx="3501300" cy="112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Do you have any questions?</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youremail@freepik.com</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+91 620 421 838</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yourcompany.com</a:t>
            </a:r>
            <a:endParaRPr>
              <a:solidFill>
                <a:srgbClr val="FFFFFF"/>
              </a:solidFill>
            </a:endParaRPr>
          </a:p>
          <a:p>
            <a:pPr indent="0" lvl="0" marL="0" rtl="0" algn="ctr">
              <a:spcBef>
                <a:spcPts val="0"/>
              </a:spcBef>
              <a:spcAft>
                <a:spcPts val="0"/>
              </a:spcAft>
              <a:buNone/>
            </a:pPr>
            <a:r>
              <a:t/>
            </a:r>
            <a:endParaRPr/>
          </a:p>
        </p:txBody>
      </p:sp>
      <p:sp>
        <p:nvSpPr>
          <p:cNvPr id="440" name="Google Shape;440;p35"/>
          <p:cNvSpPr/>
          <p:nvPr/>
        </p:nvSpPr>
        <p:spPr>
          <a:xfrm>
            <a:off x="2982000" y="574600"/>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5"/>
          <p:cNvSpPr/>
          <p:nvPr/>
        </p:nvSpPr>
        <p:spPr>
          <a:xfrm>
            <a:off x="2982000" y="1353089"/>
            <a:ext cx="3180000" cy="74100"/>
          </a:xfrm>
          <a:prstGeom prst="rect">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5"/>
          <p:cNvSpPr/>
          <p:nvPr/>
        </p:nvSpPr>
        <p:spPr>
          <a:xfrm>
            <a:off x="4166746" y="3447382"/>
            <a:ext cx="231970" cy="23219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443" name="Google Shape;443;p35"/>
          <p:cNvGrpSpPr/>
          <p:nvPr/>
        </p:nvGrpSpPr>
        <p:grpSpPr>
          <a:xfrm>
            <a:off x="4734093" y="3447272"/>
            <a:ext cx="232203" cy="231947"/>
            <a:chOff x="3752358" y="3817349"/>
            <a:chExt cx="346056" cy="345674"/>
          </a:xfrm>
        </p:grpSpPr>
        <p:sp>
          <p:nvSpPr>
            <p:cNvPr id="444" name="Google Shape;444;p3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5" name="Google Shape;445;p3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6" name="Google Shape;446;p3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7" name="Google Shape;447;p3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448" name="Google Shape;448;p35"/>
          <p:cNvGrpSpPr/>
          <p:nvPr/>
        </p:nvGrpSpPr>
        <p:grpSpPr>
          <a:xfrm>
            <a:off x="4450373" y="3447272"/>
            <a:ext cx="232182" cy="231947"/>
            <a:chOff x="4201447" y="3817349"/>
            <a:chExt cx="346024" cy="345674"/>
          </a:xfrm>
        </p:grpSpPr>
        <p:sp>
          <p:nvSpPr>
            <p:cNvPr id="449" name="Google Shape;449;p3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50" name="Google Shape;450;p3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 name="Shape 454"/>
        <p:cNvGrpSpPr/>
        <p:nvPr/>
      </p:nvGrpSpPr>
      <p:grpSpPr>
        <a:xfrm>
          <a:off x="0" y="0"/>
          <a:ext cx="0" cy="0"/>
          <a:chOff x="0" y="0"/>
          <a:chExt cx="0" cy="0"/>
        </a:xfrm>
      </p:grpSpPr>
      <p:sp>
        <p:nvSpPr>
          <p:cNvPr id="455" name="Google Shape;455;p36"/>
          <p:cNvSpPr/>
          <p:nvPr/>
        </p:nvSpPr>
        <p:spPr>
          <a:xfrm>
            <a:off x="1564750" y="676573"/>
            <a:ext cx="6917700" cy="37872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1448525" y="544200"/>
            <a:ext cx="6917700" cy="40551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ALTERNATIVE RESOURCES</a:t>
            </a:r>
            <a:endParaRPr>
              <a:solidFill>
                <a:srgbClr val="78909C"/>
              </a:solidFill>
            </a:endParaRPr>
          </a:p>
        </p:txBody>
      </p:sp>
      <p:sp>
        <p:nvSpPr>
          <p:cNvPr id="458" name="Google Shape;458;p36"/>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txBox="1"/>
          <p:nvPr>
            <p:ph idx="2" type="ctrTitle"/>
          </p:nvPr>
        </p:nvSpPr>
        <p:spPr>
          <a:xfrm>
            <a:off x="1740225" y="1090350"/>
            <a:ext cx="3051900" cy="2505600"/>
          </a:xfrm>
          <a:prstGeom prst="rect">
            <a:avLst/>
          </a:prstGeom>
        </p:spPr>
        <p:txBody>
          <a:bodyPr anchorCtr="0" anchor="t" bIns="91425" lIns="91425" spcFirstLastPara="1" rIns="91425" wrap="square" tIns="91425">
            <a:noAutofit/>
          </a:bodyPr>
          <a:lstStyle/>
          <a:p>
            <a:pPr indent="-279400" lvl="0" marL="457200" rtl="0" algn="l">
              <a:lnSpc>
                <a:spcPct val="115000"/>
              </a:lnSpc>
              <a:spcBef>
                <a:spcPts val="0"/>
              </a:spcBef>
              <a:spcAft>
                <a:spcPts val="0"/>
              </a:spcAft>
              <a:buSzPts val="800"/>
              <a:buChar char="●"/>
            </a:pPr>
            <a:r>
              <a:rPr lang="en" sz="800">
                <a:uFill>
                  <a:noFill/>
                </a:uFill>
                <a:hlinkClick r:id="rId3"/>
              </a:rPr>
              <a:t>Thoughtful woman sitting at wall</a:t>
            </a:r>
            <a:endParaRPr sz="800"/>
          </a:p>
          <a:p>
            <a:pPr indent="-279400" lvl="0" marL="457200" rtl="0" algn="l">
              <a:lnSpc>
                <a:spcPct val="115000"/>
              </a:lnSpc>
              <a:spcBef>
                <a:spcPts val="0"/>
              </a:spcBef>
              <a:spcAft>
                <a:spcPts val="0"/>
              </a:spcAft>
              <a:buSzPts val="800"/>
              <a:buChar char="●"/>
            </a:pPr>
            <a:r>
              <a:rPr lang="en" sz="800">
                <a:uFill>
                  <a:noFill/>
                </a:uFill>
                <a:hlinkClick r:id="rId4"/>
              </a:rPr>
              <a:t>Front view of a woman looking at the sky</a:t>
            </a:r>
            <a:endParaRPr sz="800"/>
          </a:p>
          <a:p>
            <a:pPr indent="-279400" lvl="0" marL="457200" rtl="0" algn="l">
              <a:lnSpc>
                <a:spcPct val="115000"/>
              </a:lnSpc>
              <a:spcBef>
                <a:spcPts val="0"/>
              </a:spcBef>
              <a:spcAft>
                <a:spcPts val="0"/>
              </a:spcAft>
              <a:buSzPts val="800"/>
              <a:buChar char="●"/>
            </a:pPr>
            <a:r>
              <a:rPr lang="en" sz="800">
                <a:uFill>
                  <a:noFill/>
                </a:uFill>
                <a:hlinkClick r:id="rId5"/>
              </a:rPr>
              <a:t>Woman facing sun in nature</a:t>
            </a:r>
            <a:endParaRPr sz="800"/>
          </a:p>
          <a:p>
            <a:pPr indent="-279400" lvl="0" marL="457200" rtl="0" algn="l">
              <a:lnSpc>
                <a:spcPct val="115000"/>
              </a:lnSpc>
              <a:spcBef>
                <a:spcPts val="0"/>
              </a:spcBef>
              <a:spcAft>
                <a:spcPts val="0"/>
              </a:spcAft>
              <a:buSzPts val="800"/>
              <a:buChar char="●"/>
            </a:pPr>
            <a:r>
              <a:rPr lang="en" sz="800">
                <a:uFill>
                  <a:noFill/>
                </a:uFill>
                <a:hlinkClick r:id="rId6"/>
              </a:rPr>
              <a:t>Office building</a:t>
            </a:r>
            <a:endParaRPr sz="800"/>
          </a:p>
          <a:p>
            <a:pPr indent="-279400" lvl="0" marL="457200" rtl="0" algn="l">
              <a:lnSpc>
                <a:spcPct val="115000"/>
              </a:lnSpc>
              <a:spcBef>
                <a:spcPts val="0"/>
              </a:spcBef>
              <a:spcAft>
                <a:spcPts val="0"/>
              </a:spcAft>
              <a:buSzPts val="800"/>
              <a:buChar char="●"/>
            </a:pPr>
            <a:r>
              <a:rPr lang="en" sz="800">
                <a:uFill>
                  <a:noFill/>
                </a:uFill>
                <a:hlinkClick r:id="rId7"/>
              </a:rPr>
              <a:t>Side view of a carefree man enjoying freedom with arms outstretched</a:t>
            </a:r>
            <a:endParaRPr sz="800"/>
          </a:p>
          <a:p>
            <a:pPr indent="-279400" lvl="0" marL="457200" rtl="0" algn="l">
              <a:lnSpc>
                <a:spcPct val="115000"/>
              </a:lnSpc>
              <a:spcBef>
                <a:spcPts val="0"/>
              </a:spcBef>
              <a:spcAft>
                <a:spcPts val="0"/>
              </a:spcAft>
              <a:buSzPts val="800"/>
              <a:buChar char="●"/>
            </a:pPr>
            <a:r>
              <a:rPr lang="en" sz="800">
                <a:uFill>
                  <a:noFill/>
                </a:uFill>
                <a:hlinkClick r:id="rId8"/>
              </a:rPr>
              <a:t>Giant cliffs with sea in a sunny day</a:t>
            </a:r>
            <a:endParaRPr sz="800"/>
          </a:p>
          <a:p>
            <a:pPr indent="-279400" lvl="0" marL="457200" rtl="0" algn="l">
              <a:lnSpc>
                <a:spcPct val="115000"/>
              </a:lnSpc>
              <a:spcBef>
                <a:spcPts val="0"/>
              </a:spcBef>
              <a:spcAft>
                <a:spcPts val="0"/>
              </a:spcAft>
              <a:buSzPts val="800"/>
              <a:buChar char="●"/>
            </a:pPr>
            <a:r>
              <a:rPr lang="en" sz="800">
                <a:uFill>
                  <a:noFill/>
                </a:uFill>
                <a:hlinkClick r:id="rId9"/>
              </a:rPr>
              <a:t>High cliff with cloudy sky</a:t>
            </a:r>
            <a:endParaRPr sz="800"/>
          </a:p>
          <a:p>
            <a:pPr indent="-279400" lvl="0" marL="457200" rtl="0" algn="l">
              <a:lnSpc>
                <a:spcPct val="115000"/>
              </a:lnSpc>
              <a:spcBef>
                <a:spcPts val="0"/>
              </a:spcBef>
              <a:spcAft>
                <a:spcPts val="0"/>
              </a:spcAft>
              <a:buSzPts val="800"/>
              <a:buChar char="●"/>
            </a:pPr>
            <a:r>
              <a:rPr lang="en" sz="800">
                <a:uFill>
                  <a:noFill/>
                </a:uFill>
                <a:hlinkClick r:id="rId10"/>
              </a:rPr>
              <a:t>Beautiful sunset on the seaside</a:t>
            </a:r>
            <a:endParaRPr sz="800"/>
          </a:p>
          <a:p>
            <a:pPr indent="-279400" lvl="0" marL="457200" rtl="0" algn="l">
              <a:lnSpc>
                <a:spcPct val="115000"/>
              </a:lnSpc>
              <a:spcBef>
                <a:spcPts val="0"/>
              </a:spcBef>
              <a:spcAft>
                <a:spcPts val="0"/>
              </a:spcAft>
              <a:buSzPts val="800"/>
              <a:buFont typeface="Proxima Nova"/>
              <a:buChar char="●"/>
            </a:pPr>
            <a:r>
              <a:rPr lang="en" sz="800">
                <a:uFill>
                  <a:noFill/>
                </a:uFill>
                <a:hlinkClick r:id="rId11"/>
              </a:rPr>
              <a:t>Male hiker alone sitting on rocky mountain landscape</a:t>
            </a:r>
            <a:endParaRPr sz="800"/>
          </a:p>
        </p:txBody>
      </p:sp>
      <p:sp>
        <p:nvSpPr>
          <p:cNvPr id="461" name="Google Shape;461;p36"/>
          <p:cNvSpPr txBox="1"/>
          <p:nvPr>
            <p:ph idx="3" type="ctrTitle"/>
          </p:nvPr>
        </p:nvSpPr>
        <p:spPr>
          <a:xfrm>
            <a:off x="4950925" y="1090350"/>
            <a:ext cx="3051900" cy="250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800"/>
              <a:t>If you want to apply the same filter as the pictures already included in the template, follow these instructions:</a:t>
            </a:r>
            <a:endParaRPr sz="800"/>
          </a:p>
          <a:p>
            <a:pPr indent="0" lvl="0" marL="0" rtl="0" algn="l">
              <a:spcBef>
                <a:spcPts val="0"/>
              </a:spcBef>
              <a:spcAft>
                <a:spcPts val="0"/>
              </a:spcAft>
              <a:buNone/>
            </a:pPr>
            <a:r>
              <a:t/>
            </a:r>
            <a:endParaRPr sz="800"/>
          </a:p>
          <a:p>
            <a:pPr indent="0" lvl="0" marL="0" rtl="0" algn="l">
              <a:spcBef>
                <a:spcPts val="0"/>
              </a:spcBef>
              <a:spcAft>
                <a:spcPts val="0"/>
              </a:spcAft>
              <a:buNone/>
            </a:pPr>
            <a:r>
              <a:rPr lang="en" sz="800"/>
              <a:t>In Photoshop:</a:t>
            </a:r>
            <a:endParaRPr sz="800"/>
          </a:p>
          <a:p>
            <a:pPr indent="0" lvl="0" marL="0" rtl="0" algn="l">
              <a:spcBef>
                <a:spcPts val="0"/>
              </a:spcBef>
              <a:spcAft>
                <a:spcPts val="0"/>
              </a:spcAft>
              <a:buNone/>
            </a:pPr>
            <a:r>
              <a:t/>
            </a:r>
            <a:endParaRPr/>
          </a:p>
          <a:p>
            <a:pPr indent="-279400" lvl="0" marL="457200" rtl="0" algn="l">
              <a:spcBef>
                <a:spcPts val="0"/>
              </a:spcBef>
              <a:spcAft>
                <a:spcPts val="0"/>
              </a:spcAft>
              <a:buSzPts val="800"/>
              <a:buAutoNum type="arabicPeriod"/>
            </a:pPr>
            <a:r>
              <a:rPr lang="en" sz="800"/>
              <a:t>Open </a:t>
            </a:r>
            <a:r>
              <a:rPr lang="en"/>
              <a:t>the</a:t>
            </a:r>
            <a:r>
              <a:rPr lang="en" sz="800"/>
              <a:t> picture in Photoshop.</a:t>
            </a:r>
            <a:endParaRPr sz="800"/>
          </a:p>
          <a:p>
            <a:pPr indent="-279400" lvl="0" marL="457200" rtl="0" algn="l">
              <a:spcBef>
                <a:spcPts val="0"/>
              </a:spcBef>
              <a:spcAft>
                <a:spcPts val="0"/>
              </a:spcAft>
              <a:buSzPts val="800"/>
              <a:buAutoNum type="arabicPeriod"/>
            </a:pPr>
            <a:r>
              <a:rPr lang="en" sz="800"/>
              <a:t>Create a </a:t>
            </a:r>
            <a:r>
              <a:rPr lang="en"/>
              <a:t>Black &amp; White adjustment layer.</a:t>
            </a:r>
            <a:endParaRPr sz="800"/>
          </a:p>
          <a:p>
            <a:pPr indent="-279400" lvl="0" marL="457200" rtl="0" algn="l">
              <a:spcBef>
                <a:spcPts val="0"/>
              </a:spcBef>
              <a:spcAft>
                <a:spcPts val="0"/>
              </a:spcAft>
              <a:buSzPts val="800"/>
              <a:buAutoNum type="arabicPeriod"/>
            </a:pPr>
            <a:r>
              <a:rPr lang="en"/>
              <a:t>Create a Gradient Map adjustment layer. Use these two colors: #b6d0cc and #1a5e81.</a:t>
            </a:r>
            <a:endParaRPr sz="800"/>
          </a:p>
          <a:p>
            <a:pPr indent="-279400" lvl="0" marL="457200" rtl="0" algn="l">
              <a:spcBef>
                <a:spcPts val="0"/>
              </a:spcBef>
              <a:spcAft>
                <a:spcPts val="0"/>
              </a:spcAft>
              <a:buSzPts val="800"/>
              <a:buAutoNum type="arabicPeriod"/>
            </a:pPr>
            <a:r>
              <a:rPr lang="en"/>
              <a:t>Change the blending mode for that layer to Darken.</a:t>
            </a:r>
            <a:endParaRPr sz="800"/>
          </a:p>
          <a:p>
            <a:pPr indent="0" lvl="0" marL="0" rtl="0" algn="l">
              <a:spcBef>
                <a:spcPts val="0"/>
              </a:spcBef>
              <a:spcAft>
                <a:spcPts val="0"/>
              </a:spcAft>
              <a:buNone/>
            </a:pPr>
            <a:r>
              <a:t/>
            </a:r>
            <a:endParaRPr sz="800"/>
          </a:p>
          <a:p>
            <a:pPr indent="0" lvl="0" marL="0" rtl="0" algn="l">
              <a:lnSpc>
                <a:spcPct val="115000"/>
              </a:lnSpc>
              <a:spcBef>
                <a:spcPts val="0"/>
              </a:spcBef>
              <a:spcAft>
                <a:spcPts val="0"/>
              </a:spcAft>
              <a:buClr>
                <a:schemeClr val="dk1"/>
              </a:buClr>
              <a:buSzPts val="1100"/>
              <a:buFont typeface="Arial"/>
              <a:buNone/>
            </a:pPr>
            <a:r>
              <a:rPr lang="en" sz="800"/>
              <a:t>In Google Slides:</a:t>
            </a:r>
            <a:endParaRPr sz="800"/>
          </a:p>
          <a:p>
            <a:pPr indent="-279400" lvl="0" marL="457200" rtl="0" algn="l">
              <a:lnSpc>
                <a:spcPct val="115000"/>
              </a:lnSpc>
              <a:spcBef>
                <a:spcPts val="1600"/>
              </a:spcBef>
              <a:spcAft>
                <a:spcPts val="0"/>
              </a:spcAft>
              <a:buClr>
                <a:srgbClr val="434343"/>
              </a:buClr>
              <a:buSzPts val="800"/>
              <a:buFont typeface="Lora"/>
              <a:buAutoNum type="arabicPeriod"/>
            </a:pPr>
            <a:r>
              <a:rPr lang="en"/>
              <a:t>Insert the picture into the slide.</a:t>
            </a:r>
            <a:endParaRPr sz="800"/>
          </a:p>
          <a:p>
            <a:pPr indent="-279400" lvl="0" marL="457200" rtl="0" algn="l">
              <a:lnSpc>
                <a:spcPct val="115000"/>
              </a:lnSpc>
              <a:spcBef>
                <a:spcPts val="0"/>
              </a:spcBef>
              <a:spcAft>
                <a:spcPts val="0"/>
              </a:spcAft>
              <a:buClr>
                <a:srgbClr val="434343"/>
              </a:buClr>
              <a:buSzPts val="800"/>
              <a:buFont typeface="Lora"/>
              <a:buAutoNum type="arabicPeriod"/>
            </a:pPr>
            <a:r>
              <a:rPr lang="en"/>
              <a:t>In Format options, recolor the picture using a black-and-white option.</a:t>
            </a:r>
            <a:endParaRPr sz="800"/>
          </a:p>
          <a:p>
            <a:pPr indent="-279400" lvl="0" marL="457200" rtl="0" algn="l">
              <a:lnSpc>
                <a:spcPct val="115000"/>
              </a:lnSpc>
              <a:spcBef>
                <a:spcPts val="0"/>
              </a:spcBef>
              <a:spcAft>
                <a:spcPts val="0"/>
              </a:spcAft>
              <a:buClr>
                <a:srgbClr val="434343"/>
              </a:buClr>
              <a:buSzPts val="800"/>
              <a:buFont typeface="Lora"/>
              <a:buAutoNum type="arabicPeriod"/>
            </a:pPr>
            <a:r>
              <a:rPr lang="en"/>
              <a:t>Create a rectangle with the same size as the picture and fill it with this color: #78909c3c</a:t>
            </a:r>
            <a:endParaRPr sz="800"/>
          </a:p>
          <a:p>
            <a:pPr indent="-279400" lvl="0" marL="457200" rtl="0" algn="l">
              <a:lnSpc>
                <a:spcPct val="115000"/>
              </a:lnSpc>
              <a:spcBef>
                <a:spcPts val="0"/>
              </a:spcBef>
              <a:spcAft>
                <a:spcPts val="0"/>
              </a:spcAft>
              <a:buClr>
                <a:srgbClr val="434343"/>
              </a:buClr>
              <a:buSzPts val="800"/>
              <a:buFont typeface="Lora"/>
              <a:buAutoNum type="arabicPeriod"/>
            </a:pPr>
            <a:r>
              <a:rPr lang="en"/>
              <a:t>Place this rectangle on top of the picture to create the effect. Adjust the transparency as you see fit.</a:t>
            </a:r>
            <a:endParaRPr sz="800"/>
          </a:p>
          <a:p>
            <a:pPr indent="0" lvl="0" marL="0" rtl="0" algn="l">
              <a:spcBef>
                <a:spcPts val="1600"/>
              </a:spcBef>
              <a:spcAft>
                <a:spcPts val="0"/>
              </a:spcAft>
              <a:buNone/>
            </a:pPr>
            <a:r>
              <a:t/>
            </a:r>
            <a:endParaRPr sz="8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37"/>
          <p:cNvSpPr/>
          <p:nvPr/>
        </p:nvSpPr>
        <p:spPr>
          <a:xfrm>
            <a:off x="3644175" y="1124625"/>
            <a:ext cx="4781400" cy="3180000"/>
          </a:xfrm>
          <a:prstGeom prst="rect">
            <a:avLst/>
          </a:prstGeom>
          <a:noFill/>
          <a:ln cap="flat" cmpd="sng" w="19050">
            <a:solidFill>
              <a:srgbClr val="78909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txBox="1"/>
          <p:nvPr>
            <p:ph type="ctrTitle"/>
          </p:nvPr>
        </p:nvSpPr>
        <p:spPr>
          <a:xfrm rot="-5400000">
            <a:off x="-2112301" y="2205450"/>
            <a:ext cx="5525400" cy="73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78909C"/>
                </a:solidFill>
              </a:rPr>
              <a:t>RESOURCES</a:t>
            </a:r>
            <a:endParaRPr>
              <a:solidFill>
                <a:srgbClr val="78909C"/>
              </a:solidFill>
            </a:endParaRPr>
          </a:p>
        </p:txBody>
      </p:sp>
      <p:sp>
        <p:nvSpPr>
          <p:cNvPr id="468" name="Google Shape;468;p37"/>
          <p:cNvSpPr/>
          <p:nvPr/>
        </p:nvSpPr>
        <p:spPr>
          <a:xfrm>
            <a:off x="3482250" y="981750"/>
            <a:ext cx="4781400" cy="31800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rot="-5400000">
            <a:off x="-10668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rot="-5400000">
            <a:off x="-536250" y="2534700"/>
            <a:ext cx="3180000" cy="74100"/>
          </a:xfrm>
          <a:prstGeom prst="rect">
            <a:avLst/>
          </a:prstGeom>
          <a:solidFill>
            <a:srgbClr val="78909C">
              <a:alpha val="236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txBox="1"/>
          <p:nvPr>
            <p:ph idx="1" type="body"/>
          </p:nvPr>
        </p:nvSpPr>
        <p:spPr>
          <a:xfrm>
            <a:off x="3705450" y="1348550"/>
            <a:ext cx="4335000" cy="2162700"/>
          </a:xfrm>
          <a:prstGeom prst="rect">
            <a:avLst/>
          </a:prstGeom>
        </p:spPr>
        <p:txBody>
          <a:bodyPr anchorCtr="0" anchor="t" bIns="91425" lIns="91425" spcFirstLastPara="1" rIns="91425" wrap="square" tIns="91425">
            <a:noAutofit/>
          </a:bodyPr>
          <a:lstStyle/>
          <a:p>
            <a:pPr indent="-292100" lvl="0" marL="457200" rtl="0" algn="l">
              <a:lnSpc>
                <a:spcPct val="115000"/>
              </a:lnSpc>
              <a:spcBef>
                <a:spcPts val="0"/>
              </a:spcBef>
              <a:spcAft>
                <a:spcPts val="0"/>
              </a:spcAft>
              <a:buSzPts val="1000"/>
              <a:buChar char="●"/>
            </a:pPr>
            <a:r>
              <a:rPr lang="en">
                <a:uFill>
                  <a:noFill/>
                </a:uFill>
                <a:hlinkClick r:id="rId3"/>
              </a:rPr>
              <a:t>Rear view of a male hiker outstretching their arms looking at mountain landscape</a:t>
            </a:r>
            <a:endParaRPr/>
          </a:p>
          <a:p>
            <a:pPr indent="-292100" lvl="0" marL="457200" rtl="0" algn="l">
              <a:lnSpc>
                <a:spcPct val="115000"/>
              </a:lnSpc>
              <a:spcBef>
                <a:spcPts val="0"/>
              </a:spcBef>
              <a:spcAft>
                <a:spcPts val="0"/>
              </a:spcAft>
              <a:buSzPts val="1000"/>
              <a:buChar char="●"/>
            </a:pPr>
            <a:r>
              <a:rPr lang="en">
                <a:uFill>
                  <a:noFill/>
                </a:uFill>
                <a:hlinkClick r:id="rId4"/>
              </a:rPr>
              <a:t>Autumn landscape with golden wheat ear</a:t>
            </a:r>
            <a:endParaRPr/>
          </a:p>
          <a:p>
            <a:pPr indent="-292100" lvl="0" marL="457200" rtl="0" algn="l">
              <a:lnSpc>
                <a:spcPct val="115000"/>
              </a:lnSpc>
              <a:spcBef>
                <a:spcPts val="0"/>
              </a:spcBef>
              <a:spcAft>
                <a:spcPts val="0"/>
              </a:spcAft>
              <a:buSzPts val="1000"/>
              <a:buChar char="●"/>
            </a:pPr>
            <a:r>
              <a:rPr lang="en">
                <a:uFill>
                  <a:noFill/>
                </a:uFill>
                <a:hlinkClick r:id="rId5"/>
              </a:rPr>
              <a:t>Woman taking a photo of a beautiful natural landscape</a:t>
            </a:r>
            <a:endParaRPr/>
          </a:p>
          <a:p>
            <a:pPr indent="-292100" lvl="0" marL="457200" rtl="0" algn="l">
              <a:lnSpc>
                <a:spcPct val="115000"/>
              </a:lnSpc>
              <a:spcBef>
                <a:spcPts val="0"/>
              </a:spcBef>
              <a:spcAft>
                <a:spcPts val="0"/>
              </a:spcAft>
              <a:buSzPts val="1000"/>
              <a:buChar char="●"/>
            </a:pPr>
            <a:r>
              <a:rPr lang="en">
                <a:uFill>
                  <a:noFill/>
                </a:uFill>
                <a:hlinkClick r:id="rId6"/>
              </a:rPr>
              <a:t>Active little girl jumping over the trampoline against the sky</a:t>
            </a:r>
            <a:endParaRPr/>
          </a:p>
          <a:p>
            <a:pPr indent="-292100" lvl="0" marL="457200" rtl="0" algn="l">
              <a:lnSpc>
                <a:spcPct val="115000"/>
              </a:lnSpc>
              <a:spcBef>
                <a:spcPts val="0"/>
              </a:spcBef>
              <a:spcAft>
                <a:spcPts val="0"/>
              </a:spcAft>
              <a:buSzPts val="1000"/>
              <a:buChar char="●"/>
            </a:pPr>
            <a:r>
              <a:rPr lang="en">
                <a:uFill>
                  <a:noFill/>
                </a:uFill>
                <a:hlinkClick r:id="rId7"/>
              </a:rPr>
              <a:t>Close-up beautiful dry grass spice</a:t>
            </a:r>
            <a:endParaRPr/>
          </a:p>
          <a:p>
            <a:pPr indent="-292100" lvl="0" marL="457200" rtl="0" algn="l">
              <a:lnSpc>
                <a:spcPct val="115000"/>
              </a:lnSpc>
              <a:spcBef>
                <a:spcPts val="0"/>
              </a:spcBef>
              <a:spcAft>
                <a:spcPts val="0"/>
              </a:spcAft>
              <a:buSzPts val="1000"/>
              <a:buChar char="●"/>
            </a:pPr>
            <a:r>
              <a:rPr lang="en">
                <a:uFill>
                  <a:noFill/>
                </a:uFill>
                <a:hlinkClick r:id="rId8"/>
              </a:rPr>
              <a:t>Close up ballet shoes with smoke</a:t>
            </a:r>
            <a:endParaRPr/>
          </a:p>
          <a:p>
            <a:pPr indent="-292100" lvl="0" marL="457200" rtl="0" algn="l">
              <a:lnSpc>
                <a:spcPct val="115000"/>
              </a:lnSpc>
              <a:spcBef>
                <a:spcPts val="0"/>
              </a:spcBef>
              <a:spcAft>
                <a:spcPts val="0"/>
              </a:spcAft>
              <a:buSzPts val="1000"/>
              <a:buChar char="●"/>
            </a:pPr>
            <a:r>
              <a:rPr lang="en">
                <a:uFill>
                  <a:noFill/>
                </a:uFill>
                <a:hlinkClick r:id="rId9"/>
              </a:rPr>
              <a:t>Young woman from behind facing sun</a:t>
            </a:r>
            <a:endParaRPr/>
          </a:p>
          <a:p>
            <a:pPr indent="-292100" lvl="0" marL="457200" rtl="0" algn="l">
              <a:lnSpc>
                <a:spcPct val="115000"/>
              </a:lnSpc>
              <a:spcBef>
                <a:spcPts val="0"/>
              </a:spcBef>
              <a:spcAft>
                <a:spcPts val="0"/>
              </a:spcAft>
              <a:buSzPts val="1000"/>
              <a:buChar char="●"/>
            </a:pPr>
            <a:r>
              <a:rPr lang="en">
                <a:uFill>
                  <a:noFill/>
                </a:uFill>
                <a:hlinkClick r:id="rId10"/>
              </a:rPr>
              <a:t>Skyline of urban landscape</a:t>
            </a:r>
            <a:endParaRPr/>
          </a:p>
          <a:p>
            <a:pPr indent="-292100" lvl="0" marL="457200" rtl="0" algn="l">
              <a:lnSpc>
                <a:spcPct val="115000"/>
              </a:lnSpc>
              <a:spcBef>
                <a:spcPts val="0"/>
              </a:spcBef>
              <a:spcAft>
                <a:spcPts val="0"/>
              </a:spcAft>
              <a:buSzPts val="1000"/>
              <a:buChar char="●"/>
            </a:pPr>
            <a:r>
              <a:rPr lang="en">
                <a:uFill>
                  <a:noFill/>
                </a:uFill>
                <a:hlinkClick r:id="rId11"/>
              </a:rPr>
              <a:t>Woman admiring the beach from house pontoon</a:t>
            </a:r>
            <a:endParaRPr/>
          </a:p>
          <a:p>
            <a:pPr indent="-292100" lvl="0" marL="457200" rtl="0" algn="l">
              <a:lnSpc>
                <a:spcPct val="115000"/>
              </a:lnSpc>
              <a:spcBef>
                <a:spcPts val="0"/>
              </a:spcBef>
              <a:spcAft>
                <a:spcPts val="0"/>
              </a:spcAft>
              <a:buSzPts val="1000"/>
              <a:buChar char="●"/>
            </a:pPr>
            <a:r>
              <a:rPr lang="en">
                <a:uFill>
                  <a:noFill/>
                </a:uFill>
                <a:hlinkClick r:id="rId12"/>
              </a:rPr>
              <a:t>Rear view of a male hiker sitting on top of rock overlooking mountain view</a:t>
            </a:r>
            <a:endParaRPr/>
          </a:p>
          <a:p>
            <a:pPr indent="-292100" lvl="0" marL="457200" rtl="0" algn="l">
              <a:lnSpc>
                <a:spcPct val="115000"/>
              </a:lnSpc>
              <a:spcBef>
                <a:spcPts val="0"/>
              </a:spcBef>
              <a:spcAft>
                <a:spcPts val="0"/>
              </a:spcAft>
              <a:buSzPts val="1000"/>
              <a:buChar char="●"/>
            </a:pPr>
            <a:r>
              <a:rPr lang="en">
                <a:uFill>
                  <a:noFill/>
                </a:uFill>
                <a:hlinkClick r:id="rId13"/>
              </a:rPr>
              <a:t>Woman walking through railroad track</a:t>
            </a:r>
            <a:endParaRPr>
              <a:uFill>
                <a:noFill/>
              </a:uFill>
              <a:hlinkClick r:id="rId14"/>
            </a:endParaRPr>
          </a:p>
          <a:p>
            <a:pPr indent="-292100" lvl="0" marL="457200" rtl="0" algn="l">
              <a:lnSpc>
                <a:spcPct val="100000"/>
              </a:lnSpc>
              <a:spcBef>
                <a:spcPts val="0"/>
              </a:spcBef>
              <a:spcAft>
                <a:spcPts val="0"/>
              </a:spcAft>
              <a:buSzPts val="1000"/>
              <a:buChar char="●"/>
            </a:pPr>
            <a:r>
              <a:rPr lang="en">
                <a:uFill>
                  <a:noFill/>
                </a:uFill>
                <a:hlinkClick r:id="rId15"/>
              </a:rPr>
              <a:t>High angle of runner training</a:t>
            </a:r>
            <a:endParaRPr/>
          </a:p>
        </p:txBody>
      </p:sp>
      <p:sp>
        <p:nvSpPr>
          <p:cNvPr id="472" name="Google Shape;472;p37"/>
          <p:cNvSpPr txBox="1"/>
          <p:nvPr>
            <p:ph idx="4294967295" type="subTitle"/>
          </p:nvPr>
        </p:nvSpPr>
        <p:spPr>
          <a:xfrm>
            <a:off x="1715923" y="2175450"/>
            <a:ext cx="1364400" cy="79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Do you like the resources on this template? Get them for free at our other websites</a:t>
            </a:r>
            <a:endParaRPr sz="10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6" name="Shape 476"/>
        <p:cNvGrpSpPr/>
        <p:nvPr/>
      </p:nvGrpSpPr>
      <p:grpSpPr>
        <a:xfrm>
          <a:off x="0" y="0"/>
          <a:ext cx="0" cy="0"/>
          <a:chOff x="0" y="0"/>
          <a:chExt cx="0" cy="0"/>
        </a:xfrm>
      </p:grpSpPr>
      <p:sp>
        <p:nvSpPr>
          <p:cNvPr id="477" name="Google Shape;477;p3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78" name="Google Shape;478;p3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79" name="Google Shape;479;p3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 name="Shape 483"/>
        <p:cNvGrpSpPr/>
        <p:nvPr/>
      </p:nvGrpSpPr>
      <p:grpSpPr>
        <a:xfrm>
          <a:off x="0" y="0"/>
          <a:ext cx="0" cy="0"/>
          <a:chOff x="0" y="0"/>
          <a:chExt cx="0" cy="0"/>
        </a:xfrm>
      </p:grpSpPr>
      <p:sp>
        <p:nvSpPr>
          <p:cNvPr id="484" name="Google Shape;484;p3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85" name="Google Shape;485;p3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86" name="Google Shape;486;p3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Roboto Condensed</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https://fonts.google.com/specimen/Roboto+Condensed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Lora</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https://fonts.google.com/specimen/Lora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487" name="Google Shape;487;p39"/>
          <p:cNvGrpSpPr/>
          <p:nvPr/>
        </p:nvGrpSpPr>
        <p:grpSpPr>
          <a:xfrm>
            <a:off x="2583563" y="3498875"/>
            <a:ext cx="3976875" cy="754200"/>
            <a:chOff x="2052655" y="3498875"/>
            <a:chExt cx="3976875" cy="754200"/>
          </a:xfrm>
        </p:grpSpPr>
        <p:sp>
          <p:nvSpPr>
            <p:cNvPr id="488" name="Google Shape;488;p39"/>
            <p:cNvSpPr/>
            <p:nvPr/>
          </p:nvSpPr>
          <p:spPr>
            <a:xfrm>
              <a:off x="3114480" y="3498875"/>
              <a:ext cx="791400" cy="754200"/>
            </a:xfrm>
            <a:prstGeom prst="roundRect">
              <a:avLst>
                <a:gd fmla="val 16667" name="adj"/>
              </a:avLst>
            </a:prstGeom>
            <a:solidFill>
              <a:srgbClr val="78909C">
                <a:alpha val="2353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9"/>
            <p:cNvSpPr/>
            <p:nvPr/>
          </p:nvSpPr>
          <p:spPr>
            <a:xfrm>
              <a:off x="417630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9"/>
            <p:cNvSpPr/>
            <p:nvPr/>
          </p:nvSpPr>
          <p:spPr>
            <a:xfrm>
              <a:off x="523812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2052655" y="3498875"/>
              <a:ext cx="791400" cy="754200"/>
            </a:xfrm>
            <a:prstGeom prst="roundRect">
              <a:avLst>
                <a:gd fmla="val 16667" name="adj"/>
              </a:avLst>
            </a:prstGeom>
            <a:solidFill>
              <a:srgbClr val="78909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78909C"/>
                </a:solidFill>
              </a:endParaRPr>
            </a:p>
          </p:txBody>
        </p:sp>
        <p:sp>
          <p:nvSpPr>
            <p:cNvPr id="492" name="Google Shape;492;p39"/>
            <p:cNvSpPr txBox="1"/>
            <p:nvPr/>
          </p:nvSpPr>
          <p:spPr>
            <a:xfrm>
              <a:off x="3114494" y="3655925"/>
              <a:ext cx="8259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#78909c3c</a:t>
              </a:r>
              <a:endParaRPr sz="1000">
                <a:solidFill>
                  <a:srgbClr val="FFFFFF"/>
                </a:solidFill>
              </a:endParaRPr>
            </a:p>
          </p:txBody>
        </p:sp>
        <p:sp>
          <p:nvSpPr>
            <p:cNvPr id="493" name="Google Shape;493;p39"/>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#434343ff</a:t>
              </a:r>
              <a:endParaRPr sz="1000">
                <a:solidFill>
                  <a:srgbClr val="FFFFFF"/>
                </a:solidFill>
              </a:endParaRPr>
            </a:p>
          </p:txBody>
        </p:sp>
        <p:sp>
          <p:nvSpPr>
            <p:cNvPr id="494" name="Google Shape;494;p39"/>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#ffffffff</a:t>
              </a:r>
              <a:endParaRPr sz="1000">
                <a:solidFill>
                  <a:srgbClr val="434343"/>
                </a:solidFill>
              </a:endParaRPr>
            </a:p>
          </p:txBody>
        </p:sp>
        <p:sp>
          <p:nvSpPr>
            <p:cNvPr id="495" name="Google Shape;495;p39"/>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#78909cff</a:t>
              </a:r>
              <a:endParaRPr sz="1000">
                <a:solidFill>
                  <a:srgbClr val="FFFFFF"/>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9" name="Shape 499"/>
        <p:cNvGrpSpPr/>
        <p:nvPr/>
      </p:nvGrpSpPr>
      <p:grpSpPr>
        <a:xfrm>
          <a:off x="0" y="0"/>
          <a:ext cx="0" cy="0"/>
          <a:chOff x="0" y="0"/>
          <a:chExt cx="0" cy="0"/>
        </a:xfrm>
      </p:grpSpPr>
      <p:sp>
        <p:nvSpPr>
          <p:cNvPr id="500" name="Google Shape;500;p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01" name="Google Shape;501;p4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02" name="Google Shape;502;p40"/>
          <p:cNvGrpSpPr/>
          <p:nvPr/>
        </p:nvGrpSpPr>
        <p:grpSpPr>
          <a:xfrm>
            <a:off x="5156078" y="3085736"/>
            <a:ext cx="474294" cy="551291"/>
            <a:chOff x="4727025" y="1332775"/>
            <a:chExt cx="59900" cy="69625"/>
          </a:xfrm>
        </p:grpSpPr>
        <p:sp>
          <p:nvSpPr>
            <p:cNvPr id="503" name="Google Shape;503;p4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40"/>
          <p:cNvGrpSpPr/>
          <p:nvPr/>
        </p:nvGrpSpPr>
        <p:grpSpPr>
          <a:xfrm>
            <a:off x="5769734" y="2314340"/>
            <a:ext cx="555653" cy="557031"/>
            <a:chOff x="4820425" y="1329900"/>
            <a:chExt cx="70175" cy="70350"/>
          </a:xfrm>
        </p:grpSpPr>
        <p:sp>
          <p:nvSpPr>
            <p:cNvPr id="506" name="Google Shape;506;p4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40"/>
          <p:cNvGrpSpPr/>
          <p:nvPr/>
        </p:nvGrpSpPr>
        <p:grpSpPr>
          <a:xfrm>
            <a:off x="6396103" y="2318845"/>
            <a:ext cx="582574" cy="533871"/>
            <a:chOff x="4903200" y="1331525"/>
            <a:chExt cx="73575" cy="67425"/>
          </a:xfrm>
        </p:grpSpPr>
        <p:sp>
          <p:nvSpPr>
            <p:cNvPr id="511" name="Google Shape;511;p4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0"/>
          <p:cNvGrpSpPr/>
          <p:nvPr/>
        </p:nvGrpSpPr>
        <p:grpSpPr>
          <a:xfrm>
            <a:off x="5755581" y="3078709"/>
            <a:ext cx="583960" cy="565345"/>
            <a:chOff x="4815575" y="1416800"/>
            <a:chExt cx="73750" cy="71400"/>
          </a:xfrm>
        </p:grpSpPr>
        <p:sp>
          <p:nvSpPr>
            <p:cNvPr id="514" name="Google Shape;514;p4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 name="Google Shape;517;p40"/>
          <p:cNvGrpSpPr/>
          <p:nvPr/>
        </p:nvGrpSpPr>
        <p:grpSpPr>
          <a:xfrm>
            <a:off x="6390362" y="3108896"/>
            <a:ext cx="589898" cy="504970"/>
            <a:chOff x="4902475" y="1418875"/>
            <a:chExt cx="74500" cy="63775"/>
          </a:xfrm>
        </p:grpSpPr>
        <p:sp>
          <p:nvSpPr>
            <p:cNvPr id="518" name="Google Shape;518;p4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 name="Google Shape;520;p40"/>
          <p:cNvGrpSpPr/>
          <p:nvPr/>
        </p:nvGrpSpPr>
        <p:grpSpPr>
          <a:xfrm>
            <a:off x="5765577" y="3826000"/>
            <a:ext cx="563967" cy="567127"/>
            <a:chOff x="4818100" y="1507675"/>
            <a:chExt cx="71225" cy="71625"/>
          </a:xfrm>
        </p:grpSpPr>
        <p:sp>
          <p:nvSpPr>
            <p:cNvPr id="521" name="Google Shape;521;p4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40"/>
          <p:cNvGrpSpPr/>
          <p:nvPr/>
        </p:nvGrpSpPr>
        <p:grpSpPr>
          <a:xfrm>
            <a:off x="5079075" y="3829461"/>
            <a:ext cx="628301" cy="588505"/>
            <a:chOff x="4721450" y="1509475"/>
            <a:chExt cx="79350" cy="74325"/>
          </a:xfrm>
        </p:grpSpPr>
        <p:sp>
          <p:nvSpPr>
            <p:cNvPr id="526" name="Google Shape;526;p4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40"/>
          <p:cNvGrpSpPr/>
          <p:nvPr/>
        </p:nvGrpSpPr>
        <p:grpSpPr>
          <a:xfrm>
            <a:off x="6424608" y="3814027"/>
            <a:ext cx="557038" cy="562772"/>
            <a:chOff x="4906800" y="1507500"/>
            <a:chExt cx="70350" cy="71075"/>
          </a:xfrm>
        </p:grpSpPr>
        <p:sp>
          <p:nvSpPr>
            <p:cNvPr id="531" name="Google Shape;531;p4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40"/>
          <p:cNvGrpSpPr/>
          <p:nvPr/>
        </p:nvGrpSpPr>
        <p:grpSpPr>
          <a:xfrm>
            <a:off x="4462216" y="2340963"/>
            <a:ext cx="517934" cy="517934"/>
            <a:chOff x="3736598" y="2170606"/>
            <a:chExt cx="404889" cy="404889"/>
          </a:xfrm>
        </p:grpSpPr>
        <p:sp>
          <p:nvSpPr>
            <p:cNvPr id="537" name="Google Shape;537;p4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40"/>
          <p:cNvGrpSpPr/>
          <p:nvPr/>
        </p:nvGrpSpPr>
        <p:grpSpPr>
          <a:xfrm>
            <a:off x="3729277" y="2341061"/>
            <a:ext cx="586986" cy="517740"/>
            <a:chOff x="3161917" y="2170682"/>
            <a:chExt cx="458870" cy="404737"/>
          </a:xfrm>
        </p:grpSpPr>
        <p:sp>
          <p:nvSpPr>
            <p:cNvPr id="542" name="Google Shape;542;p4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40"/>
          <p:cNvGrpSpPr/>
          <p:nvPr/>
        </p:nvGrpSpPr>
        <p:grpSpPr>
          <a:xfrm>
            <a:off x="3752299" y="3102400"/>
            <a:ext cx="540943" cy="517963"/>
            <a:chOff x="3179914" y="2889488"/>
            <a:chExt cx="422876" cy="404911"/>
          </a:xfrm>
        </p:grpSpPr>
        <p:sp>
          <p:nvSpPr>
            <p:cNvPr id="546" name="Google Shape;546;p4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 name="Google Shape;552;p40"/>
          <p:cNvGrpSpPr/>
          <p:nvPr/>
        </p:nvGrpSpPr>
        <p:grpSpPr>
          <a:xfrm>
            <a:off x="4453093" y="3102358"/>
            <a:ext cx="536180" cy="518047"/>
            <a:chOff x="3729467" y="2889422"/>
            <a:chExt cx="419153" cy="404977"/>
          </a:xfrm>
        </p:grpSpPr>
        <p:sp>
          <p:nvSpPr>
            <p:cNvPr id="553" name="Google Shape;553;p4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40"/>
          <p:cNvGrpSpPr/>
          <p:nvPr/>
        </p:nvGrpSpPr>
        <p:grpSpPr>
          <a:xfrm>
            <a:off x="1990126" y="3445787"/>
            <a:ext cx="965351" cy="134611"/>
            <a:chOff x="4411970" y="2962952"/>
            <a:chExt cx="706544" cy="104212"/>
          </a:xfrm>
        </p:grpSpPr>
        <p:sp>
          <p:nvSpPr>
            <p:cNvPr id="561" name="Google Shape;561;p4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40"/>
          <p:cNvGrpSpPr/>
          <p:nvPr/>
        </p:nvGrpSpPr>
        <p:grpSpPr>
          <a:xfrm>
            <a:off x="1990126" y="3041077"/>
            <a:ext cx="960158" cy="289172"/>
            <a:chOff x="4411970" y="2726085"/>
            <a:chExt cx="643107" cy="193659"/>
          </a:xfrm>
        </p:grpSpPr>
        <p:sp>
          <p:nvSpPr>
            <p:cNvPr id="566" name="Google Shape;566;p4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40"/>
          <p:cNvGrpSpPr/>
          <p:nvPr/>
        </p:nvGrpSpPr>
        <p:grpSpPr>
          <a:xfrm>
            <a:off x="998624" y="3295400"/>
            <a:ext cx="811503" cy="252584"/>
            <a:chOff x="4411970" y="4340222"/>
            <a:chExt cx="779467" cy="242683"/>
          </a:xfrm>
        </p:grpSpPr>
        <p:sp>
          <p:nvSpPr>
            <p:cNvPr id="570" name="Google Shape;570;p4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40"/>
          <p:cNvGrpSpPr/>
          <p:nvPr/>
        </p:nvGrpSpPr>
        <p:grpSpPr>
          <a:xfrm>
            <a:off x="1990126" y="2709308"/>
            <a:ext cx="965160" cy="216230"/>
            <a:chOff x="4411970" y="2468674"/>
            <a:chExt cx="747317" cy="167425"/>
          </a:xfrm>
        </p:grpSpPr>
        <p:sp>
          <p:nvSpPr>
            <p:cNvPr id="574" name="Google Shape;574;p4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4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 name="Google Shape;577;p40"/>
          <p:cNvGrpSpPr/>
          <p:nvPr/>
        </p:nvGrpSpPr>
        <p:grpSpPr>
          <a:xfrm>
            <a:off x="997692" y="2334687"/>
            <a:ext cx="1959041" cy="208784"/>
            <a:chOff x="6336019" y="3733725"/>
            <a:chExt cx="2566206" cy="351310"/>
          </a:xfrm>
        </p:grpSpPr>
        <p:sp>
          <p:nvSpPr>
            <p:cNvPr id="578" name="Google Shape;578;p4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40"/>
          <p:cNvGrpSpPr/>
          <p:nvPr/>
        </p:nvGrpSpPr>
        <p:grpSpPr>
          <a:xfrm>
            <a:off x="1990126" y="3950602"/>
            <a:ext cx="946551" cy="153200"/>
            <a:chOff x="4404545" y="3301592"/>
            <a:chExt cx="782403" cy="129272"/>
          </a:xfrm>
        </p:grpSpPr>
        <p:sp>
          <p:nvSpPr>
            <p:cNvPr id="583" name="Google Shape;583;p4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40"/>
          <p:cNvGrpSpPr/>
          <p:nvPr/>
        </p:nvGrpSpPr>
        <p:grpSpPr>
          <a:xfrm>
            <a:off x="1990126" y="3695937"/>
            <a:ext cx="962257" cy="139127"/>
            <a:chOff x="4411970" y="3131459"/>
            <a:chExt cx="710520" cy="117397"/>
          </a:xfrm>
        </p:grpSpPr>
        <p:sp>
          <p:nvSpPr>
            <p:cNvPr id="586" name="Google Shape;586;p4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88" name="Google Shape;588;p4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 name="Google Shape;589;p40"/>
          <p:cNvGrpSpPr/>
          <p:nvPr/>
        </p:nvGrpSpPr>
        <p:grpSpPr>
          <a:xfrm>
            <a:off x="990271" y="3621603"/>
            <a:ext cx="823838" cy="458988"/>
            <a:chOff x="4411970" y="1801825"/>
            <a:chExt cx="734586" cy="409262"/>
          </a:xfrm>
        </p:grpSpPr>
        <p:sp>
          <p:nvSpPr>
            <p:cNvPr id="590" name="Google Shape;590;p4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40"/>
          <p:cNvGrpSpPr/>
          <p:nvPr/>
        </p:nvGrpSpPr>
        <p:grpSpPr>
          <a:xfrm>
            <a:off x="3095243" y="2339173"/>
            <a:ext cx="521514" cy="521514"/>
            <a:chOff x="5681300" y="2527788"/>
            <a:chExt cx="805800" cy="805800"/>
          </a:xfrm>
        </p:grpSpPr>
        <p:sp>
          <p:nvSpPr>
            <p:cNvPr id="593" name="Google Shape;593;p4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40"/>
          <p:cNvGrpSpPr/>
          <p:nvPr/>
        </p:nvGrpSpPr>
        <p:grpSpPr>
          <a:xfrm>
            <a:off x="3089483" y="3094865"/>
            <a:ext cx="533033" cy="533033"/>
            <a:chOff x="4049800" y="640400"/>
            <a:chExt cx="858900" cy="858900"/>
          </a:xfrm>
        </p:grpSpPr>
        <p:sp>
          <p:nvSpPr>
            <p:cNvPr id="596" name="Google Shape;596;p4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 name="Google Shape;598;p40"/>
          <p:cNvGrpSpPr/>
          <p:nvPr/>
        </p:nvGrpSpPr>
        <p:grpSpPr>
          <a:xfrm>
            <a:off x="3014966" y="3772543"/>
            <a:ext cx="682068" cy="682068"/>
            <a:chOff x="5080188" y="927900"/>
            <a:chExt cx="961200" cy="961200"/>
          </a:xfrm>
        </p:grpSpPr>
        <p:sp>
          <p:nvSpPr>
            <p:cNvPr id="599" name="Google Shape;599;p4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40"/>
          <p:cNvGrpSpPr/>
          <p:nvPr/>
        </p:nvGrpSpPr>
        <p:grpSpPr>
          <a:xfrm>
            <a:off x="4478465" y="3869234"/>
            <a:ext cx="505650" cy="504006"/>
            <a:chOff x="6039282" y="1042577"/>
            <a:chExt cx="734315" cy="731929"/>
          </a:xfrm>
        </p:grpSpPr>
        <p:sp>
          <p:nvSpPr>
            <p:cNvPr id="608" name="Google Shape;608;p4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40"/>
          <p:cNvGrpSpPr/>
          <p:nvPr/>
        </p:nvGrpSpPr>
        <p:grpSpPr>
          <a:xfrm>
            <a:off x="5091067" y="2298862"/>
            <a:ext cx="567744" cy="602136"/>
            <a:chOff x="1825800" y="1651625"/>
            <a:chExt cx="539989" cy="571775"/>
          </a:xfrm>
        </p:grpSpPr>
        <p:sp>
          <p:nvSpPr>
            <p:cNvPr id="630" name="Google Shape;630;p4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40"/>
          <p:cNvGrpSpPr/>
          <p:nvPr/>
        </p:nvGrpSpPr>
        <p:grpSpPr>
          <a:xfrm>
            <a:off x="3765995" y="3855579"/>
            <a:ext cx="508123" cy="507955"/>
            <a:chOff x="1897577" y="2802432"/>
            <a:chExt cx="492176" cy="492014"/>
          </a:xfrm>
        </p:grpSpPr>
        <p:sp>
          <p:nvSpPr>
            <p:cNvPr id="635" name="Google Shape;635;p4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40"/>
          <p:cNvGrpSpPr/>
          <p:nvPr/>
        </p:nvGrpSpPr>
        <p:grpSpPr>
          <a:xfrm>
            <a:off x="997525" y="4169123"/>
            <a:ext cx="809227" cy="200842"/>
            <a:chOff x="2013045" y="4813233"/>
            <a:chExt cx="921986" cy="228854"/>
          </a:xfrm>
        </p:grpSpPr>
        <p:sp>
          <p:nvSpPr>
            <p:cNvPr id="648" name="Google Shape;648;p4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40"/>
          <p:cNvGrpSpPr/>
          <p:nvPr/>
        </p:nvGrpSpPr>
        <p:grpSpPr>
          <a:xfrm>
            <a:off x="1005985" y="2656004"/>
            <a:ext cx="792421" cy="269941"/>
            <a:chOff x="1046767" y="4756633"/>
            <a:chExt cx="859646" cy="292841"/>
          </a:xfrm>
        </p:grpSpPr>
        <p:sp>
          <p:nvSpPr>
            <p:cNvPr id="651" name="Google Shape;651;p4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 name="Google Shape;654;p4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 name="Google Shape;658;p40"/>
          <p:cNvGrpSpPr/>
          <p:nvPr/>
        </p:nvGrpSpPr>
        <p:grpSpPr>
          <a:xfrm>
            <a:off x="7141841" y="2550562"/>
            <a:ext cx="166473" cy="141497"/>
            <a:chOff x="4660325" y="1866850"/>
            <a:chExt cx="68350" cy="58100"/>
          </a:xfrm>
        </p:grpSpPr>
        <p:sp>
          <p:nvSpPr>
            <p:cNvPr id="659" name="Google Shape;659;p4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40"/>
          <p:cNvGrpSpPr/>
          <p:nvPr/>
        </p:nvGrpSpPr>
        <p:grpSpPr>
          <a:xfrm>
            <a:off x="7451186" y="2576286"/>
            <a:ext cx="162515" cy="90049"/>
            <a:chOff x="4791775" y="1877500"/>
            <a:chExt cx="66725" cy="36975"/>
          </a:xfrm>
        </p:grpSpPr>
        <p:sp>
          <p:nvSpPr>
            <p:cNvPr id="662" name="Google Shape;662;p4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40"/>
          <p:cNvGrpSpPr/>
          <p:nvPr/>
        </p:nvGrpSpPr>
        <p:grpSpPr>
          <a:xfrm>
            <a:off x="7772899" y="2576286"/>
            <a:ext cx="144979" cy="90049"/>
            <a:chOff x="4923925" y="1877500"/>
            <a:chExt cx="59525" cy="36975"/>
          </a:xfrm>
        </p:grpSpPr>
        <p:sp>
          <p:nvSpPr>
            <p:cNvPr id="665" name="Google Shape;665;p4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40"/>
          <p:cNvGrpSpPr/>
          <p:nvPr/>
        </p:nvGrpSpPr>
        <p:grpSpPr>
          <a:xfrm>
            <a:off x="8067390" y="2558477"/>
            <a:ext cx="141447" cy="125667"/>
            <a:chOff x="5058450" y="1870100"/>
            <a:chExt cx="58075" cy="51600"/>
          </a:xfrm>
        </p:grpSpPr>
        <p:sp>
          <p:nvSpPr>
            <p:cNvPr id="668" name="Google Shape;668;p4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40"/>
          <p:cNvGrpSpPr/>
          <p:nvPr/>
        </p:nvGrpSpPr>
        <p:grpSpPr>
          <a:xfrm>
            <a:off x="7481905" y="2980885"/>
            <a:ext cx="101077" cy="107645"/>
            <a:chOff x="4811425" y="2065025"/>
            <a:chExt cx="41500" cy="44200"/>
          </a:xfrm>
        </p:grpSpPr>
        <p:sp>
          <p:nvSpPr>
            <p:cNvPr id="671" name="Google Shape;671;p4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40"/>
          <p:cNvGrpSpPr/>
          <p:nvPr/>
        </p:nvGrpSpPr>
        <p:grpSpPr>
          <a:xfrm>
            <a:off x="7774342" y="2981098"/>
            <a:ext cx="120867" cy="107218"/>
            <a:chOff x="4929875" y="2065025"/>
            <a:chExt cx="49625" cy="44025"/>
          </a:xfrm>
        </p:grpSpPr>
        <p:sp>
          <p:nvSpPr>
            <p:cNvPr id="674" name="Google Shape;674;p4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40"/>
          <p:cNvGrpSpPr/>
          <p:nvPr/>
        </p:nvGrpSpPr>
        <p:grpSpPr>
          <a:xfrm>
            <a:off x="8103011" y="2984112"/>
            <a:ext cx="70206" cy="101191"/>
            <a:chOff x="5083925" y="2066350"/>
            <a:chExt cx="28825" cy="41550"/>
          </a:xfrm>
        </p:grpSpPr>
        <p:sp>
          <p:nvSpPr>
            <p:cNvPr id="677" name="Google Shape;677;p4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40"/>
          <p:cNvGrpSpPr/>
          <p:nvPr/>
        </p:nvGrpSpPr>
        <p:grpSpPr>
          <a:xfrm>
            <a:off x="7134565" y="2999759"/>
            <a:ext cx="181026" cy="69896"/>
            <a:chOff x="4659775" y="2072775"/>
            <a:chExt cx="74325" cy="28700"/>
          </a:xfrm>
        </p:grpSpPr>
        <p:sp>
          <p:nvSpPr>
            <p:cNvPr id="680" name="Google Shape;680;p4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40"/>
          <p:cNvGrpSpPr/>
          <p:nvPr/>
        </p:nvGrpSpPr>
        <p:grpSpPr>
          <a:xfrm>
            <a:off x="8054421" y="2790324"/>
            <a:ext cx="167387" cy="89197"/>
            <a:chOff x="4662475" y="1976500"/>
            <a:chExt cx="68725" cy="36625"/>
          </a:xfrm>
        </p:grpSpPr>
        <p:sp>
          <p:nvSpPr>
            <p:cNvPr id="684" name="Google Shape;684;p4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40"/>
          <p:cNvGrpSpPr/>
          <p:nvPr/>
        </p:nvGrpSpPr>
        <p:grpSpPr>
          <a:xfrm>
            <a:off x="7751326" y="2793764"/>
            <a:ext cx="166899" cy="82317"/>
            <a:chOff x="4920150" y="1977875"/>
            <a:chExt cx="68525" cy="33800"/>
          </a:xfrm>
        </p:grpSpPr>
        <p:sp>
          <p:nvSpPr>
            <p:cNvPr id="688" name="Google Shape;688;p4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40"/>
          <p:cNvGrpSpPr/>
          <p:nvPr/>
        </p:nvGrpSpPr>
        <p:grpSpPr>
          <a:xfrm>
            <a:off x="7162483" y="3197682"/>
            <a:ext cx="125190" cy="127859"/>
            <a:chOff x="4676550" y="2160575"/>
            <a:chExt cx="51400" cy="52500"/>
          </a:xfrm>
        </p:grpSpPr>
        <p:sp>
          <p:nvSpPr>
            <p:cNvPr id="692" name="Google Shape;692;p4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40"/>
          <p:cNvGrpSpPr/>
          <p:nvPr/>
        </p:nvGrpSpPr>
        <p:grpSpPr>
          <a:xfrm>
            <a:off x="7459741" y="3204714"/>
            <a:ext cx="145405" cy="113794"/>
            <a:chOff x="4768325" y="2163475"/>
            <a:chExt cx="59700" cy="46725"/>
          </a:xfrm>
        </p:grpSpPr>
        <p:sp>
          <p:nvSpPr>
            <p:cNvPr id="696" name="Google Shape;696;p4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 name="Google Shape;698;p4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 name="Google Shape;704;p40"/>
          <p:cNvGrpSpPr/>
          <p:nvPr/>
        </p:nvGrpSpPr>
        <p:grpSpPr>
          <a:xfrm>
            <a:off x="7476059" y="3459808"/>
            <a:ext cx="112768" cy="106853"/>
            <a:chOff x="4768575" y="2253950"/>
            <a:chExt cx="46300" cy="43875"/>
          </a:xfrm>
        </p:grpSpPr>
        <p:sp>
          <p:nvSpPr>
            <p:cNvPr id="705" name="Google Shape;705;p4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40"/>
          <p:cNvGrpSpPr/>
          <p:nvPr/>
        </p:nvGrpSpPr>
        <p:grpSpPr>
          <a:xfrm>
            <a:off x="7775682" y="3948834"/>
            <a:ext cx="118187" cy="146246"/>
            <a:chOff x="4960900" y="2433225"/>
            <a:chExt cx="48525" cy="60050"/>
          </a:xfrm>
        </p:grpSpPr>
        <p:sp>
          <p:nvSpPr>
            <p:cNvPr id="708" name="Google Shape;708;p4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40"/>
          <p:cNvGrpSpPr/>
          <p:nvPr/>
        </p:nvGrpSpPr>
        <p:grpSpPr>
          <a:xfrm>
            <a:off x="7464247" y="4212895"/>
            <a:ext cx="136394" cy="143810"/>
            <a:chOff x="4854075" y="2527625"/>
            <a:chExt cx="56000" cy="59050"/>
          </a:xfrm>
        </p:grpSpPr>
        <p:sp>
          <p:nvSpPr>
            <p:cNvPr id="711" name="Google Shape;711;p4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 name="Google Shape;713;p4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 name="Google Shape;716;p40"/>
          <p:cNvGrpSpPr/>
          <p:nvPr/>
        </p:nvGrpSpPr>
        <p:grpSpPr>
          <a:xfrm>
            <a:off x="8088458" y="3676639"/>
            <a:ext cx="99312" cy="160797"/>
            <a:chOff x="5059700" y="2334775"/>
            <a:chExt cx="40775" cy="66025"/>
          </a:xfrm>
        </p:grpSpPr>
        <p:sp>
          <p:nvSpPr>
            <p:cNvPr id="717" name="Google Shape;717;p4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40"/>
          <p:cNvGrpSpPr/>
          <p:nvPr/>
        </p:nvGrpSpPr>
        <p:grpSpPr>
          <a:xfrm>
            <a:off x="8045622" y="3941771"/>
            <a:ext cx="184984" cy="160371"/>
            <a:chOff x="5037700" y="2430325"/>
            <a:chExt cx="75950" cy="65850"/>
          </a:xfrm>
        </p:grpSpPr>
        <p:sp>
          <p:nvSpPr>
            <p:cNvPr id="727" name="Google Shape;727;p4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40"/>
          <p:cNvGrpSpPr/>
          <p:nvPr/>
        </p:nvGrpSpPr>
        <p:grpSpPr>
          <a:xfrm>
            <a:off x="7465128" y="3708223"/>
            <a:ext cx="173014" cy="97629"/>
            <a:chOff x="4756975" y="2341800"/>
            <a:chExt cx="91975" cy="51925"/>
          </a:xfrm>
        </p:grpSpPr>
        <p:sp>
          <p:nvSpPr>
            <p:cNvPr id="730" name="Google Shape;730;p4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40"/>
          <p:cNvGrpSpPr/>
          <p:nvPr/>
        </p:nvGrpSpPr>
        <p:grpSpPr>
          <a:xfrm>
            <a:off x="7732065" y="4196920"/>
            <a:ext cx="212497" cy="175761"/>
            <a:chOff x="4943575" y="2516350"/>
            <a:chExt cx="98675" cy="81700"/>
          </a:xfrm>
        </p:grpSpPr>
        <p:sp>
          <p:nvSpPr>
            <p:cNvPr id="751" name="Google Shape;751;p4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 name="Google Shape;829;p4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 name="Shape 836"/>
        <p:cNvGrpSpPr/>
        <p:nvPr/>
      </p:nvGrpSpPr>
      <p:grpSpPr>
        <a:xfrm>
          <a:off x="0" y="0"/>
          <a:ext cx="0" cy="0"/>
          <a:chOff x="0" y="0"/>
          <a:chExt cx="0" cy="0"/>
        </a:xfrm>
      </p:grpSpPr>
      <p:grpSp>
        <p:nvGrpSpPr>
          <p:cNvPr id="837" name="Google Shape;837;p41"/>
          <p:cNvGrpSpPr/>
          <p:nvPr/>
        </p:nvGrpSpPr>
        <p:grpSpPr>
          <a:xfrm>
            <a:off x="3642951" y="1176740"/>
            <a:ext cx="2078182" cy="1366558"/>
            <a:chOff x="235800" y="830650"/>
            <a:chExt cx="6978450" cy="4588844"/>
          </a:xfrm>
        </p:grpSpPr>
        <p:sp>
          <p:nvSpPr>
            <p:cNvPr id="838" name="Google Shape;838;p4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41"/>
          <p:cNvGrpSpPr/>
          <p:nvPr/>
        </p:nvGrpSpPr>
        <p:grpSpPr>
          <a:xfrm>
            <a:off x="738454" y="3007842"/>
            <a:ext cx="2622876" cy="1333540"/>
            <a:chOff x="238125" y="1038125"/>
            <a:chExt cx="7146800" cy="3633625"/>
          </a:xfrm>
        </p:grpSpPr>
        <p:sp>
          <p:nvSpPr>
            <p:cNvPr id="845" name="Google Shape;845;p4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41"/>
          <p:cNvGrpSpPr/>
          <p:nvPr/>
        </p:nvGrpSpPr>
        <p:grpSpPr>
          <a:xfrm>
            <a:off x="5961311" y="1231136"/>
            <a:ext cx="2435960" cy="1297725"/>
            <a:chOff x="233350" y="949250"/>
            <a:chExt cx="7137300" cy="3802300"/>
          </a:xfrm>
        </p:grpSpPr>
        <p:sp>
          <p:nvSpPr>
            <p:cNvPr id="2418" name="Google Shape;2418;p4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41"/>
          <p:cNvGrpSpPr/>
          <p:nvPr/>
        </p:nvGrpSpPr>
        <p:grpSpPr>
          <a:xfrm>
            <a:off x="7714435" y="3194726"/>
            <a:ext cx="104231" cy="320340"/>
            <a:chOff x="7564426" y="3224343"/>
            <a:chExt cx="119985" cy="368801"/>
          </a:xfrm>
        </p:grpSpPr>
        <p:sp>
          <p:nvSpPr>
            <p:cNvPr id="2470" name="Google Shape;2470;p4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 name="Google Shape;2472;p41"/>
          <p:cNvGrpSpPr/>
          <p:nvPr/>
        </p:nvGrpSpPr>
        <p:grpSpPr>
          <a:xfrm>
            <a:off x="7413923" y="3188827"/>
            <a:ext cx="189489" cy="332132"/>
            <a:chOff x="8370831" y="3202002"/>
            <a:chExt cx="218129" cy="382376"/>
          </a:xfrm>
        </p:grpSpPr>
        <p:sp>
          <p:nvSpPr>
            <p:cNvPr id="2473" name="Google Shape;2473;p4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41"/>
          <p:cNvGrpSpPr/>
          <p:nvPr/>
        </p:nvGrpSpPr>
        <p:grpSpPr>
          <a:xfrm>
            <a:off x="8137312" y="3599959"/>
            <a:ext cx="309429" cy="267000"/>
            <a:chOff x="6742064" y="3750480"/>
            <a:chExt cx="399315" cy="344560"/>
          </a:xfrm>
        </p:grpSpPr>
        <p:sp>
          <p:nvSpPr>
            <p:cNvPr id="2476" name="Google Shape;2476;p4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41"/>
          <p:cNvGrpSpPr/>
          <p:nvPr/>
        </p:nvGrpSpPr>
        <p:grpSpPr>
          <a:xfrm>
            <a:off x="7676331" y="3951006"/>
            <a:ext cx="180437" cy="281608"/>
            <a:chOff x="7248525" y="3739696"/>
            <a:chExt cx="230531" cy="359790"/>
          </a:xfrm>
        </p:grpSpPr>
        <p:sp>
          <p:nvSpPr>
            <p:cNvPr id="2479" name="Google Shape;2479;p4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41"/>
          <p:cNvGrpSpPr/>
          <p:nvPr/>
        </p:nvGrpSpPr>
        <p:grpSpPr>
          <a:xfrm>
            <a:off x="7922251" y="3594231"/>
            <a:ext cx="162896" cy="278710"/>
            <a:chOff x="7601242" y="3729267"/>
            <a:chExt cx="222566" cy="380803"/>
          </a:xfrm>
        </p:grpSpPr>
        <p:sp>
          <p:nvSpPr>
            <p:cNvPr id="2482" name="Google Shape;2482;p4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4" name="Google Shape;2484;p4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5" name="Google Shape;2485;p41"/>
          <p:cNvGrpSpPr/>
          <p:nvPr/>
        </p:nvGrpSpPr>
        <p:grpSpPr>
          <a:xfrm>
            <a:off x="7411896" y="3595371"/>
            <a:ext cx="193543" cy="275990"/>
            <a:chOff x="8304647" y="3738687"/>
            <a:chExt cx="225076" cy="320956"/>
          </a:xfrm>
        </p:grpSpPr>
        <p:sp>
          <p:nvSpPr>
            <p:cNvPr id="2486" name="Google Shape;2486;p4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41"/>
          <p:cNvGrpSpPr/>
          <p:nvPr/>
        </p:nvGrpSpPr>
        <p:grpSpPr>
          <a:xfrm>
            <a:off x="7684389" y="3595371"/>
            <a:ext cx="178492" cy="275990"/>
            <a:chOff x="8615101" y="3738687"/>
            <a:chExt cx="207573" cy="320956"/>
          </a:xfrm>
        </p:grpSpPr>
        <p:sp>
          <p:nvSpPr>
            <p:cNvPr id="2490" name="Google Shape;2490;p4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3" name="Google Shape;2493;p4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4" name="Google Shape;2494;p41"/>
          <p:cNvGrpSpPr/>
          <p:nvPr/>
        </p:nvGrpSpPr>
        <p:grpSpPr>
          <a:xfrm>
            <a:off x="7909920" y="3998032"/>
            <a:ext cx="187557" cy="187557"/>
            <a:chOff x="8565775" y="671075"/>
            <a:chExt cx="441000" cy="441000"/>
          </a:xfrm>
        </p:grpSpPr>
        <p:sp>
          <p:nvSpPr>
            <p:cNvPr id="2495" name="Google Shape;2495;p4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7" name="Google Shape;2497;p4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9" name="Google Shape;2499;p41"/>
          <p:cNvGrpSpPr/>
          <p:nvPr/>
        </p:nvGrpSpPr>
        <p:grpSpPr>
          <a:xfrm>
            <a:off x="3561370" y="3009282"/>
            <a:ext cx="2241344" cy="1330656"/>
            <a:chOff x="230250" y="739925"/>
            <a:chExt cx="7124425" cy="4229675"/>
          </a:xfrm>
        </p:grpSpPr>
        <p:sp>
          <p:nvSpPr>
            <p:cNvPr id="2500" name="Google Shape;2500;p4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41"/>
          <p:cNvGrpSpPr/>
          <p:nvPr/>
        </p:nvGrpSpPr>
        <p:grpSpPr>
          <a:xfrm>
            <a:off x="6064392" y="3070557"/>
            <a:ext cx="587865" cy="517731"/>
            <a:chOff x="6000718" y="3070557"/>
            <a:chExt cx="587865" cy="517731"/>
          </a:xfrm>
        </p:grpSpPr>
        <p:sp>
          <p:nvSpPr>
            <p:cNvPr id="3089" name="Google Shape;3089;p4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41"/>
          <p:cNvGrpSpPr/>
          <p:nvPr/>
        </p:nvGrpSpPr>
        <p:grpSpPr>
          <a:xfrm>
            <a:off x="6079197" y="3714217"/>
            <a:ext cx="557665" cy="516387"/>
            <a:chOff x="6015523" y="3714217"/>
            <a:chExt cx="557665" cy="516387"/>
          </a:xfrm>
        </p:grpSpPr>
        <p:grpSp>
          <p:nvGrpSpPr>
            <p:cNvPr id="3100" name="Google Shape;3100;p41"/>
            <p:cNvGrpSpPr/>
            <p:nvPr/>
          </p:nvGrpSpPr>
          <p:grpSpPr>
            <a:xfrm>
              <a:off x="6036094" y="3716980"/>
              <a:ext cx="529822" cy="510480"/>
              <a:chOff x="3148311" y="-545634"/>
              <a:chExt cx="1006118" cy="969572"/>
            </a:xfrm>
          </p:grpSpPr>
          <p:sp>
            <p:nvSpPr>
              <p:cNvPr id="3101" name="Google Shape;3101;p4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1" name="Google Shape;3111;p4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41"/>
          <p:cNvGrpSpPr/>
          <p:nvPr/>
        </p:nvGrpSpPr>
        <p:grpSpPr>
          <a:xfrm>
            <a:off x="6707979" y="3073628"/>
            <a:ext cx="576302" cy="511871"/>
            <a:chOff x="6644304" y="3073628"/>
            <a:chExt cx="576302" cy="511871"/>
          </a:xfrm>
        </p:grpSpPr>
        <p:grpSp>
          <p:nvGrpSpPr>
            <p:cNvPr id="3113" name="Google Shape;3113;p41"/>
            <p:cNvGrpSpPr/>
            <p:nvPr/>
          </p:nvGrpSpPr>
          <p:grpSpPr>
            <a:xfrm>
              <a:off x="6712169" y="3073651"/>
              <a:ext cx="481611" cy="506713"/>
              <a:chOff x="1833536" y="-546641"/>
              <a:chExt cx="914567" cy="962419"/>
            </a:xfrm>
          </p:grpSpPr>
          <p:grpSp>
            <p:nvGrpSpPr>
              <p:cNvPr id="3114" name="Google Shape;3114;p41"/>
              <p:cNvGrpSpPr/>
              <p:nvPr/>
            </p:nvGrpSpPr>
            <p:grpSpPr>
              <a:xfrm>
                <a:off x="1833536" y="-524249"/>
                <a:ext cx="914567" cy="940027"/>
                <a:chOff x="1833536" y="-524249"/>
                <a:chExt cx="914567" cy="940027"/>
              </a:xfrm>
            </p:grpSpPr>
            <p:sp>
              <p:nvSpPr>
                <p:cNvPr id="3115" name="Google Shape;3115;p4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0" name="Google Shape;3120;p4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4" name="Google Shape;3124;p4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41"/>
          <p:cNvGrpSpPr/>
          <p:nvPr/>
        </p:nvGrpSpPr>
        <p:grpSpPr>
          <a:xfrm>
            <a:off x="6715725" y="3714143"/>
            <a:ext cx="560636" cy="516497"/>
            <a:chOff x="6652051" y="3714143"/>
            <a:chExt cx="560636" cy="516497"/>
          </a:xfrm>
        </p:grpSpPr>
        <p:grpSp>
          <p:nvGrpSpPr>
            <p:cNvPr id="3126" name="Google Shape;3126;p41"/>
            <p:cNvGrpSpPr/>
            <p:nvPr/>
          </p:nvGrpSpPr>
          <p:grpSpPr>
            <a:xfrm>
              <a:off x="6669657" y="3716715"/>
              <a:ext cx="466768" cy="464314"/>
              <a:chOff x="3139766" y="765669"/>
              <a:chExt cx="886380" cy="881888"/>
            </a:xfrm>
          </p:grpSpPr>
          <p:grpSp>
            <p:nvGrpSpPr>
              <p:cNvPr id="3127" name="Google Shape;3127;p41"/>
              <p:cNvGrpSpPr/>
              <p:nvPr/>
            </p:nvGrpSpPr>
            <p:grpSpPr>
              <a:xfrm>
                <a:off x="3139766" y="765669"/>
                <a:ext cx="886380" cy="881888"/>
                <a:chOff x="3139766" y="765669"/>
                <a:chExt cx="886380" cy="881888"/>
              </a:xfrm>
            </p:grpSpPr>
            <p:sp>
              <p:nvSpPr>
                <p:cNvPr id="3128" name="Google Shape;3128;p4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7" name="Google Shape;3137;p4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1" name="Google Shape;3141;p4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41"/>
          <p:cNvGrpSpPr/>
          <p:nvPr/>
        </p:nvGrpSpPr>
        <p:grpSpPr>
          <a:xfrm>
            <a:off x="726609" y="1192826"/>
            <a:ext cx="2665073" cy="1317140"/>
            <a:chOff x="793334" y="1192826"/>
            <a:chExt cx="2665073" cy="1317140"/>
          </a:xfrm>
        </p:grpSpPr>
        <p:sp>
          <p:nvSpPr>
            <p:cNvPr id="3143" name="Google Shape;3143;p4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4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4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4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4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4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4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4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4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4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4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4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4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4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4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4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4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4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4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4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4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4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4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4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4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4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4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4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4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4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4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4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4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4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4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4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4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4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4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4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4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4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4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4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4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4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4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4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4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4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4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4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4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4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4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4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4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4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4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4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4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4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4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4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4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4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4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4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4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4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4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4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4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4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4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4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4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4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4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4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4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4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4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4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4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4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4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4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4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4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4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4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4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4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4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4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4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4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4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4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4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4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4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4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4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3" name="Shape 7113"/>
        <p:cNvGrpSpPr/>
        <p:nvPr/>
      </p:nvGrpSpPr>
      <p:grpSpPr>
        <a:xfrm>
          <a:off x="0" y="0"/>
          <a:ext cx="0" cy="0"/>
          <a:chOff x="0" y="0"/>
          <a:chExt cx="0" cy="0"/>
        </a:xfrm>
      </p:grpSpPr>
      <p:grpSp>
        <p:nvGrpSpPr>
          <p:cNvPr id="7114" name="Google Shape;7114;p42"/>
          <p:cNvGrpSpPr/>
          <p:nvPr/>
        </p:nvGrpSpPr>
        <p:grpSpPr>
          <a:xfrm>
            <a:off x="2126623" y="3607908"/>
            <a:ext cx="1102891" cy="760337"/>
            <a:chOff x="4967783" y="2151471"/>
            <a:chExt cx="3920692" cy="2702940"/>
          </a:xfrm>
        </p:grpSpPr>
        <p:grpSp>
          <p:nvGrpSpPr>
            <p:cNvPr id="7115" name="Google Shape;7115;p42"/>
            <p:cNvGrpSpPr/>
            <p:nvPr/>
          </p:nvGrpSpPr>
          <p:grpSpPr>
            <a:xfrm>
              <a:off x="5045709" y="2252109"/>
              <a:ext cx="3761071" cy="2501708"/>
              <a:chOff x="2691784" y="1805334"/>
              <a:chExt cx="3761071" cy="2501708"/>
            </a:xfrm>
          </p:grpSpPr>
          <p:sp>
            <p:nvSpPr>
              <p:cNvPr id="7116" name="Google Shape;7116;p4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42"/>
            <p:cNvGrpSpPr/>
            <p:nvPr/>
          </p:nvGrpSpPr>
          <p:grpSpPr>
            <a:xfrm>
              <a:off x="4967783" y="2151471"/>
              <a:ext cx="3920692" cy="2702940"/>
              <a:chOff x="2613858" y="1704696"/>
              <a:chExt cx="3920692" cy="2702940"/>
            </a:xfrm>
          </p:grpSpPr>
          <p:sp>
            <p:nvSpPr>
              <p:cNvPr id="7124" name="Google Shape;7124;p4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4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29" name="Google Shape;7129;p42"/>
          <p:cNvGrpSpPr/>
          <p:nvPr/>
        </p:nvGrpSpPr>
        <p:grpSpPr>
          <a:xfrm>
            <a:off x="3530532" y="1496185"/>
            <a:ext cx="1561911" cy="708580"/>
            <a:chOff x="3530532" y="1496185"/>
            <a:chExt cx="1561911" cy="708580"/>
          </a:xfrm>
        </p:grpSpPr>
        <p:grpSp>
          <p:nvGrpSpPr>
            <p:cNvPr id="7130" name="Google Shape;7130;p42"/>
            <p:cNvGrpSpPr/>
            <p:nvPr/>
          </p:nvGrpSpPr>
          <p:grpSpPr>
            <a:xfrm>
              <a:off x="3720318" y="1857562"/>
              <a:ext cx="1372125" cy="54"/>
              <a:chOff x="3720318" y="1857562"/>
              <a:chExt cx="1372125" cy="54"/>
            </a:xfrm>
          </p:grpSpPr>
          <p:cxnSp>
            <p:nvCxnSpPr>
              <p:cNvPr id="7131" name="Google Shape;7131;p42"/>
              <p:cNvCxnSpPr>
                <a:endCxn id="713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33" name="Google Shape;7133;p4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34" name="Google Shape;7134;p4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135" name="Google Shape;7135;p42"/>
              <p:cNvCxnSpPr>
                <a:stCxn id="713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136" name="Google Shape;7136;p42"/>
            <p:cNvGrpSpPr/>
            <p:nvPr/>
          </p:nvGrpSpPr>
          <p:grpSpPr>
            <a:xfrm>
              <a:off x="3567462" y="1496185"/>
              <a:ext cx="286500" cy="272914"/>
              <a:chOff x="3567462" y="1496185"/>
              <a:chExt cx="286500" cy="272914"/>
            </a:xfrm>
          </p:grpSpPr>
          <p:cxnSp>
            <p:nvCxnSpPr>
              <p:cNvPr id="7137" name="Google Shape;7137;p4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38" name="Google Shape;7138;p4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9" name="Google Shape;7139;p4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1" name="Google Shape;7141;p42"/>
            <p:cNvGrpSpPr/>
            <p:nvPr/>
          </p:nvGrpSpPr>
          <p:grpSpPr>
            <a:xfrm>
              <a:off x="3929014" y="1960574"/>
              <a:ext cx="286500" cy="242342"/>
              <a:chOff x="3929014" y="1960574"/>
              <a:chExt cx="286500" cy="242342"/>
            </a:xfrm>
          </p:grpSpPr>
          <p:cxnSp>
            <p:nvCxnSpPr>
              <p:cNvPr id="7142" name="Google Shape;7142;p4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143" name="Google Shape;7143;p4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42"/>
            <p:cNvGrpSpPr/>
            <p:nvPr/>
          </p:nvGrpSpPr>
          <p:grpSpPr>
            <a:xfrm>
              <a:off x="4290828" y="1496185"/>
              <a:ext cx="286500" cy="272914"/>
              <a:chOff x="4290828" y="1496185"/>
              <a:chExt cx="286500" cy="272914"/>
            </a:xfrm>
          </p:grpSpPr>
          <p:cxnSp>
            <p:nvCxnSpPr>
              <p:cNvPr id="7145" name="Google Shape;7145;p4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146" name="Google Shape;7146;p4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7" name="Google Shape;7147;p4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8" name="Google Shape;7148;p42"/>
            <p:cNvGrpSpPr/>
            <p:nvPr/>
          </p:nvGrpSpPr>
          <p:grpSpPr>
            <a:xfrm>
              <a:off x="4657726" y="1959674"/>
              <a:ext cx="286500" cy="245092"/>
              <a:chOff x="4657726" y="1959674"/>
              <a:chExt cx="286500" cy="245092"/>
            </a:xfrm>
          </p:grpSpPr>
          <p:cxnSp>
            <p:nvCxnSpPr>
              <p:cNvPr id="7149" name="Google Shape;7149;p4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150" name="Google Shape;7150;p4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1" name="Google Shape;7151;p42"/>
          <p:cNvGrpSpPr/>
          <p:nvPr/>
        </p:nvGrpSpPr>
        <p:grpSpPr>
          <a:xfrm>
            <a:off x="3512551" y="2358282"/>
            <a:ext cx="1597032" cy="378649"/>
            <a:chOff x="3512551" y="2358282"/>
            <a:chExt cx="1597032" cy="378649"/>
          </a:xfrm>
        </p:grpSpPr>
        <p:grpSp>
          <p:nvGrpSpPr>
            <p:cNvPr id="7152" name="Google Shape;7152;p42"/>
            <p:cNvGrpSpPr/>
            <p:nvPr/>
          </p:nvGrpSpPr>
          <p:grpSpPr>
            <a:xfrm>
              <a:off x="3738198" y="2553002"/>
              <a:ext cx="1145834" cy="117"/>
              <a:chOff x="3738198" y="2553002"/>
              <a:chExt cx="1145834" cy="117"/>
            </a:xfrm>
          </p:grpSpPr>
          <p:cxnSp>
            <p:nvCxnSpPr>
              <p:cNvPr id="7153" name="Google Shape;7153;p4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54" name="Google Shape;7154;p4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155" name="Google Shape;7155;p42"/>
              <p:cNvCxnSpPr>
                <a:stCxn id="7156" idx="6"/>
                <a:endCxn id="715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158" name="Google Shape;7158;p42"/>
            <p:cNvGrpSpPr/>
            <p:nvPr/>
          </p:nvGrpSpPr>
          <p:grpSpPr>
            <a:xfrm>
              <a:off x="3969644" y="2440153"/>
              <a:ext cx="225900" cy="296779"/>
              <a:chOff x="3969644" y="2440153"/>
              <a:chExt cx="225900" cy="296779"/>
            </a:xfrm>
          </p:grpSpPr>
          <p:cxnSp>
            <p:nvCxnSpPr>
              <p:cNvPr id="7159" name="Google Shape;7159;p4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157" name="Google Shape;7157;p4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42"/>
            <p:cNvGrpSpPr/>
            <p:nvPr/>
          </p:nvGrpSpPr>
          <p:grpSpPr>
            <a:xfrm>
              <a:off x="4426818" y="2358282"/>
              <a:ext cx="225600" cy="307471"/>
              <a:chOff x="4426818" y="2358282"/>
              <a:chExt cx="225600" cy="307471"/>
            </a:xfrm>
          </p:grpSpPr>
          <p:cxnSp>
            <p:nvCxnSpPr>
              <p:cNvPr id="7162" name="Google Shape;7162;p42"/>
              <p:cNvCxnSpPr>
                <a:stCxn id="716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164" name="Google Shape;7164;p4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4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42"/>
            <p:cNvGrpSpPr/>
            <p:nvPr/>
          </p:nvGrpSpPr>
          <p:grpSpPr>
            <a:xfrm>
              <a:off x="4883984" y="2440153"/>
              <a:ext cx="225600" cy="296479"/>
              <a:chOff x="4883984" y="2440153"/>
              <a:chExt cx="225600" cy="296479"/>
            </a:xfrm>
          </p:grpSpPr>
          <p:cxnSp>
            <p:nvCxnSpPr>
              <p:cNvPr id="7166" name="Google Shape;7166;p4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167" name="Google Shape;7167;p4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42"/>
            <p:cNvGrpSpPr/>
            <p:nvPr/>
          </p:nvGrpSpPr>
          <p:grpSpPr>
            <a:xfrm>
              <a:off x="3512551" y="2358356"/>
              <a:ext cx="225647" cy="307629"/>
              <a:chOff x="2182679" y="2005014"/>
              <a:chExt cx="792300" cy="1080158"/>
            </a:xfrm>
          </p:grpSpPr>
          <p:cxnSp>
            <p:nvCxnSpPr>
              <p:cNvPr id="7170" name="Google Shape;7170;p42"/>
              <p:cNvCxnSpPr>
                <a:stCxn id="717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156" name="Google Shape;7156;p4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2" name="Google Shape;7172;p42"/>
          <p:cNvGrpSpPr/>
          <p:nvPr/>
        </p:nvGrpSpPr>
        <p:grpSpPr>
          <a:xfrm>
            <a:off x="6872633" y="1182079"/>
            <a:ext cx="1559809" cy="722610"/>
            <a:chOff x="634175" y="2986275"/>
            <a:chExt cx="3147949" cy="1458344"/>
          </a:xfrm>
        </p:grpSpPr>
        <p:cxnSp>
          <p:nvCxnSpPr>
            <p:cNvPr id="7173" name="Google Shape;7173;p42"/>
            <p:cNvCxnSpPr>
              <a:stCxn id="7174" idx="4"/>
              <a:endCxn id="7175"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176" name="Google Shape;7176;p42"/>
            <p:cNvCxnSpPr>
              <a:stCxn id="7175" idx="0"/>
              <a:endCxn id="7177"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178" name="Google Shape;7178;p42"/>
            <p:cNvCxnSpPr>
              <a:stCxn id="7177" idx="4"/>
              <a:endCxn id="7179"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180" name="Google Shape;7180;p42"/>
            <p:cNvCxnSpPr>
              <a:stCxn id="7179" idx="0"/>
              <a:endCxn id="7181"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181" name="Google Shape;7181;p4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77" name="Google Shape;7177;p4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74" name="Google Shape;7174;p4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79" name="Google Shape;7179;p4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75" name="Google Shape;7175;p4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182" name="Google Shape;7182;p42"/>
          <p:cNvGrpSpPr/>
          <p:nvPr/>
        </p:nvGrpSpPr>
        <p:grpSpPr>
          <a:xfrm>
            <a:off x="3526424" y="2891987"/>
            <a:ext cx="1570719" cy="294123"/>
            <a:chOff x="998425" y="1182125"/>
            <a:chExt cx="1065400" cy="199500"/>
          </a:xfrm>
        </p:grpSpPr>
        <p:sp>
          <p:nvSpPr>
            <p:cNvPr id="7183" name="Google Shape;7183;p4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42"/>
          <p:cNvGrpSpPr/>
          <p:nvPr/>
        </p:nvGrpSpPr>
        <p:grpSpPr>
          <a:xfrm>
            <a:off x="6869680" y="2009474"/>
            <a:ext cx="1565716" cy="366729"/>
            <a:chOff x="1247650" y="2075423"/>
            <a:chExt cx="6648477" cy="1557238"/>
          </a:xfrm>
        </p:grpSpPr>
        <p:sp>
          <p:nvSpPr>
            <p:cNvPr id="7189" name="Google Shape;7189;p4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4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42"/>
          <p:cNvGrpSpPr/>
          <p:nvPr/>
        </p:nvGrpSpPr>
        <p:grpSpPr>
          <a:xfrm>
            <a:off x="6853992" y="3158289"/>
            <a:ext cx="1597061" cy="663440"/>
            <a:chOff x="6796238" y="3158297"/>
            <a:chExt cx="1630319" cy="677257"/>
          </a:xfrm>
        </p:grpSpPr>
        <p:cxnSp>
          <p:nvCxnSpPr>
            <p:cNvPr id="7196" name="Google Shape;7196;p4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97" name="Google Shape;7197;p4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198" name="Google Shape;7198;p4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199" name="Google Shape;7199;p4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00" name="Google Shape;7200;p42"/>
            <p:cNvGrpSpPr/>
            <p:nvPr/>
          </p:nvGrpSpPr>
          <p:grpSpPr>
            <a:xfrm>
              <a:off x="6796238" y="3311904"/>
              <a:ext cx="1630319" cy="377697"/>
              <a:chOff x="6796238" y="3311904"/>
              <a:chExt cx="1630319" cy="377697"/>
            </a:xfrm>
          </p:grpSpPr>
          <p:sp>
            <p:nvSpPr>
              <p:cNvPr id="7201" name="Google Shape;7201;p4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4" name="Google Shape;7204;p42"/>
          <p:cNvGrpSpPr/>
          <p:nvPr/>
        </p:nvGrpSpPr>
        <p:grpSpPr>
          <a:xfrm>
            <a:off x="5375130" y="1179681"/>
            <a:ext cx="1368606" cy="1593805"/>
            <a:chOff x="1839112" y="2209163"/>
            <a:chExt cx="1918159" cy="2233784"/>
          </a:xfrm>
        </p:grpSpPr>
        <p:sp>
          <p:nvSpPr>
            <p:cNvPr id="7205" name="Google Shape;7205;p4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4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8" name="Google Shape;7208;p42"/>
            <p:cNvCxnSpPr>
              <a:stCxn id="7205" idx="6"/>
              <a:endCxn id="7206"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09" name="Google Shape;7209;p42"/>
            <p:cNvCxnSpPr>
              <a:stCxn id="7206" idx="4"/>
              <a:endCxn id="721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11" name="Google Shape;7211;p42"/>
            <p:cNvCxnSpPr>
              <a:stCxn id="7210" idx="6"/>
              <a:endCxn id="7207"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12" name="Google Shape;7212;p42"/>
            <p:cNvCxnSpPr>
              <a:stCxn id="7207" idx="4"/>
              <a:endCxn id="721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10" name="Google Shape;7210;p4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4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5" name="Google Shape;7215;p42"/>
            <p:cNvCxnSpPr>
              <a:endCxn id="721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16" name="Google Shape;7216;p42"/>
          <p:cNvGrpSpPr/>
          <p:nvPr/>
        </p:nvGrpSpPr>
        <p:grpSpPr>
          <a:xfrm>
            <a:off x="3507503" y="1185917"/>
            <a:ext cx="1637968" cy="154942"/>
            <a:chOff x="238125" y="2506075"/>
            <a:chExt cx="7115411" cy="673075"/>
          </a:xfrm>
        </p:grpSpPr>
        <p:sp>
          <p:nvSpPr>
            <p:cNvPr id="7217" name="Google Shape;7217;p4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4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4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42"/>
          <p:cNvGrpSpPr/>
          <p:nvPr/>
        </p:nvGrpSpPr>
        <p:grpSpPr>
          <a:xfrm>
            <a:off x="746187" y="1507514"/>
            <a:ext cx="2476762" cy="91743"/>
            <a:chOff x="1464850" y="436376"/>
            <a:chExt cx="6001362" cy="222300"/>
          </a:xfrm>
        </p:grpSpPr>
        <p:sp>
          <p:nvSpPr>
            <p:cNvPr id="7223" name="Google Shape;7223;p4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4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4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28" name="Google Shape;7228;p4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29" name="Google Shape;7229;p4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30" name="Google Shape;7230;p4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31" name="Google Shape;7231;p4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232" name="Google Shape;7232;p42"/>
          <p:cNvGrpSpPr/>
          <p:nvPr/>
        </p:nvGrpSpPr>
        <p:grpSpPr>
          <a:xfrm>
            <a:off x="732455" y="2742980"/>
            <a:ext cx="1452710" cy="651923"/>
            <a:chOff x="803162" y="2667727"/>
            <a:chExt cx="1411906" cy="633611"/>
          </a:xfrm>
        </p:grpSpPr>
        <p:cxnSp>
          <p:nvCxnSpPr>
            <p:cNvPr id="7233" name="Google Shape;7233;p42"/>
            <p:cNvCxnSpPr>
              <a:stCxn id="7234" idx="2"/>
              <a:endCxn id="723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36" name="Google Shape;7236;p42"/>
            <p:cNvCxnSpPr>
              <a:stCxn id="7237" idx="0"/>
              <a:endCxn id="723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38" name="Google Shape;7238;p42"/>
            <p:cNvCxnSpPr>
              <a:stCxn id="7237" idx="2"/>
              <a:endCxn id="723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40" name="Google Shape;7240;p42"/>
            <p:cNvCxnSpPr>
              <a:stCxn id="7241" idx="0"/>
              <a:endCxn id="723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42" name="Google Shape;7242;p42"/>
            <p:cNvCxnSpPr>
              <a:stCxn id="7235" idx="2"/>
              <a:endCxn id="724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244" name="Google Shape;7244;p42"/>
            <p:cNvCxnSpPr>
              <a:stCxn id="7245" idx="0"/>
              <a:endCxn id="723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241" name="Google Shape;7241;p4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9" name="Google Shape;7239;p4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5" name="Google Shape;7245;p4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43" name="Google Shape;7243;p4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5" name="Google Shape;7235;p4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7" name="Google Shape;7237;p4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4" name="Google Shape;7234;p4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246" name="Google Shape;7246;p42"/>
          <p:cNvGrpSpPr/>
          <p:nvPr/>
        </p:nvGrpSpPr>
        <p:grpSpPr>
          <a:xfrm>
            <a:off x="732456" y="1178518"/>
            <a:ext cx="2518541" cy="209309"/>
            <a:chOff x="803163" y="1111966"/>
            <a:chExt cx="2447800" cy="203430"/>
          </a:xfrm>
        </p:grpSpPr>
        <p:grpSp>
          <p:nvGrpSpPr>
            <p:cNvPr id="7247" name="Google Shape;7247;p42"/>
            <p:cNvGrpSpPr/>
            <p:nvPr/>
          </p:nvGrpSpPr>
          <p:grpSpPr>
            <a:xfrm>
              <a:off x="1958180" y="1111966"/>
              <a:ext cx="588019" cy="121396"/>
              <a:chOff x="4808316" y="2800065"/>
              <a:chExt cx="1999386" cy="412910"/>
            </a:xfrm>
          </p:grpSpPr>
          <p:sp>
            <p:nvSpPr>
              <p:cNvPr id="7248" name="Google Shape;7248;p4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9" name="Google Shape;7249;p42"/>
              <p:cNvGrpSpPr/>
              <p:nvPr/>
            </p:nvGrpSpPr>
            <p:grpSpPr>
              <a:xfrm>
                <a:off x="4808316" y="2800065"/>
                <a:ext cx="92400" cy="411825"/>
                <a:chOff x="845575" y="2563700"/>
                <a:chExt cx="92400" cy="411825"/>
              </a:xfrm>
            </p:grpSpPr>
            <p:cxnSp>
              <p:nvCxnSpPr>
                <p:cNvPr id="7250" name="Google Shape;7250;p4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51" name="Google Shape;7251;p4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252" name="Google Shape;7252;p4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253" name="Google Shape;7253;p4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4" name="Google Shape;7254;p42"/>
            <p:cNvGrpSpPr/>
            <p:nvPr/>
          </p:nvGrpSpPr>
          <p:grpSpPr>
            <a:xfrm>
              <a:off x="803163" y="1111974"/>
              <a:ext cx="591158" cy="121545"/>
              <a:chOff x="803163" y="1111974"/>
              <a:chExt cx="591158" cy="121545"/>
            </a:xfrm>
          </p:grpSpPr>
          <p:grpSp>
            <p:nvGrpSpPr>
              <p:cNvPr id="7255" name="Google Shape;7255;p42"/>
              <p:cNvGrpSpPr/>
              <p:nvPr/>
            </p:nvGrpSpPr>
            <p:grpSpPr>
              <a:xfrm>
                <a:off x="803163" y="1111974"/>
                <a:ext cx="27175" cy="121077"/>
                <a:chOff x="845575" y="2563700"/>
                <a:chExt cx="92400" cy="411825"/>
              </a:xfrm>
            </p:grpSpPr>
            <p:cxnSp>
              <p:nvCxnSpPr>
                <p:cNvPr id="7256" name="Google Shape;7256;p4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57" name="Google Shape;7257;p4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8" name="Google Shape;7258;p4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42"/>
            <p:cNvGrpSpPr/>
            <p:nvPr/>
          </p:nvGrpSpPr>
          <p:grpSpPr>
            <a:xfrm>
              <a:off x="1381910" y="1194219"/>
              <a:ext cx="588341" cy="121177"/>
              <a:chOff x="1381910" y="1194219"/>
              <a:chExt cx="588341" cy="121177"/>
            </a:xfrm>
          </p:grpSpPr>
          <p:grpSp>
            <p:nvGrpSpPr>
              <p:cNvPr id="7260" name="Google Shape;7260;p42"/>
              <p:cNvGrpSpPr/>
              <p:nvPr/>
            </p:nvGrpSpPr>
            <p:grpSpPr>
              <a:xfrm rot="10800000">
                <a:off x="1381910" y="1194319"/>
                <a:ext cx="27175" cy="121077"/>
                <a:chOff x="2070100" y="2563700"/>
                <a:chExt cx="92400" cy="411825"/>
              </a:xfrm>
            </p:grpSpPr>
            <p:cxnSp>
              <p:nvCxnSpPr>
                <p:cNvPr id="7261" name="Google Shape;7261;p4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62" name="Google Shape;7262;p4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4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42"/>
            <p:cNvGrpSpPr/>
            <p:nvPr/>
          </p:nvGrpSpPr>
          <p:grpSpPr>
            <a:xfrm>
              <a:off x="2532079" y="1194219"/>
              <a:ext cx="704927" cy="121177"/>
              <a:chOff x="2532079" y="1194219"/>
              <a:chExt cx="704927" cy="121177"/>
            </a:xfrm>
          </p:grpSpPr>
          <p:grpSp>
            <p:nvGrpSpPr>
              <p:cNvPr id="7265" name="Google Shape;7265;p42"/>
              <p:cNvGrpSpPr/>
              <p:nvPr/>
            </p:nvGrpSpPr>
            <p:grpSpPr>
              <a:xfrm rot="10800000">
                <a:off x="2532079" y="1194319"/>
                <a:ext cx="27175" cy="121077"/>
                <a:chOff x="2070100" y="2563700"/>
                <a:chExt cx="92400" cy="411825"/>
              </a:xfrm>
            </p:grpSpPr>
            <p:cxnSp>
              <p:nvCxnSpPr>
                <p:cNvPr id="7266" name="Google Shape;7266;p4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267" name="Google Shape;7267;p4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8" name="Google Shape;7268;p4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9" name="Google Shape;7269;p42"/>
          <p:cNvGrpSpPr/>
          <p:nvPr/>
        </p:nvGrpSpPr>
        <p:grpSpPr>
          <a:xfrm>
            <a:off x="3525467" y="3875150"/>
            <a:ext cx="1567778" cy="491677"/>
            <a:chOff x="5194708" y="3484366"/>
            <a:chExt cx="3148148" cy="987304"/>
          </a:xfrm>
        </p:grpSpPr>
        <p:grpSp>
          <p:nvGrpSpPr>
            <p:cNvPr id="7270" name="Google Shape;7270;p42"/>
            <p:cNvGrpSpPr/>
            <p:nvPr/>
          </p:nvGrpSpPr>
          <p:grpSpPr>
            <a:xfrm>
              <a:off x="7531521" y="3484366"/>
              <a:ext cx="811335" cy="987304"/>
              <a:chOff x="3379425" y="1617275"/>
              <a:chExt cx="1090650" cy="1327200"/>
            </a:xfrm>
          </p:grpSpPr>
          <p:sp>
            <p:nvSpPr>
              <p:cNvPr id="7271" name="Google Shape;7271;p4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4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4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42"/>
            <p:cNvGrpSpPr/>
            <p:nvPr/>
          </p:nvGrpSpPr>
          <p:grpSpPr>
            <a:xfrm>
              <a:off x="6752546" y="3484366"/>
              <a:ext cx="811428" cy="987304"/>
              <a:chOff x="2332275" y="1617275"/>
              <a:chExt cx="1090775" cy="1327200"/>
            </a:xfrm>
          </p:grpSpPr>
          <p:sp>
            <p:nvSpPr>
              <p:cNvPr id="7275" name="Google Shape;7275;p4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42"/>
            <p:cNvGrpSpPr/>
            <p:nvPr/>
          </p:nvGrpSpPr>
          <p:grpSpPr>
            <a:xfrm>
              <a:off x="5973664" y="3484366"/>
              <a:ext cx="811335" cy="987304"/>
              <a:chOff x="1285250" y="1617275"/>
              <a:chExt cx="1090650" cy="1327200"/>
            </a:xfrm>
          </p:grpSpPr>
          <p:sp>
            <p:nvSpPr>
              <p:cNvPr id="7279" name="Google Shape;7279;p4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4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42"/>
            <p:cNvGrpSpPr/>
            <p:nvPr/>
          </p:nvGrpSpPr>
          <p:grpSpPr>
            <a:xfrm>
              <a:off x="5194708" y="3484366"/>
              <a:ext cx="811409" cy="987304"/>
              <a:chOff x="238125" y="1617275"/>
              <a:chExt cx="1090750" cy="1327200"/>
            </a:xfrm>
          </p:grpSpPr>
          <p:sp>
            <p:nvSpPr>
              <p:cNvPr id="7283" name="Google Shape;7283;p4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4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4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6" name="Google Shape;7286;p42"/>
          <p:cNvGrpSpPr/>
          <p:nvPr/>
        </p:nvGrpSpPr>
        <p:grpSpPr>
          <a:xfrm>
            <a:off x="3486076" y="3355561"/>
            <a:ext cx="1616964" cy="346256"/>
            <a:chOff x="1808063" y="4294338"/>
            <a:chExt cx="3370782" cy="721817"/>
          </a:xfrm>
        </p:grpSpPr>
        <p:sp>
          <p:nvSpPr>
            <p:cNvPr id="7287" name="Google Shape;7287;p4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4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4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4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42"/>
          <p:cNvGrpSpPr/>
          <p:nvPr/>
        </p:nvGrpSpPr>
        <p:grpSpPr>
          <a:xfrm>
            <a:off x="764288" y="3641590"/>
            <a:ext cx="1295882" cy="646587"/>
            <a:chOff x="834100" y="3642869"/>
            <a:chExt cx="1259483" cy="628426"/>
          </a:xfrm>
        </p:grpSpPr>
        <p:sp>
          <p:nvSpPr>
            <p:cNvPr id="7298" name="Google Shape;7298;p4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4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4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4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4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4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4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4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4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4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4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3" name="Google Shape;7323;p42"/>
            <p:cNvGrpSpPr/>
            <p:nvPr/>
          </p:nvGrpSpPr>
          <p:grpSpPr>
            <a:xfrm>
              <a:off x="1360364" y="3847835"/>
              <a:ext cx="208119" cy="224359"/>
              <a:chOff x="1360769" y="3847100"/>
              <a:chExt cx="208119" cy="224359"/>
            </a:xfrm>
          </p:grpSpPr>
          <p:sp>
            <p:nvSpPr>
              <p:cNvPr id="7324" name="Google Shape;7324;p4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4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4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4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4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4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4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4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4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4" name="Google Shape;7344;p4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4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4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4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4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42"/>
          <p:cNvGrpSpPr/>
          <p:nvPr/>
        </p:nvGrpSpPr>
        <p:grpSpPr>
          <a:xfrm rot="5400000">
            <a:off x="5977401" y="3438087"/>
            <a:ext cx="164064" cy="1414916"/>
            <a:chOff x="4428249" y="1369375"/>
            <a:chExt cx="36905" cy="429569"/>
          </a:xfrm>
        </p:grpSpPr>
        <p:sp>
          <p:nvSpPr>
            <p:cNvPr id="7359" name="Google Shape;7359;p4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4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4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4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4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4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4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4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4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4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4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4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4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4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42"/>
          <p:cNvGrpSpPr/>
          <p:nvPr/>
        </p:nvGrpSpPr>
        <p:grpSpPr>
          <a:xfrm flipH="1" rot="10800000">
            <a:off x="5349830" y="3026630"/>
            <a:ext cx="1419207" cy="24808"/>
            <a:chOff x="219558" y="4738465"/>
            <a:chExt cx="5852400" cy="102300"/>
          </a:xfrm>
        </p:grpSpPr>
        <p:cxnSp>
          <p:nvCxnSpPr>
            <p:cNvPr id="7392" name="Google Shape;7392;p4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393" name="Google Shape;7393;p4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4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4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4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42"/>
          <p:cNvGrpSpPr/>
          <p:nvPr/>
        </p:nvGrpSpPr>
        <p:grpSpPr>
          <a:xfrm>
            <a:off x="5361148" y="3399694"/>
            <a:ext cx="1396570" cy="385016"/>
            <a:chOff x="5286284" y="2966544"/>
            <a:chExt cx="1396570" cy="385016"/>
          </a:xfrm>
        </p:grpSpPr>
        <p:cxnSp>
          <p:nvCxnSpPr>
            <p:cNvPr id="7399" name="Google Shape;7399;p4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00" name="Google Shape;7400;p4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01" name="Google Shape;7401;p42"/>
            <p:cNvGrpSpPr/>
            <p:nvPr/>
          </p:nvGrpSpPr>
          <p:grpSpPr>
            <a:xfrm>
              <a:off x="5287688" y="3173364"/>
              <a:ext cx="1395166" cy="74100"/>
              <a:chOff x="5287688" y="3173364"/>
              <a:chExt cx="1395166" cy="74100"/>
            </a:xfrm>
          </p:grpSpPr>
          <p:cxnSp>
            <p:nvCxnSpPr>
              <p:cNvPr id="7402" name="Google Shape;7402;p4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03" name="Google Shape;7403;p4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04" name="Google Shape;7404;p4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05" name="Google Shape;7405;p4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06" name="Google Shape;7406;p4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07" name="Google Shape;7407;p4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08" name="Google Shape;7408;p4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09" name="Google Shape;7409;p4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10" name="Google Shape;7410;p4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11" name="Google Shape;7411;p42"/>
          <p:cNvGrpSpPr/>
          <p:nvPr/>
        </p:nvGrpSpPr>
        <p:grpSpPr>
          <a:xfrm>
            <a:off x="2047214" y="1818470"/>
            <a:ext cx="1182276" cy="662027"/>
            <a:chOff x="2029517" y="1732295"/>
            <a:chExt cx="1149068" cy="643432"/>
          </a:xfrm>
        </p:grpSpPr>
        <p:grpSp>
          <p:nvGrpSpPr>
            <p:cNvPr id="7412" name="Google Shape;7412;p42"/>
            <p:cNvGrpSpPr/>
            <p:nvPr/>
          </p:nvGrpSpPr>
          <p:grpSpPr>
            <a:xfrm>
              <a:off x="2708660" y="1746937"/>
              <a:ext cx="455427" cy="244429"/>
              <a:chOff x="2700693" y="1746937"/>
              <a:chExt cx="455427" cy="244429"/>
            </a:xfrm>
          </p:grpSpPr>
          <p:grpSp>
            <p:nvGrpSpPr>
              <p:cNvPr id="7413" name="Google Shape;7413;p42"/>
              <p:cNvGrpSpPr/>
              <p:nvPr/>
            </p:nvGrpSpPr>
            <p:grpSpPr>
              <a:xfrm>
                <a:off x="2905682" y="1782817"/>
                <a:ext cx="250438" cy="208549"/>
                <a:chOff x="2905682" y="1782817"/>
                <a:chExt cx="250438" cy="208549"/>
              </a:xfrm>
            </p:grpSpPr>
            <p:cxnSp>
              <p:nvCxnSpPr>
                <p:cNvPr id="7414" name="Google Shape;7414;p4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15" name="Google Shape;7415;p4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42"/>
              <p:cNvGrpSpPr/>
              <p:nvPr/>
            </p:nvGrpSpPr>
            <p:grpSpPr>
              <a:xfrm>
                <a:off x="2700693" y="1746937"/>
                <a:ext cx="449967" cy="72374"/>
                <a:chOff x="2700693" y="1746937"/>
                <a:chExt cx="449967" cy="72374"/>
              </a:xfrm>
            </p:grpSpPr>
            <p:cxnSp>
              <p:nvCxnSpPr>
                <p:cNvPr id="7417" name="Google Shape;7417;p4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18" name="Google Shape;7418;p4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9" name="Google Shape;7419;p42"/>
            <p:cNvGrpSpPr/>
            <p:nvPr/>
          </p:nvGrpSpPr>
          <p:grpSpPr>
            <a:xfrm>
              <a:off x="2029517" y="1732295"/>
              <a:ext cx="1149068" cy="643432"/>
              <a:chOff x="2029517" y="1732295"/>
              <a:chExt cx="1149068" cy="643432"/>
            </a:xfrm>
          </p:grpSpPr>
          <p:grpSp>
            <p:nvGrpSpPr>
              <p:cNvPr id="7420" name="Google Shape;7420;p42"/>
              <p:cNvGrpSpPr/>
              <p:nvPr/>
            </p:nvGrpSpPr>
            <p:grpSpPr>
              <a:xfrm>
                <a:off x="2703618" y="2103152"/>
                <a:ext cx="474966" cy="260017"/>
                <a:chOff x="2703618" y="2103152"/>
                <a:chExt cx="474966" cy="260017"/>
              </a:xfrm>
            </p:grpSpPr>
            <p:grpSp>
              <p:nvGrpSpPr>
                <p:cNvPr id="7421" name="Google Shape;7421;p42"/>
                <p:cNvGrpSpPr/>
                <p:nvPr/>
              </p:nvGrpSpPr>
              <p:grpSpPr>
                <a:xfrm>
                  <a:off x="2703618" y="2290640"/>
                  <a:ext cx="450291" cy="72529"/>
                  <a:chOff x="2703618" y="2290640"/>
                  <a:chExt cx="450291" cy="72529"/>
                </a:xfrm>
              </p:grpSpPr>
              <p:cxnSp>
                <p:nvCxnSpPr>
                  <p:cNvPr id="7422" name="Google Shape;7422;p4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23" name="Google Shape;7423;p4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42"/>
                <p:cNvGrpSpPr/>
                <p:nvPr/>
              </p:nvGrpSpPr>
              <p:grpSpPr>
                <a:xfrm>
                  <a:off x="2908607" y="2103152"/>
                  <a:ext cx="269977" cy="223538"/>
                  <a:chOff x="2908607" y="2103152"/>
                  <a:chExt cx="269977" cy="223538"/>
                </a:xfrm>
              </p:grpSpPr>
              <p:cxnSp>
                <p:nvCxnSpPr>
                  <p:cNvPr id="7425" name="Google Shape;7425;p4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26" name="Google Shape;7426;p4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7" name="Google Shape;7427;p42"/>
              <p:cNvGrpSpPr/>
              <p:nvPr/>
            </p:nvGrpSpPr>
            <p:grpSpPr>
              <a:xfrm>
                <a:off x="2029517" y="1732295"/>
                <a:ext cx="685827" cy="643432"/>
                <a:chOff x="2029517" y="1732295"/>
                <a:chExt cx="685827" cy="643432"/>
              </a:xfrm>
            </p:grpSpPr>
            <p:sp>
              <p:nvSpPr>
                <p:cNvPr id="7428" name="Google Shape;7428;p4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9" name="Google Shape;7429;p42"/>
                <p:cNvGrpSpPr/>
                <p:nvPr/>
              </p:nvGrpSpPr>
              <p:grpSpPr>
                <a:xfrm>
                  <a:off x="2158948" y="1732295"/>
                  <a:ext cx="556396" cy="333108"/>
                  <a:chOff x="2158948" y="1732295"/>
                  <a:chExt cx="556396" cy="333108"/>
                </a:xfrm>
              </p:grpSpPr>
              <p:cxnSp>
                <p:nvCxnSpPr>
                  <p:cNvPr id="7430" name="Google Shape;7430;p4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31" name="Google Shape;7431;p4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42"/>
                <p:cNvGrpSpPr/>
                <p:nvPr/>
              </p:nvGrpSpPr>
              <p:grpSpPr>
                <a:xfrm>
                  <a:off x="2159908" y="2065057"/>
                  <a:ext cx="550884" cy="310670"/>
                  <a:chOff x="2159908" y="2065057"/>
                  <a:chExt cx="550884" cy="310670"/>
                </a:xfrm>
              </p:grpSpPr>
              <p:cxnSp>
                <p:nvCxnSpPr>
                  <p:cNvPr id="7433" name="Google Shape;7433;p4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434" name="Google Shape;7434;p4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35" name="Google Shape;7435;p42"/>
          <p:cNvGrpSpPr/>
          <p:nvPr/>
        </p:nvGrpSpPr>
        <p:grpSpPr>
          <a:xfrm>
            <a:off x="732462" y="1766083"/>
            <a:ext cx="962651" cy="810058"/>
            <a:chOff x="844912" y="1681380"/>
            <a:chExt cx="935611" cy="787305"/>
          </a:xfrm>
        </p:grpSpPr>
        <p:grpSp>
          <p:nvGrpSpPr>
            <p:cNvPr id="7436" name="Google Shape;7436;p42"/>
            <p:cNvGrpSpPr/>
            <p:nvPr/>
          </p:nvGrpSpPr>
          <p:grpSpPr>
            <a:xfrm>
              <a:off x="844912" y="1819635"/>
              <a:ext cx="329836" cy="510016"/>
              <a:chOff x="844912" y="1819635"/>
              <a:chExt cx="329836" cy="510016"/>
            </a:xfrm>
          </p:grpSpPr>
          <p:sp>
            <p:nvSpPr>
              <p:cNvPr id="7437" name="Google Shape;7437;p4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4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4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4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4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42"/>
            <p:cNvGrpSpPr/>
            <p:nvPr/>
          </p:nvGrpSpPr>
          <p:grpSpPr>
            <a:xfrm>
              <a:off x="1284601" y="2158168"/>
              <a:ext cx="495923" cy="310517"/>
              <a:chOff x="1284601" y="2158168"/>
              <a:chExt cx="495923" cy="310517"/>
            </a:xfrm>
          </p:grpSpPr>
          <p:sp>
            <p:nvSpPr>
              <p:cNvPr id="7444" name="Google Shape;7444;p4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42"/>
              <p:cNvGrpSpPr/>
              <p:nvPr/>
            </p:nvGrpSpPr>
            <p:grpSpPr>
              <a:xfrm>
                <a:off x="1507666" y="2158168"/>
                <a:ext cx="272858" cy="310517"/>
                <a:chOff x="1507666" y="2158168"/>
                <a:chExt cx="272858" cy="310517"/>
              </a:xfrm>
            </p:grpSpPr>
            <p:grpSp>
              <p:nvGrpSpPr>
                <p:cNvPr id="7446" name="Google Shape;7446;p42"/>
                <p:cNvGrpSpPr/>
                <p:nvPr/>
              </p:nvGrpSpPr>
              <p:grpSpPr>
                <a:xfrm>
                  <a:off x="1507666" y="2176104"/>
                  <a:ext cx="166395" cy="273149"/>
                  <a:chOff x="1507666" y="2176104"/>
                  <a:chExt cx="166395" cy="273149"/>
                </a:xfrm>
              </p:grpSpPr>
              <p:sp>
                <p:nvSpPr>
                  <p:cNvPr id="7447" name="Google Shape;7447;p4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4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4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4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4" name="Google Shape;7454;p4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4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6" name="Google Shape;7456;p42"/>
            <p:cNvGrpSpPr/>
            <p:nvPr/>
          </p:nvGrpSpPr>
          <p:grpSpPr>
            <a:xfrm>
              <a:off x="1284601" y="1681380"/>
              <a:ext cx="495923" cy="310517"/>
              <a:chOff x="1284601" y="1681380"/>
              <a:chExt cx="495923" cy="310517"/>
            </a:xfrm>
          </p:grpSpPr>
          <p:sp>
            <p:nvSpPr>
              <p:cNvPr id="7457" name="Google Shape;7457;p4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42"/>
              <p:cNvGrpSpPr/>
              <p:nvPr/>
            </p:nvGrpSpPr>
            <p:grpSpPr>
              <a:xfrm>
                <a:off x="1507666" y="1681380"/>
                <a:ext cx="272858" cy="310517"/>
                <a:chOff x="1507666" y="1681380"/>
                <a:chExt cx="272858" cy="310517"/>
              </a:xfrm>
            </p:grpSpPr>
            <p:grpSp>
              <p:nvGrpSpPr>
                <p:cNvPr id="7459" name="Google Shape;7459;p42"/>
                <p:cNvGrpSpPr/>
                <p:nvPr/>
              </p:nvGrpSpPr>
              <p:grpSpPr>
                <a:xfrm>
                  <a:off x="1507666" y="1700120"/>
                  <a:ext cx="166395" cy="272984"/>
                  <a:chOff x="1507666" y="1700120"/>
                  <a:chExt cx="166395" cy="272984"/>
                </a:xfrm>
              </p:grpSpPr>
              <p:sp>
                <p:nvSpPr>
                  <p:cNvPr id="7460" name="Google Shape;7460;p4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7" name="Google Shape;7467;p4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69" name="Google Shape;7469;p42"/>
          <p:cNvGrpSpPr/>
          <p:nvPr/>
        </p:nvGrpSpPr>
        <p:grpSpPr>
          <a:xfrm>
            <a:off x="6841403" y="2533512"/>
            <a:ext cx="1622269" cy="552443"/>
            <a:chOff x="6894650" y="2574740"/>
            <a:chExt cx="1445100" cy="492111"/>
          </a:xfrm>
        </p:grpSpPr>
        <p:sp>
          <p:nvSpPr>
            <p:cNvPr id="7470" name="Google Shape;7470;p4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4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4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4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75" name="Google Shape;7475;p4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476" name="Google Shape;7476;p42"/>
          <p:cNvGrpSpPr/>
          <p:nvPr/>
        </p:nvGrpSpPr>
        <p:grpSpPr>
          <a:xfrm>
            <a:off x="6860946" y="3907768"/>
            <a:ext cx="1583206" cy="475705"/>
            <a:chOff x="6953919" y="3907920"/>
            <a:chExt cx="1377300" cy="475705"/>
          </a:xfrm>
        </p:grpSpPr>
        <p:cxnSp>
          <p:nvCxnSpPr>
            <p:cNvPr id="7477" name="Google Shape;7477;p4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78" name="Google Shape;7478;p4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479" name="Google Shape;7479;p4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480" name="Google Shape;7480;p4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481" name="Google Shape;7481;p4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482" name="Google Shape;7482;p42"/>
          <p:cNvGrpSpPr/>
          <p:nvPr/>
        </p:nvGrpSpPr>
        <p:grpSpPr>
          <a:xfrm>
            <a:off x="2364534" y="2668913"/>
            <a:ext cx="836286" cy="824529"/>
            <a:chOff x="2389399" y="2595741"/>
            <a:chExt cx="812796" cy="801369"/>
          </a:xfrm>
        </p:grpSpPr>
        <p:grpSp>
          <p:nvGrpSpPr>
            <p:cNvPr id="7483" name="Google Shape;7483;p42"/>
            <p:cNvGrpSpPr/>
            <p:nvPr/>
          </p:nvGrpSpPr>
          <p:grpSpPr>
            <a:xfrm>
              <a:off x="2492145" y="2881565"/>
              <a:ext cx="607300" cy="229751"/>
              <a:chOff x="2492145" y="2881565"/>
              <a:chExt cx="607300" cy="229751"/>
            </a:xfrm>
          </p:grpSpPr>
          <p:sp>
            <p:nvSpPr>
              <p:cNvPr id="7484" name="Google Shape;7484;p4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4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42"/>
            <p:cNvGrpSpPr/>
            <p:nvPr/>
          </p:nvGrpSpPr>
          <p:grpSpPr>
            <a:xfrm>
              <a:off x="2389399" y="2595741"/>
              <a:ext cx="812796" cy="296825"/>
              <a:chOff x="2389399" y="2595741"/>
              <a:chExt cx="812796" cy="296825"/>
            </a:xfrm>
          </p:grpSpPr>
          <p:grpSp>
            <p:nvGrpSpPr>
              <p:cNvPr id="7488" name="Google Shape;7488;p42"/>
              <p:cNvGrpSpPr/>
              <p:nvPr/>
            </p:nvGrpSpPr>
            <p:grpSpPr>
              <a:xfrm>
                <a:off x="2389399" y="2595741"/>
                <a:ext cx="363638" cy="296825"/>
                <a:chOff x="2389399" y="2595741"/>
                <a:chExt cx="363638" cy="296825"/>
              </a:xfrm>
            </p:grpSpPr>
            <p:grpSp>
              <p:nvGrpSpPr>
                <p:cNvPr id="7489" name="Google Shape;7489;p42"/>
                <p:cNvGrpSpPr/>
                <p:nvPr/>
              </p:nvGrpSpPr>
              <p:grpSpPr>
                <a:xfrm>
                  <a:off x="2493852" y="2794333"/>
                  <a:ext cx="259185" cy="98232"/>
                  <a:chOff x="2493852" y="2794333"/>
                  <a:chExt cx="259185" cy="98232"/>
                </a:xfrm>
              </p:grpSpPr>
              <p:sp>
                <p:nvSpPr>
                  <p:cNvPr id="7490" name="Google Shape;7490;p4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4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42"/>
                <p:cNvGrpSpPr/>
                <p:nvPr/>
              </p:nvGrpSpPr>
              <p:grpSpPr>
                <a:xfrm>
                  <a:off x="2389399" y="2595741"/>
                  <a:ext cx="224343" cy="182054"/>
                  <a:chOff x="2389399" y="2595741"/>
                  <a:chExt cx="224343" cy="182054"/>
                </a:xfrm>
              </p:grpSpPr>
              <p:sp>
                <p:nvSpPr>
                  <p:cNvPr id="7494" name="Google Shape;7494;p4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4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6" name="Google Shape;7496;p42"/>
              <p:cNvGrpSpPr/>
              <p:nvPr/>
            </p:nvGrpSpPr>
            <p:grpSpPr>
              <a:xfrm>
                <a:off x="2683630" y="2595741"/>
                <a:ext cx="224334" cy="296825"/>
                <a:chOff x="2683630" y="2595741"/>
                <a:chExt cx="224334" cy="296825"/>
              </a:xfrm>
            </p:grpSpPr>
            <p:grpSp>
              <p:nvGrpSpPr>
                <p:cNvPr id="7497" name="Google Shape;7497;p42"/>
                <p:cNvGrpSpPr/>
                <p:nvPr/>
              </p:nvGrpSpPr>
              <p:grpSpPr>
                <a:xfrm>
                  <a:off x="2788083" y="2794333"/>
                  <a:ext cx="15356" cy="98232"/>
                  <a:chOff x="2788083" y="2794333"/>
                  <a:chExt cx="15356" cy="98232"/>
                </a:xfrm>
              </p:grpSpPr>
              <p:sp>
                <p:nvSpPr>
                  <p:cNvPr id="7498" name="Google Shape;7498;p4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42"/>
                <p:cNvGrpSpPr/>
                <p:nvPr/>
              </p:nvGrpSpPr>
              <p:grpSpPr>
                <a:xfrm>
                  <a:off x="2683630" y="2595741"/>
                  <a:ext cx="224334" cy="182054"/>
                  <a:chOff x="2683630" y="2595741"/>
                  <a:chExt cx="224334" cy="182054"/>
                </a:xfrm>
              </p:grpSpPr>
              <p:sp>
                <p:nvSpPr>
                  <p:cNvPr id="7502" name="Google Shape;7502;p4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4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4" name="Google Shape;7504;p42"/>
              <p:cNvGrpSpPr/>
              <p:nvPr/>
            </p:nvGrpSpPr>
            <p:grpSpPr>
              <a:xfrm>
                <a:off x="2838475" y="2595741"/>
                <a:ext cx="363719" cy="296825"/>
                <a:chOff x="2838475" y="2595741"/>
                <a:chExt cx="363719" cy="296825"/>
              </a:xfrm>
            </p:grpSpPr>
            <p:grpSp>
              <p:nvGrpSpPr>
                <p:cNvPr id="7505" name="Google Shape;7505;p42"/>
                <p:cNvGrpSpPr/>
                <p:nvPr/>
              </p:nvGrpSpPr>
              <p:grpSpPr>
                <a:xfrm>
                  <a:off x="2838475" y="2794333"/>
                  <a:ext cx="259185" cy="98232"/>
                  <a:chOff x="2838475" y="2794333"/>
                  <a:chExt cx="259185" cy="98232"/>
                </a:xfrm>
              </p:grpSpPr>
              <p:sp>
                <p:nvSpPr>
                  <p:cNvPr id="7506" name="Google Shape;7506;p4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4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42"/>
                <p:cNvGrpSpPr/>
                <p:nvPr/>
              </p:nvGrpSpPr>
              <p:grpSpPr>
                <a:xfrm>
                  <a:off x="2977852" y="2595741"/>
                  <a:ext cx="224343" cy="182054"/>
                  <a:chOff x="2977852" y="2595741"/>
                  <a:chExt cx="224343" cy="182054"/>
                </a:xfrm>
              </p:grpSpPr>
              <p:sp>
                <p:nvSpPr>
                  <p:cNvPr id="7510" name="Google Shape;7510;p4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4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12" name="Google Shape;7512;p42"/>
            <p:cNvGrpSpPr/>
            <p:nvPr/>
          </p:nvGrpSpPr>
          <p:grpSpPr>
            <a:xfrm>
              <a:off x="2389399" y="3100241"/>
              <a:ext cx="812796" cy="296869"/>
              <a:chOff x="2389399" y="3100241"/>
              <a:chExt cx="812796" cy="296869"/>
            </a:xfrm>
          </p:grpSpPr>
          <p:grpSp>
            <p:nvGrpSpPr>
              <p:cNvPr id="7513" name="Google Shape;7513;p42"/>
              <p:cNvGrpSpPr/>
              <p:nvPr/>
            </p:nvGrpSpPr>
            <p:grpSpPr>
              <a:xfrm>
                <a:off x="2683630" y="3100241"/>
                <a:ext cx="224334" cy="296869"/>
                <a:chOff x="2683630" y="3100241"/>
                <a:chExt cx="224334" cy="296869"/>
              </a:xfrm>
            </p:grpSpPr>
            <p:grpSp>
              <p:nvGrpSpPr>
                <p:cNvPr id="7514" name="Google Shape;7514;p42"/>
                <p:cNvGrpSpPr/>
                <p:nvPr/>
              </p:nvGrpSpPr>
              <p:grpSpPr>
                <a:xfrm>
                  <a:off x="2788083" y="3100241"/>
                  <a:ext cx="15356" cy="98237"/>
                  <a:chOff x="2788083" y="3100241"/>
                  <a:chExt cx="15356" cy="98237"/>
                </a:xfrm>
              </p:grpSpPr>
              <p:sp>
                <p:nvSpPr>
                  <p:cNvPr id="7515" name="Google Shape;7515;p4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42"/>
                <p:cNvGrpSpPr/>
                <p:nvPr/>
              </p:nvGrpSpPr>
              <p:grpSpPr>
                <a:xfrm>
                  <a:off x="2683630" y="3215065"/>
                  <a:ext cx="224334" cy="182045"/>
                  <a:chOff x="2683630" y="3215065"/>
                  <a:chExt cx="224334" cy="182045"/>
                </a:xfrm>
              </p:grpSpPr>
              <p:sp>
                <p:nvSpPr>
                  <p:cNvPr id="7519" name="Google Shape;7519;p4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1" name="Google Shape;7521;p42"/>
              <p:cNvGrpSpPr/>
              <p:nvPr/>
            </p:nvGrpSpPr>
            <p:grpSpPr>
              <a:xfrm>
                <a:off x="2389399" y="3100241"/>
                <a:ext cx="363638" cy="296869"/>
                <a:chOff x="2389399" y="3100241"/>
                <a:chExt cx="363638" cy="296869"/>
              </a:xfrm>
            </p:grpSpPr>
            <p:grpSp>
              <p:nvGrpSpPr>
                <p:cNvPr id="7522" name="Google Shape;7522;p42"/>
                <p:cNvGrpSpPr/>
                <p:nvPr/>
              </p:nvGrpSpPr>
              <p:grpSpPr>
                <a:xfrm>
                  <a:off x="2493852" y="3100241"/>
                  <a:ext cx="259185" cy="98237"/>
                  <a:chOff x="2493852" y="3100241"/>
                  <a:chExt cx="259185" cy="98237"/>
                </a:xfrm>
              </p:grpSpPr>
              <p:sp>
                <p:nvSpPr>
                  <p:cNvPr id="7523" name="Google Shape;7523;p4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4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4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42"/>
                <p:cNvGrpSpPr/>
                <p:nvPr/>
              </p:nvGrpSpPr>
              <p:grpSpPr>
                <a:xfrm>
                  <a:off x="2389399" y="3215065"/>
                  <a:ext cx="224343" cy="182045"/>
                  <a:chOff x="2389399" y="3215065"/>
                  <a:chExt cx="224343" cy="182045"/>
                </a:xfrm>
              </p:grpSpPr>
              <p:sp>
                <p:nvSpPr>
                  <p:cNvPr id="7527" name="Google Shape;7527;p4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4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9" name="Google Shape;7529;p42"/>
              <p:cNvGrpSpPr/>
              <p:nvPr/>
            </p:nvGrpSpPr>
            <p:grpSpPr>
              <a:xfrm>
                <a:off x="2838475" y="3100241"/>
                <a:ext cx="363719" cy="296869"/>
                <a:chOff x="2838475" y="3100241"/>
                <a:chExt cx="363719" cy="296869"/>
              </a:xfrm>
            </p:grpSpPr>
            <p:grpSp>
              <p:nvGrpSpPr>
                <p:cNvPr id="7530" name="Google Shape;7530;p42"/>
                <p:cNvGrpSpPr/>
                <p:nvPr/>
              </p:nvGrpSpPr>
              <p:grpSpPr>
                <a:xfrm>
                  <a:off x="2838475" y="3100241"/>
                  <a:ext cx="259185" cy="98237"/>
                  <a:chOff x="2838475" y="3100241"/>
                  <a:chExt cx="259185" cy="98237"/>
                </a:xfrm>
              </p:grpSpPr>
              <p:sp>
                <p:nvSpPr>
                  <p:cNvPr id="7531" name="Google Shape;7531;p4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4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42"/>
                <p:cNvGrpSpPr/>
                <p:nvPr/>
              </p:nvGrpSpPr>
              <p:grpSpPr>
                <a:xfrm>
                  <a:off x="2977852" y="3215065"/>
                  <a:ext cx="224343" cy="182045"/>
                  <a:chOff x="2977852" y="3215065"/>
                  <a:chExt cx="224343" cy="182045"/>
                </a:xfrm>
              </p:grpSpPr>
              <p:sp>
                <p:nvSpPr>
                  <p:cNvPr id="7535" name="Google Shape;7535;p4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0" name="Shape 7540"/>
        <p:cNvGrpSpPr/>
        <p:nvPr/>
      </p:nvGrpSpPr>
      <p:grpSpPr>
        <a:xfrm>
          <a:off x="0" y="0"/>
          <a:ext cx="0" cy="0"/>
          <a:chOff x="0" y="0"/>
          <a:chExt cx="0" cy="0"/>
        </a:xfrm>
      </p:grpSpPr>
      <p:grpSp>
        <p:nvGrpSpPr>
          <p:cNvPr id="7541" name="Google Shape;7541;p43"/>
          <p:cNvGrpSpPr/>
          <p:nvPr/>
        </p:nvGrpSpPr>
        <p:grpSpPr>
          <a:xfrm>
            <a:off x="718875" y="3363288"/>
            <a:ext cx="2390414" cy="1024800"/>
            <a:chOff x="728925" y="3296613"/>
            <a:chExt cx="2390414" cy="1024800"/>
          </a:xfrm>
        </p:grpSpPr>
        <p:grpSp>
          <p:nvGrpSpPr>
            <p:cNvPr id="7542" name="Google Shape;7542;p43"/>
            <p:cNvGrpSpPr/>
            <p:nvPr/>
          </p:nvGrpSpPr>
          <p:grpSpPr>
            <a:xfrm>
              <a:off x="728925" y="3619800"/>
              <a:ext cx="2390414" cy="500893"/>
              <a:chOff x="728925" y="3619800"/>
              <a:chExt cx="2390414" cy="500893"/>
            </a:xfrm>
          </p:grpSpPr>
          <p:sp>
            <p:nvSpPr>
              <p:cNvPr id="7543" name="Google Shape;7543;p4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44" name="Google Shape;7544;p4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45" name="Google Shape;7545;p43"/>
            <p:cNvGrpSpPr/>
            <p:nvPr/>
          </p:nvGrpSpPr>
          <p:grpSpPr>
            <a:xfrm>
              <a:off x="1348050" y="3296613"/>
              <a:ext cx="1706152" cy="1024800"/>
              <a:chOff x="1348050" y="3296613"/>
              <a:chExt cx="1706152" cy="1024800"/>
            </a:xfrm>
          </p:grpSpPr>
          <p:sp>
            <p:nvSpPr>
              <p:cNvPr id="7546" name="Google Shape;7546;p4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47" name="Google Shape;7547;p4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48" name="Google Shape;7548;p4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49" name="Google Shape;7549;p4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50" name="Google Shape;7550;p4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51" name="Google Shape;7551;p43"/>
            <p:cNvGrpSpPr/>
            <p:nvPr/>
          </p:nvGrpSpPr>
          <p:grpSpPr>
            <a:xfrm>
              <a:off x="1455707" y="3654858"/>
              <a:ext cx="1491150" cy="417657"/>
              <a:chOff x="1455707" y="3654858"/>
              <a:chExt cx="1491150" cy="417657"/>
            </a:xfrm>
          </p:grpSpPr>
          <p:sp>
            <p:nvSpPr>
              <p:cNvPr id="7552" name="Google Shape;7552;p4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4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4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4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4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4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4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4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4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4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4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4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72" name="Google Shape;7572;p43"/>
          <p:cNvGraphicFramePr/>
          <p:nvPr/>
        </p:nvGraphicFramePr>
        <p:xfrm>
          <a:off x="5954575" y="2361200"/>
          <a:ext cx="3000000" cy="3000000"/>
        </p:xfrm>
        <a:graphic>
          <a:graphicData uri="http://schemas.openxmlformats.org/drawingml/2006/table">
            <a:tbl>
              <a:tblPr>
                <a:noFill/>
                <a:tableStyleId>{36998149-C8B0-4A37-A7F9-22B3ACC0D885}</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573" name="Google Shape;7573;p43"/>
          <p:cNvGrpSpPr/>
          <p:nvPr/>
        </p:nvGrpSpPr>
        <p:grpSpPr>
          <a:xfrm>
            <a:off x="727251" y="1188964"/>
            <a:ext cx="2396505" cy="976502"/>
            <a:chOff x="749309" y="1112739"/>
            <a:chExt cx="2371603" cy="976502"/>
          </a:xfrm>
        </p:grpSpPr>
        <p:grpSp>
          <p:nvGrpSpPr>
            <p:cNvPr id="7574" name="Google Shape;7574;p43"/>
            <p:cNvGrpSpPr/>
            <p:nvPr/>
          </p:nvGrpSpPr>
          <p:grpSpPr>
            <a:xfrm>
              <a:off x="1092126" y="1112739"/>
              <a:ext cx="2028786" cy="975464"/>
              <a:chOff x="1092126" y="1112739"/>
              <a:chExt cx="2028786" cy="975464"/>
            </a:xfrm>
          </p:grpSpPr>
          <p:sp>
            <p:nvSpPr>
              <p:cNvPr id="7575" name="Google Shape;7575;p4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4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4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4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4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4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4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4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4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4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4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43"/>
            <p:cNvGrpSpPr/>
            <p:nvPr/>
          </p:nvGrpSpPr>
          <p:grpSpPr>
            <a:xfrm>
              <a:off x="749309" y="1112739"/>
              <a:ext cx="314700" cy="975464"/>
              <a:chOff x="749309" y="1112739"/>
              <a:chExt cx="314700" cy="975464"/>
            </a:xfrm>
          </p:grpSpPr>
          <p:sp>
            <p:nvSpPr>
              <p:cNvPr id="7600" name="Google Shape;7600;p4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4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4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4" name="Google Shape;7604;p4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4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4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08" name="Google Shape;7608;p43"/>
          <p:cNvGraphicFramePr/>
          <p:nvPr/>
        </p:nvGraphicFramePr>
        <p:xfrm>
          <a:off x="5954600" y="1188950"/>
          <a:ext cx="3000000" cy="3000000"/>
        </p:xfrm>
        <a:graphic>
          <a:graphicData uri="http://schemas.openxmlformats.org/drawingml/2006/table">
            <a:tbl>
              <a:tblPr>
                <a:noFill/>
                <a:tableStyleId>{36998149-C8B0-4A37-A7F9-22B3ACC0D885}</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09" name="Google Shape;7609;p43"/>
          <p:cNvGraphicFramePr/>
          <p:nvPr/>
        </p:nvGraphicFramePr>
        <p:xfrm>
          <a:off x="3375463" y="2361200"/>
          <a:ext cx="3000000" cy="3000000"/>
        </p:xfrm>
        <a:graphic>
          <a:graphicData uri="http://schemas.openxmlformats.org/drawingml/2006/table">
            <a:tbl>
              <a:tblPr>
                <a:noFill/>
                <a:tableStyleId>{36998149-C8B0-4A37-A7F9-22B3ACC0D885}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10" name="Google Shape;7610;p43"/>
          <p:cNvGrpSpPr/>
          <p:nvPr/>
        </p:nvGrpSpPr>
        <p:grpSpPr>
          <a:xfrm>
            <a:off x="3377449" y="3352160"/>
            <a:ext cx="2363377" cy="1047062"/>
            <a:chOff x="3358399" y="3285485"/>
            <a:chExt cx="2363377" cy="1047062"/>
          </a:xfrm>
        </p:grpSpPr>
        <p:grpSp>
          <p:nvGrpSpPr>
            <p:cNvPr id="7611" name="Google Shape;7611;p43"/>
            <p:cNvGrpSpPr/>
            <p:nvPr/>
          </p:nvGrpSpPr>
          <p:grpSpPr>
            <a:xfrm>
              <a:off x="3358412" y="3285485"/>
              <a:ext cx="2363244" cy="139500"/>
              <a:chOff x="3358412" y="3285485"/>
              <a:chExt cx="2363244" cy="139500"/>
            </a:xfrm>
          </p:grpSpPr>
          <p:sp>
            <p:nvSpPr>
              <p:cNvPr id="7612" name="Google Shape;7612;p4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4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4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43"/>
            <p:cNvGrpSpPr/>
            <p:nvPr/>
          </p:nvGrpSpPr>
          <p:grpSpPr>
            <a:xfrm>
              <a:off x="3358412" y="3466996"/>
              <a:ext cx="2363244" cy="139500"/>
              <a:chOff x="3358412" y="3466996"/>
              <a:chExt cx="2363244" cy="139500"/>
            </a:xfrm>
          </p:grpSpPr>
          <p:sp>
            <p:nvSpPr>
              <p:cNvPr id="7618" name="Google Shape;7618;p4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4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4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4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4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43"/>
            <p:cNvGrpSpPr/>
            <p:nvPr/>
          </p:nvGrpSpPr>
          <p:grpSpPr>
            <a:xfrm>
              <a:off x="3358412" y="3648507"/>
              <a:ext cx="2363244" cy="139500"/>
              <a:chOff x="3358412" y="3648507"/>
              <a:chExt cx="2363244" cy="139500"/>
            </a:xfrm>
          </p:grpSpPr>
          <p:sp>
            <p:nvSpPr>
              <p:cNvPr id="7624" name="Google Shape;7624;p4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4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43"/>
            <p:cNvGrpSpPr/>
            <p:nvPr/>
          </p:nvGrpSpPr>
          <p:grpSpPr>
            <a:xfrm>
              <a:off x="3358412" y="3830018"/>
              <a:ext cx="2363244" cy="139500"/>
              <a:chOff x="3358412" y="3830018"/>
              <a:chExt cx="2363244" cy="139500"/>
            </a:xfrm>
          </p:grpSpPr>
          <p:sp>
            <p:nvSpPr>
              <p:cNvPr id="7630" name="Google Shape;7630;p4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4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43"/>
            <p:cNvGrpSpPr/>
            <p:nvPr/>
          </p:nvGrpSpPr>
          <p:grpSpPr>
            <a:xfrm>
              <a:off x="3358399" y="4011514"/>
              <a:ext cx="2363377" cy="139537"/>
              <a:chOff x="3294800" y="4134603"/>
              <a:chExt cx="2638876" cy="152400"/>
            </a:xfrm>
          </p:grpSpPr>
          <p:sp>
            <p:nvSpPr>
              <p:cNvPr id="7636" name="Google Shape;7636;p4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4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43"/>
            <p:cNvGrpSpPr/>
            <p:nvPr/>
          </p:nvGrpSpPr>
          <p:grpSpPr>
            <a:xfrm>
              <a:off x="3358399" y="4193010"/>
              <a:ext cx="2363377" cy="139537"/>
              <a:chOff x="3294800" y="4134603"/>
              <a:chExt cx="2638876" cy="152400"/>
            </a:xfrm>
          </p:grpSpPr>
          <p:sp>
            <p:nvSpPr>
              <p:cNvPr id="7642" name="Google Shape;7642;p4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4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4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47" name="Google Shape;7647;p43"/>
          <p:cNvGraphicFramePr/>
          <p:nvPr/>
        </p:nvGraphicFramePr>
        <p:xfrm>
          <a:off x="728250" y="2361200"/>
          <a:ext cx="3000000" cy="3000000"/>
        </p:xfrm>
        <a:graphic>
          <a:graphicData uri="http://schemas.openxmlformats.org/drawingml/2006/table">
            <a:tbl>
              <a:tblPr>
                <a:noFill/>
                <a:tableStyleId>{36998149-C8B0-4A37-A7F9-22B3ACC0D885}</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648" name="Google Shape;7648;p43"/>
          <p:cNvGrpSpPr/>
          <p:nvPr/>
        </p:nvGrpSpPr>
        <p:grpSpPr>
          <a:xfrm>
            <a:off x="4177919" y="2765014"/>
            <a:ext cx="1302095" cy="60959"/>
            <a:chOff x="3558802" y="4011427"/>
            <a:chExt cx="1866000" cy="111300"/>
          </a:xfrm>
        </p:grpSpPr>
        <p:sp>
          <p:nvSpPr>
            <p:cNvPr id="7649" name="Google Shape;7649;p4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4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43"/>
          <p:cNvGrpSpPr/>
          <p:nvPr/>
        </p:nvGrpSpPr>
        <p:grpSpPr>
          <a:xfrm>
            <a:off x="4723407" y="3047174"/>
            <a:ext cx="914340" cy="60959"/>
            <a:chOff x="3558802" y="4011427"/>
            <a:chExt cx="1866000" cy="111300"/>
          </a:xfrm>
        </p:grpSpPr>
        <p:sp>
          <p:nvSpPr>
            <p:cNvPr id="7652" name="Google Shape;7652;p4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43"/>
          <p:cNvGrpSpPr/>
          <p:nvPr/>
        </p:nvGrpSpPr>
        <p:grpSpPr>
          <a:xfrm>
            <a:off x="5926924" y="3381697"/>
            <a:ext cx="2519825" cy="1001454"/>
            <a:chOff x="1906114" y="789980"/>
            <a:chExt cx="1487676" cy="606868"/>
          </a:xfrm>
        </p:grpSpPr>
        <p:cxnSp>
          <p:nvCxnSpPr>
            <p:cNvPr id="7655" name="Google Shape;7655;p4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56" name="Google Shape;7656;p4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657" name="Google Shape;7657;p4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658" name="Google Shape;7658;p4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659" name="Google Shape;7659;p4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660" name="Google Shape;7660;p4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661" name="Google Shape;7661;p4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662" name="Google Shape;7662;p4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4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4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4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4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669" name="Google Shape;7669;p4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670" name="Google Shape;7670;p4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671" name="Google Shape;7671;p4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43"/>
          <p:cNvGrpSpPr/>
          <p:nvPr/>
        </p:nvGrpSpPr>
        <p:grpSpPr>
          <a:xfrm>
            <a:off x="3372612" y="1159008"/>
            <a:ext cx="2363393" cy="1005865"/>
            <a:chOff x="3292400" y="1193188"/>
            <a:chExt cx="2615240" cy="1131075"/>
          </a:xfrm>
        </p:grpSpPr>
        <p:sp>
          <p:nvSpPr>
            <p:cNvPr id="7673" name="Google Shape;7673;p4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4" name="Google Shape;7674;p4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75" name="Google Shape;7675;p4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676" name="Google Shape;7676;p4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677" name="Google Shape;7677;p4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678" name="Google Shape;7678;p4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679" name="Google Shape;7679;p4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680" name="Google Shape;7680;p4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681" name="Google Shape;7681;p4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682" name="Google Shape;7682;p4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683" name="Google Shape;7683;p4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84" name="Google Shape;7684;p4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685" name="Google Shape;7685;p4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686" name="Google Shape;7686;p4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687" name="Google Shape;7687;p43"/>
            <p:cNvGrpSpPr/>
            <p:nvPr/>
          </p:nvGrpSpPr>
          <p:grpSpPr>
            <a:xfrm>
              <a:off x="3748438" y="1378608"/>
              <a:ext cx="2159202" cy="903971"/>
              <a:chOff x="1683525" y="2179850"/>
              <a:chExt cx="4519050" cy="2134525"/>
            </a:xfrm>
          </p:grpSpPr>
          <p:sp>
            <p:nvSpPr>
              <p:cNvPr id="7688" name="Google Shape;7688;p4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89" name="Google Shape;7689;p4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0" name="Google Shape;7690;p4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1" name="Google Shape;7691;p4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2" name="Google Shape;7692;p4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3" name="Google Shape;7693;p4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4" name="Google Shape;7694;p4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5" name="Google Shape;7695;p4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6" name="Google Shape;7696;p4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7" name="Google Shape;7697;p4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8" name="Google Shape;7698;p4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699" name="Google Shape;7699;p4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3" name="Shape 7703"/>
        <p:cNvGrpSpPr/>
        <p:nvPr/>
      </p:nvGrpSpPr>
      <p:grpSpPr>
        <a:xfrm>
          <a:off x="0" y="0"/>
          <a:ext cx="0" cy="0"/>
          <a:chOff x="0" y="0"/>
          <a:chExt cx="0" cy="0"/>
        </a:xfrm>
      </p:grpSpPr>
      <p:grpSp>
        <p:nvGrpSpPr>
          <p:cNvPr id="7704" name="Google Shape;7704;p44"/>
          <p:cNvGrpSpPr/>
          <p:nvPr/>
        </p:nvGrpSpPr>
        <p:grpSpPr>
          <a:xfrm>
            <a:off x="4814684" y="1191441"/>
            <a:ext cx="745431" cy="718863"/>
            <a:chOff x="4249973" y="1201875"/>
            <a:chExt cx="1958568" cy="1888762"/>
          </a:xfrm>
        </p:grpSpPr>
        <p:sp>
          <p:nvSpPr>
            <p:cNvPr id="7705" name="Google Shape;7705;p4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6" name="Google Shape;7706;p44"/>
            <p:cNvGrpSpPr/>
            <p:nvPr/>
          </p:nvGrpSpPr>
          <p:grpSpPr>
            <a:xfrm>
              <a:off x="5853086" y="1789142"/>
              <a:ext cx="355454" cy="1048099"/>
              <a:chOff x="5576108" y="2016725"/>
              <a:chExt cx="565200" cy="1666560"/>
            </a:xfrm>
          </p:grpSpPr>
          <p:sp>
            <p:nvSpPr>
              <p:cNvPr id="7707" name="Google Shape;7707;p4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08" name="Google Shape;7708;p4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44"/>
            <p:cNvGrpSpPr/>
            <p:nvPr/>
          </p:nvGrpSpPr>
          <p:grpSpPr>
            <a:xfrm>
              <a:off x="4869455" y="2691676"/>
              <a:ext cx="1013897" cy="398961"/>
              <a:chOff x="4012057" y="3451825"/>
              <a:chExt cx="1612175" cy="634379"/>
            </a:xfrm>
          </p:grpSpPr>
          <p:sp>
            <p:nvSpPr>
              <p:cNvPr id="7710" name="Google Shape;7710;p4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11" name="Google Shape;7711;p4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44"/>
            <p:cNvGrpSpPr/>
            <p:nvPr/>
          </p:nvGrpSpPr>
          <p:grpSpPr>
            <a:xfrm>
              <a:off x="4276937" y="2155961"/>
              <a:ext cx="651965" cy="891358"/>
              <a:chOff x="3069908" y="2599997"/>
              <a:chExt cx="1036675" cy="1417328"/>
            </a:xfrm>
          </p:grpSpPr>
          <p:sp>
            <p:nvSpPr>
              <p:cNvPr id="7713" name="Google Shape;7713;p4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14" name="Google Shape;7714;p4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44"/>
            <p:cNvGrpSpPr/>
            <p:nvPr/>
          </p:nvGrpSpPr>
          <p:grpSpPr>
            <a:xfrm>
              <a:off x="5054918" y="1201875"/>
              <a:ext cx="999548" cy="602711"/>
              <a:chOff x="4306958" y="1082925"/>
              <a:chExt cx="1589359" cy="958358"/>
            </a:xfrm>
          </p:grpSpPr>
          <p:sp>
            <p:nvSpPr>
              <p:cNvPr id="7716" name="Google Shape;7716;p4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17" name="Google Shape;7717;p4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44"/>
            <p:cNvGrpSpPr/>
            <p:nvPr/>
          </p:nvGrpSpPr>
          <p:grpSpPr>
            <a:xfrm>
              <a:off x="4249973" y="1303451"/>
              <a:ext cx="799317" cy="841334"/>
              <a:chOff x="3027033" y="1244439"/>
              <a:chExt cx="1270977" cy="1337786"/>
            </a:xfrm>
          </p:grpSpPr>
          <p:sp>
            <p:nvSpPr>
              <p:cNvPr id="7719" name="Google Shape;7719;p4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20" name="Google Shape;7720;p4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1" name="Google Shape;7721;p44"/>
          <p:cNvGrpSpPr/>
          <p:nvPr/>
        </p:nvGrpSpPr>
        <p:grpSpPr>
          <a:xfrm>
            <a:off x="731057" y="2069890"/>
            <a:ext cx="761767" cy="729896"/>
            <a:chOff x="2657744" y="2337745"/>
            <a:chExt cx="832987" cy="798137"/>
          </a:xfrm>
        </p:grpSpPr>
        <p:sp>
          <p:nvSpPr>
            <p:cNvPr id="7722" name="Google Shape;7722;p4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4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4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44"/>
          <p:cNvGrpSpPr/>
          <p:nvPr/>
        </p:nvGrpSpPr>
        <p:grpSpPr>
          <a:xfrm>
            <a:off x="3242022" y="2073097"/>
            <a:ext cx="685569" cy="723586"/>
            <a:chOff x="3398134" y="2057755"/>
            <a:chExt cx="704087" cy="743130"/>
          </a:xfrm>
        </p:grpSpPr>
        <p:grpSp>
          <p:nvGrpSpPr>
            <p:cNvPr id="7729" name="Google Shape;7729;p44"/>
            <p:cNvGrpSpPr/>
            <p:nvPr/>
          </p:nvGrpSpPr>
          <p:grpSpPr>
            <a:xfrm>
              <a:off x="3398134" y="2290183"/>
              <a:ext cx="315300" cy="219900"/>
              <a:chOff x="3398134" y="2290183"/>
              <a:chExt cx="315300" cy="219900"/>
            </a:xfrm>
          </p:grpSpPr>
          <p:sp>
            <p:nvSpPr>
              <p:cNvPr id="7730" name="Google Shape;7730;p4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31" name="Google Shape;7731;p44"/>
              <p:cNvCxnSpPr>
                <a:stCxn id="773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732" name="Google Shape;7732;p44"/>
            <p:cNvGrpSpPr/>
            <p:nvPr/>
          </p:nvGrpSpPr>
          <p:grpSpPr>
            <a:xfrm>
              <a:off x="3547823" y="2467358"/>
              <a:ext cx="219900" cy="333527"/>
              <a:chOff x="3547823" y="2467358"/>
              <a:chExt cx="219900" cy="333527"/>
            </a:xfrm>
          </p:grpSpPr>
          <p:sp>
            <p:nvSpPr>
              <p:cNvPr id="7733" name="Google Shape;7733;p4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34" name="Google Shape;7734;p4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735" name="Google Shape;7735;p44"/>
            <p:cNvGrpSpPr/>
            <p:nvPr/>
          </p:nvGrpSpPr>
          <p:grpSpPr>
            <a:xfrm>
              <a:off x="3734138" y="2467358"/>
              <a:ext cx="219900" cy="333527"/>
              <a:chOff x="3734138" y="2467358"/>
              <a:chExt cx="219900" cy="333527"/>
            </a:xfrm>
          </p:grpSpPr>
          <p:sp>
            <p:nvSpPr>
              <p:cNvPr id="7736" name="Google Shape;7736;p4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37" name="Google Shape;7737;p4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738" name="Google Shape;7738;p44"/>
            <p:cNvGrpSpPr/>
            <p:nvPr/>
          </p:nvGrpSpPr>
          <p:grpSpPr>
            <a:xfrm>
              <a:off x="3787560" y="2288011"/>
              <a:ext cx="314661" cy="219900"/>
              <a:chOff x="3787560" y="2288011"/>
              <a:chExt cx="314661" cy="219900"/>
            </a:xfrm>
          </p:grpSpPr>
          <p:sp>
            <p:nvSpPr>
              <p:cNvPr id="7739" name="Google Shape;7739;p4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40" name="Google Shape;7740;p4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741" name="Google Shape;7741;p44"/>
            <p:cNvGrpSpPr/>
            <p:nvPr/>
          </p:nvGrpSpPr>
          <p:grpSpPr>
            <a:xfrm>
              <a:off x="3637290" y="2057755"/>
              <a:ext cx="219900" cy="335499"/>
              <a:chOff x="3637290" y="2057755"/>
              <a:chExt cx="219900" cy="335499"/>
            </a:xfrm>
          </p:grpSpPr>
          <p:sp>
            <p:nvSpPr>
              <p:cNvPr id="7742" name="Google Shape;7742;p4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743" name="Google Shape;7743;p4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744" name="Google Shape;7744;p44"/>
          <p:cNvGrpSpPr/>
          <p:nvPr/>
        </p:nvGrpSpPr>
        <p:grpSpPr>
          <a:xfrm>
            <a:off x="4917244" y="2079792"/>
            <a:ext cx="710153" cy="710153"/>
            <a:chOff x="5007123" y="2079403"/>
            <a:chExt cx="687600" cy="687600"/>
          </a:xfrm>
        </p:grpSpPr>
        <p:sp>
          <p:nvSpPr>
            <p:cNvPr id="7745" name="Google Shape;7745;p4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4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4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44"/>
          <p:cNvGrpSpPr/>
          <p:nvPr/>
        </p:nvGrpSpPr>
        <p:grpSpPr>
          <a:xfrm>
            <a:off x="5726681" y="2074299"/>
            <a:ext cx="720998" cy="721183"/>
            <a:chOff x="5797446" y="2063053"/>
            <a:chExt cx="698100" cy="698280"/>
          </a:xfrm>
        </p:grpSpPr>
        <p:sp>
          <p:nvSpPr>
            <p:cNvPr id="7750" name="Google Shape;7750;p4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44"/>
          <p:cNvGrpSpPr/>
          <p:nvPr/>
        </p:nvGrpSpPr>
        <p:grpSpPr>
          <a:xfrm>
            <a:off x="8171828" y="3719904"/>
            <a:ext cx="280585" cy="673164"/>
            <a:chOff x="8075075" y="3754290"/>
            <a:chExt cx="255612" cy="613194"/>
          </a:xfrm>
        </p:grpSpPr>
        <p:grpSp>
          <p:nvGrpSpPr>
            <p:cNvPr id="7755" name="Google Shape;7755;p44"/>
            <p:cNvGrpSpPr/>
            <p:nvPr/>
          </p:nvGrpSpPr>
          <p:grpSpPr>
            <a:xfrm>
              <a:off x="8075075" y="3754290"/>
              <a:ext cx="255612" cy="613194"/>
              <a:chOff x="8075075" y="3754290"/>
              <a:chExt cx="255612" cy="613194"/>
            </a:xfrm>
          </p:grpSpPr>
          <p:sp>
            <p:nvSpPr>
              <p:cNvPr id="7756" name="Google Shape;7756;p4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8" name="Google Shape;7758;p4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44"/>
          <p:cNvGrpSpPr/>
          <p:nvPr/>
        </p:nvGrpSpPr>
        <p:grpSpPr>
          <a:xfrm>
            <a:off x="5288887" y="3708700"/>
            <a:ext cx="470352" cy="683745"/>
            <a:chOff x="1697726" y="3244179"/>
            <a:chExt cx="788124" cy="1146069"/>
          </a:xfrm>
        </p:grpSpPr>
        <p:sp>
          <p:nvSpPr>
            <p:cNvPr id="7760" name="Google Shape;7760;p4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4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2" name="Google Shape;7762;p4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3" name="Google Shape;7763;p44"/>
          <p:cNvGrpSpPr/>
          <p:nvPr/>
        </p:nvGrpSpPr>
        <p:grpSpPr>
          <a:xfrm>
            <a:off x="5910037" y="3719902"/>
            <a:ext cx="293891" cy="293845"/>
            <a:chOff x="6134814" y="3754290"/>
            <a:chExt cx="293891" cy="293845"/>
          </a:xfrm>
        </p:grpSpPr>
        <p:sp>
          <p:nvSpPr>
            <p:cNvPr id="7764" name="Google Shape;7764;p4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4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44"/>
          <p:cNvGrpSpPr/>
          <p:nvPr/>
        </p:nvGrpSpPr>
        <p:grpSpPr>
          <a:xfrm>
            <a:off x="5910037" y="4098574"/>
            <a:ext cx="293891" cy="293891"/>
            <a:chOff x="6134814" y="4086186"/>
            <a:chExt cx="293891" cy="293891"/>
          </a:xfrm>
        </p:grpSpPr>
        <p:sp>
          <p:nvSpPr>
            <p:cNvPr id="7767" name="Google Shape;7767;p4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9" name="Google Shape;7769;p4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4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1" name="Google Shape;7771;p44"/>
          <p:cNvGrpSpPr/>
          <p:nvPr/>
        </p:nvGrpSpPr>
        <p:grpSpPr>
          <a:xfrm>
            <a:off x="7835013" y="2927266"/>
            <a:ext cx="622883" cy="621944"/>
            <a:chOff x="1187048" y="238125"/>
            <a:chExt cx="5256397" cy="5248476"/>
          </a:xfrm>
        </p:grpSpPr>
        <p:sp>
          <p:nvSpPr>
            <p:cNvPr id="7772" name="Google Shape;7772;p4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4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4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4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44"/>
          <p:cNvGrpSpPr/>
          <p:nvPr/>
        </p:nvGrpSpPr>
        <p:grpSpPr>
          <a:xfrm>
            <a:off x="2292118" y="2936875"/>
            <a:ext cx="1310987" cy="612407"/>
            <a:chOff x="238125" y="1188750"/>
            <a:chExt cx="7140450" cy="3335550"/>
          </a:xfrm>
        </p:grpSpPr>
        <p:sp>
          <p:nvSpPr>
            <p:cNvPr id="7777" name="Google Shape;7777;p4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4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4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4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44"/>
          <p:cNvGrpSpPr/>
          <p:nvPr/>
        </p:nvGrpSpPr>
        <p:grpSpPr>
          <a:xfrm>
            <a:off x="6617990" y="2927430"/>
            <a:ext cx="1110299" cy="621702"/>
            <a:chOff x="238125" y="1335475"/>
            <a:chExt cx="5418735" cy="3034175"/>
          </a:xfrm>
        </p:grpSpPr>
        <p:sp>
          <p:nvSpPr>
            <p:cNvPr id="7783" name="Google Shape;7783;p4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4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4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44"/>
          <p:cNvGrpSpPr/>
          <p:nvPr/>
        </p:nvGrpSpPr>
        <p:grpSpPr>
          <a:xfrm>
            <a:off x="5435649" y="2924327"/>
            <a:ext cx="1074451" cy="627181"/>
            <a:chOff x="5359127" y="2910889"/>
            <a:chExt cx="1097723" cy="640831"/>
          </a:xfrm>
        </p:grpSpPr>
        <p:grpSp>
          <p:nvGrpSpPr>
            <p:cNvPr id="7787" name="Google Shape;7787;p44"/>
            <p:cNvGrpSpPr/>
            <p:nvPr/>
          </p:nvGrpSpPr>
          <p:grpSpPr>
            <a:xfrm>
              <a:off x="5929791" y="3263088"/>
              <a:ext cx="527060" cy="287097"/>
              <a:chOff x="5929791" y="3263088"/>
              <a:chExt cx="527060" cy="287097"/>
            </a:xfrm>
          </p:grpSpPr>
          <p:sp>
            <p:nvSpPr>
              <p:cNvPr id="7788" name="Google Shape;7788;p4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89" name="Google Shape;7789;p4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90" name="Google Shape;7790;p44"/>
            <p:cNvGrpSpPr/>
            <p:nvPr/>
          </p:nvGrpSpPr>
          <p:grpSpPr>
            <a:xfrm>
              <a:off x="5359127" y="3263089"/>
              <a:ext cx="526428" cy="288631"/>
              <a:chOff x="5359127" y="3263089"/>
              <a:chExt cx="526428" cy="288631"/>
            </a:xfrm>
          </p:grpSpPr>
          <p:sp>
            <p:nvSpPr>
              <p:cNvPr id="7791" name="Google Shape;7791;p4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92" name="Google Shape;7792;p4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93" name="Google Shape;7793;p44"/>
            <p:cNvGrpSpPr/>
            <p:nvPr/>
          </p:nvGrpSpPr>
          <p:grpSpPr>
            <a:xfrm>
              <a:off x="5551525" y="2910889"/>
              <a:ext cx="520901" cy="610283"/>
              <a:chOff x="5551525" y="2910889"/>
              <a:chExt cx="520901" cy="610283"/>
            </a:xfrm>
          </p:grpSpPr>
          <p:sp>
            <p:nvSpPr>
              <p:cNvPr id="7794" name="Google Shape;7794;p4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95" name="Google Shape;7795;p4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96" name="Google Shape;7796;p44"/>
            <p:cNvGrpSpPr/>
            <p:nvPr/>
          </p:nvGrpSpPr>
          <p:grpSpPr>
            <a:xfrm>
              <a:off x="5743962" y="2919100"/>
              <a:ext cx="623674" cy="284502"/>
              <a:chOff x="5743962" y="2919100"/>
              <a:chExt cx="623674" cy="284502"/>
            </a:xfrm>
          </p:grpSpPr>
          <p:sp>
            <p:nvSpPr>
              <p:cNvPr id="7797" name="Google Shape;7797;p4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98" name="Google Shape;7798;p4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799" name="Google Shape;7799;p44"/>
          <p:cNvGrpSpPr/>
          <p:nvPr/>
        </p:nvGrpSpPr>
        <p:grpSpPr>
          <a:xfrm>
            <a:off x="7586863" y="2075038"/>
            <a:ext cx="874976" cy="719600"/>
            <a:chOff x="7608988" y="2093194"/>
            <a:chExt cx="817276" cy="672147"/>
          </a:xfrm>
        </p:grpSpPr>
        <p:cxnSp>
          <p:nvCxnSpPr>
            <p:cNvPr id="7800" name="Google Shape;7800;p4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01" name="Google Shape;7801;p4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02" name="Google Shape;7802;p4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03" name="Google Shape;7803;p4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04" name="Google Shape;7804;p4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05" name="Google Shape;7805;p4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06" name="Google Shape;7806;p44"/>
            <p:cNvGrpSpPr/>
            <p:nvPr/>
          </p:nvGrpSpPr>
          <p:grpSpPr>
            <a:xfrm>
              <a:off x="7721175" y="2093194"/>
              <a:ext cx="599587" cy="623846"/>
              <a:chOff x="7721175" y="2093194"/>
              <a:chExt cx="599587" cy="623846"/>
            </a:xfrm>
          </p:grpSpPr>
          <p:grpSp>
            <p:nvGrpSpPr>
              <p:cNvPr id="7807" name="Google Shape;7807;p44"/>
              <p:cNvGrpSpPr/>
              <p:nvPr/>
            </p:nvGrpSpPr>
            <p:grpSpPr>
              <a:xfrm>
                <a:off x="7721175" y="2093194"/>
                <a:ext cx="291605" cy="623846"/>
                <a:chOff x="9405575" y="2061418"/>
                <a:chExt cx="291605" cy="623846"/>
              </a:xfrm>
            </p:grpSpPr>
            <p:sp>
              <p:nvSpPr>
                <p:cNvPr id="7808" name="Google Shape;7808;p4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4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44"/>
              <p:cNvGrpSpPr/>
              <p:nvPr/>
            </p:nvGrpSpPr>
            <p:grpSpPr>
              <a:xfrm flipH="1">
                <a:off x="8029157" y="2093194"/>
                <a:ext cx="291605" cy="623846"/>
                <a:chOff x="9405575" y="2061418"/>
                <a:chExt cx="291605" cy="623846"/>
              </a:xfrm>
            </p:grpSpPr>
            <p:sp>
              <p:nvSpPr>
                <p:cNvPr id="7816" name="Google Shape;7816;p4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4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4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23" name="Google Shape;7823;p44"/>
          <p:cNvGrpSpPr/>
          <p:nvPr/>
        </p:nvGrpSpPr>
        <p:grpSpPr>
          <a:xfrm>
            <a:off x="4031299" y="1191441"/>
            <a:ext cx="712557" cy="785901"/>
            <a:chOff x="4206459" y="1191441"/>
            <a:chExt cx="712557" cy="785901"/>
          </a:xfrm>
        </p:grpSpPr>
        <p:sp>
          <p:nvSpPr>
            <p:cNvPr id="7824" name="Google Shape;7824;p4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4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8" name="Google Shape;7828;p44"/>
            <p:cNvGrpSpPr/>
            <p:nvPr/>
          </p:nvGrpSpPr>
          <p:grpSpPr>
            <a:xfrm>
              <a:off x="4644280" y="1290523"/>
              <a:ext cx="143716" cy="29463"/>
              <a:chOff x="4644280" y="1290523"/>
              <a:chExt cx="143716" cy="29463"/>
            </a:xfrm>
          </p:grpSpPr>
          <p:sp>
            <p:nvSpPr>
              <p:cNvPr id="7829" name="Google Shape;7829;p4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4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4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4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44"/>
            <p:cNvGrpSpPr/>
            <p:nvPr/>
          </p:nvGrpSpPr>
          <p:grpSpPr>
            <a:xfrm>
              <a:off x="4356567" y="1191441"/>
              <a:ext cx="143690" cy="29488"/>
              <a:chOff x="4356567" y="1191441"/>
              <a:chExt cx="143690" cy="29488"/>
            </a:xfrm>
          </p:grpSpPr>
          <p:sp>
            <p:nvSpPr>
              <p:cNvPr id="7834" name="Google Shape;7834;p4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4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44"/>
            <p:cNvGrpSpPr/>
            <p:nvPr/>
          </p:nvGrpSpPr>
          <p:grpSpPr>
            <a:xfrm>
              <a:off x="4339009" y="1863727"/>
              <a:ext cx="143703" cy="29476"/>
              <a:chOff x="4339009" y="1863727"/>
              <a:chExt cx="143703" cy="29476"/>
            </a:xfrm>
          </p:grpSpPr>
          <p:sp>
            <p:nvSpPr>
              <p:cNvPr id="7839" name="Google Shape;7839;p4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4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4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44"/>
            <p:cNvGrpSpPr/>
            <p:nvPr/>
          </p:nvGrpSpPr>
          <p:grpSpPr>
            <a:xfrm>
              <a:off x="4206459" y="1607315"/>
              <a:ext cx="29539" cy="142899"/>
              <a:chOff x="4206459" y="1607315"/>
              <a:chExt cx="29539" cy="142899"/>
            </a:xfrm>
          </p:grpSpPr>
          <p:sp>
            <p:nvSpPr>
              <p:cNvPr id="7844" name="Google Shape;7844;p4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4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8" name="Google Shape;7848;p4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4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4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44"/>
            <p:cNvGrpSpPr/>
            <p:nvPr/>
          </p:nvGrpSpPr>
          <p:grpSpPr>
            <a:xfrm>
              <a:off x="4889463" y="1423737"/>
              <a:ext cx="29552" cy="142899"/>
              <a:chOff x="4889463" y="1423737"/>
              <a:chExt cx="29552" cy="142899"/>
            </a:xfrm>
          </p:grpSpPr>
          <p:sp>
            <p:nvSpPr>
              <p:cNvPr id="7853" name="Google Shape;7853;p4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4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4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4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44"/>
            <p:cNvGrpSpPr/>
            <p:nvPr/>
          </p:nvGrpSpPr>
          <p:grpSpPr>
            <a:xfrm>
              <a:off x="4771663" y="1876896"/>
              <a:ext cx="108651" cy="100447"/>
              <a:chOff x="4771663" y="1876896"/>
              <a:chExt cx="108651" cy="100447"/>
            </a:xfrm>
          </p:grpSpPr>
          <p:sp>
            <p:nvSpPr>
              <p:cNvPr id="7858" name="Google Shape;7858;p4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4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4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2" name="Google Shape;7862;p44"/>
          <p:cNvGrpSpPr/>
          <p:nvPr/>
        </p:nvGrpSpPr>
        <p:grpSpPr>
          <a:xfrm>
            <a:off x="4026774" y="2074664"/>
            <a:ext cx="791287" cy="720350"/>
            <a:chOff x="267375" y="1071875"/>
            <a:chExt cx="470500" cy="428550"/>
          </a:xfrm>
        </p:grpSpPr>
        <p:sp>
          <p:nvSpPr>
            <p:cNvPr id="7863" name="Google Shape;7863;p4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4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4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4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4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4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44"/>
          <p:cNvGrpSpPr/>
          <p:nvPr/>
        </p:nvGrpSpPr>
        <p:grpSpPr>
          <a:xfrm>
            <a:off x="727269" y="3719294"/>
            <a:ext cx="1408444" cy="673166"/>
            <a:chOff x="712664" y="3693287"/>
            <a:chExt cx="1460738" cy="698160"/>
          </a:xfrm>
        </p:grpSpPr>
        <p:grpSp>
          <p:nvGrpSpPr>
            <p:cNvPr id="7872" name="Google Shape;7872;p44"/>
            <p:cNvGrpSpPr/>
            <p:nvPr/>
          </p:nvGrpSpPr>
          <p:grpSpPr>
            <a:xfrm>
              <a:off x="1380079" y="4133090"/>
              <a:ext cx="234048" cy="258099"/>
              <a:chOff x="1380079" y="4133090"/>
              <a:chExt cx="234048" cy="258099"/>
            </a:xfrm>
          </p:grpSpPr>
          <p:sp>
            <p:nvSpPr>
              <p:cNvPr id="7873" name="Google Shape;7873;p4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4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44"/>
            <p:cNvGrpSpPr/>
            <p:nvPr/>
          </p:nvGrpSpPr>
          <p:grpSpPr>
            <a:xfrm>
              <a:off x="884610" y="3864082"/>
              <a:ext cx="1118566" cy="527275"/>
              <a:chOff x="890961" y="3865463"/>
              <a:chExt cx="1115221" cy="525698"/>
            </a:xfrm>
          </p:grpSpPr>
          <p:sp>
            <p:nvSpPr>
              <p:cNvPr id="7877" name="Google Shape;7877;p4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4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44"/>
            <p:cNvGrpSpPr/>
            <p:nvPr/>
          </p:nvGrpSpPr>
          <p:grpSpPr>
            <a:xfrm>
              <a:off x="712664" y="3693287"/>
              <a:ext cx="1460738" cy="698160"/>
              <a:chOff x="712664" y="3693025"/>
              <a:chExt cx="1460738" cy="698160"/>
            </a:xfrm>
          </p:grpSpPr>
          <p:sp>
            <p:nvSpPr>
              <p:cNvPr id="7881" name="Google Shape;7881;p4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4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4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4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4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7" name="Google Shape;7887;p44"/>
          <p:cNvGrpSpPr/>
          <p:nvPr/>
        </p:nvGrpSpPr>
        <p:grpSpPr>
          <a:xfrm>
            <a:off x="3164985" y="1191441"/>
            <a:ext cx="795485" cy="738831"/>
            <a:chOff x="3348603" y="1236445"/>
            <a:chExt cx="749256" cy="695894"/>
          </a:xfrm>
        </p:grpSpPr>
        <p:grpSp>
          <p:nvGrpSpPr>
            <p:cNvPr id="7888" name="Google Shape;7888;p44"/>
            <p:cNvGrpSpPr/>
            <p:nvPr/>
          </p:nvGrpSpPr>
          <p:grpSpPr>
            <a:xfrm>
              <a:off x="3583779" y="1236445"/>
              <a:ext cx="293795" cy="285811"/>
              <a:chOff x="3750225" y="1774000"/>
              <a:chExt cx="149575" cy="145525"/>
            </a:xfrm>
          </p:grpSpPr>
          <p:sp>
            <p:nvSpPr>
              <p:cNvPr id="7889" name="Google Shape;7889;p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44"/>
            <p:cNvGrpSpPr/>
            <p:nvPr/>
          </p:nvGrpSpPr>
          <p:grpSpPr>
            <a:xfrm>
              <a:off x="3775534" y="1462599"/>
              <a:ext cx="322325" cy="285958"/>
              <a:chOff x="3847850" y="1889150"/>
              <a:chExt cx="164100" cy="145600"/>
            </a:xfrm>
          </p:grpSpPr>
          <p:sp>
            <p:nvSpPr>
              <p:cNvPr id="7892" name="Google Shape;7892;p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44"/>
            <p:cNvGrpSpPr/>
            <p:nvPr/>
          </p:nvGrpSpPr>
          <p:grpSpPr>
            <a:xfrm>
              <a:off x="3545329" y="1646528"/>
              <a:ext cx="293746" cy="285811"/>
              <a:chOff x="3730650" y="1982800"/>
              <a:chExt cx="149550" cy="145525"/>
            </a:xfrm>
          </p:grpSpPr>
          <p:sp>
            <p:nvSpPr>
              <p:cNvPr id="7895" name="Google Shape;7895;p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44"/>
            <p:cNvGrpSpPr/>
            <p:nvPr/>
          </p:nvGrpSpPr>
          <p:grpSpPr>
            <a:xfrm>
              <a:off x="3348603" y="1415046"/>
              <a:ext cx="294384" cy="284387"/>
              <a:chOff x="3630494" y="1864938"/>
              <a:chExt cx="149875" cy="144800"/>
            </a:xfrm>
          </p:grpSpPr>
          <p:sp>
            <p:nvSpPr>
              <p:cNvPr id="7898" name="Google Shape;7898;p4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0" name="Google Shape;7900;p44"/>
          <p:cNvGrpSpPr/>
          <p:nvPr/>
        </p:nvGrpSpPr>
        <p:grpSpPr>
          <a:xfrm>
            <a:off x="2286512" y="3714337"/>
            <a:ext cx="1324924" cy="678083"/>
            <a:chOff x="2413923" y="3711366"/>
            <a:chExt cx="1374117" cy="703260"/>
          </a:xfrm>
        </p:grpSpPr>
        <p:grpSp>
          <p:nvGrpSpPr>
            <p:cNvPr id="7901" name="Google Shape;7901;p44"/>
            <p:cNvGrpSpPr/>
            <p:nvPr/>
          </p:nvGrpSpPr>
          <p:grpSpPr>
            <a:xfrm>
              <a:off x="2413923" y="3711366"/>
              <a:ext cx="1374117" cy="703260"/>
              <a:chOff x="2413923" y="3711366"/>
              <a:chExt cx="1374117" cy="703260"/>
            </a:xfrm>
          </p:grpSpPr>
          <p:sp>
            <p:nvSpPr>
              <p:cNvPr id="7902" name="Google Shape;7902;p4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3" name="Google Shape;7903;p44"/>
              <p:cNvGrpSpPr/>
              <p:nvPr/>
            </p:nvGrpSpPr>
            <p:grpSpPr>
              <a:xfrm>
                <a:off x="2600284" y="3808654"/>
                <a:ext cx="234506" cy="138009"/>
                <a:chOff x="2600284" y="3808654"/>
                <a:chExt cx="234506" cy="138009"/>
              </a:xfrm>
            </p:grpSpPr>
            <p:sp>
              <p:nvSpPr>
                <p:cNvPr id="7904" name="Google Shape;7904;p4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05" name="Google Shape;7905;p4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06" name="Google Shape;7906;p44"/>
              <p:cNvGrpSpPr/>
              <p:nvPr/>
            </p:nvGrpSpPr>
            <p:grpSpPr>
              <a:xfrm>
                <a:off x="3359659" y="3805664"/>
                <a:ext cx="232294" cy="141000"/>
                <a:chOff x="3359659" y="3805664"/>
                <a:chExt cx="232294" cy="141000"/>
              </a:xfrm>
            </p:grpSpPr>
            <p:sp>
              <p:nvSpPr>
                <p:cNvPr id="7907" name="Google Shape;7907;p4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08" name="Google Shape;7908;p4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09" name="Google Shape;7909;p44"/>
              <p:cNvGrpSpPr/>
              <p:nvPr/>
            </p:nvGrpSpPr>
            <p:grpSpPr>
              <a:xfrm>
                <a:off x="3067316" y="3711366"/>
                <a:ext cx="66900" cy="166809"/>
                <a:chOff x="3067316" y="3711366"/>
                <a:chExt cx="66900" cy="166809"/>
              </a:xfrm>
            </p:grpSpPr>
            <p:sp>
              <p:nvSpPr>
                <p:cNvPr id="7910" name="Google Shape;7910;p4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1" name="Google Shape;7911;p4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12" name="Google Shape;7912;p44"/>
              <p:cNvGrpSpPr/>
              <p:nvPr/>
            </p:nvGrpSpPr>
            <p:grpSpPr>
              <a:xfrm>
                <a:off x="2413923" y="4058666"/>
                <a:ext cx="224119" cy="66900"/>
                <a:chOff x="2413923" y="4058666"/>
                <a:chExt cx="224119" cy="66900"/>
              </a:xfrm>
            </p:grpSpPr>
            <p:sp>
              <p:nvSpPr>
                <p:cNvPr id="7913" name="Google Shape;7913;p4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4" name="Google Shape;7914;p4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15" name="Google Shape;7915;p44"/>
              <p:cNvGrpSpPr/>
              <p:nvPr/>
            </p:nvGrpSpPr>
            <p:grpSpPr>
              <a:xfrm>
                <a:off x="3564643" y="4058666"/>
                <a:ext cx="223397" cy="66900"/>
                <a:chOff x="3564643" y="4058666"/>
                <a:chExt cx="223397" cy="66900"/>
              </a:xfrm>
            </p:grpSpPr>
            <p:sp>
              <p:nvSpPr>
                <p:cNvPr id="7916" name="Google Shape;7916;p4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7" name="Google Shape;7917;p4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18" name="Google Shape;7918;p44"/>
            <p:cNvGrpSpPr/>
            <p:nvPr/>
          </p:nvGrpSpPr>
          <p:grpSpPr>
            <a:xfrm>
              <a:off x="2633353" y="3965763"/>
              <a:ext cx="933975" cy="445687"/>
              <a:chOff x="2633353" y="3965763"/>
              <a:chExt cx="933975" cy="445687"/>
            </a:xfrm>
          </p:grpSpPr>
          <p:sp>
            <p:nvSpPr>
              <p:cNvPr id="7919" name="Google Shape;7919;p4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4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1" name="Google Shape;7921;p44"/>
          <p:cNvGrpSpPr/>
          <p:nvPr/>
        </p:nvGrpSpPr>
        <p:grpSpPr>
          <a:xfrm>
            <a:off x="6410784" y="1264884"/>
            <a:ext cx="1131087" cy="587383"/>
            <a:chOff x="238125" y="999450"/>
            <a:chExt cx="7140700" cy="3708225"/>
          </a:xfrm>
        </p:grpSpPr>
        <p:sp>
          <p:nvSpPr>
            <p:cNvPr id="7922" name="Google Shape;7922;p4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4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4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4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44"/>
          <p:cNvGrpSpPr/>
          <p:nvPr/>
        </p:nvGrpSpPr>
        <p:grpSpPr>
          <a:xfrm>
            <a:off x="3762234" y="3714379"/>
            <a:ext cx="1375854" cy="678131"/>
            <a:chOff x="3913765" y="3641905"/>
            <a:chExt cx="1522805" cy="750560"/>
          </a:xfrm>
        </p:grpSpPr>
        <p:grpSp>
          <p:nvGrpSpPr>
            <p:cNvPr id="7932" name="Google Shape;7932;p44"/>
            <p:cNvGrpSpPr/>
            <p:nvPr/>
          </p:nvGrpSpPr>
          <p:grpSpPr>
            <a:xfrm>
              <a:off x="3913765" y="3997002"/>
              <a:ext cx="1522805" cy="395463"/>
              <a:chOff x="3913765" y="3997002"/>
              <a:chExt cx="1522805" cy="395463"/>
            </a:xfrm>
          </p:grpSpPr>
          <p:grpSp>
            <p:nvGrpSpPr>
              <p:cNvPr id="7933" name="Google Shape;7933;p44"/>
              <p:cNvGrpSpPr/>
              <p:nvPr/>
            </p:nvGrpSpPr>
            <p:grpSpPr>
              <a:xfrm>
                <a:off x="3913765" y="4138659"/>
                <a:ext cx="507602" cy="253806"/>
                <a:chOff x="3913765" y="4138659"/>
                <a:chExt cx="507602" cy="253806"/>
              </a:xfrm>
            </p:grpSpPr>
            <p:sp>
              <p:nvSpPr>
                <p:cNvPr id="7934" name="Google Shape;7934;p4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7936" name="Google Shape;7936;p44"/>
              <p:cNvGrpSpPr/>
              <p:nvPr/>
            </p:nvGrpSpPr>
            <p:grpSpPr>
              <a:xfrm>
                <a:off x="4421361" y="3997002"/>
                <a:ext cx="507618" cy="395463"/>
                <a:chOff x="4421361" y="3997002"/>
                <a:chExt cx="507618" cy="395463"/>
              </a:xfrm>
            </p:grpSpPr>
            <p:sp>
              <p:nvSpPr>
                <p:cNvPr id="7937" name="Google Shape;7937;p4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4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44"/>
              <p:cNvGrpSpPr/>
              <p:nvPr/>
            </p:nvGrpSpPr>
            <p:grpSpPr>
              <a:xfrm>
                <a:off x="4928973" y="4189418"/>
                <a:ext cx="507596" cy="203047"/>
                <a:chOff x="4928973" y="4189418"/>
                <a:chExt cx="507596" cy="203047"/>
              </a:xfrm>
            </p:grpSpPr>
            <p:sp>
              <p:nvSpPr>
                <p:cNvPr id="7940" name="Google Shape;7940;p4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2" name="Google Shape;7942;p44"/>
            <p:cNvGrpSpPr/>
            <p:nvPr/>
          </p:nvGrpSpPr>
          <p:grpSpPr>
            <a:xfrm>
              <a:off x="4482186" y="3641905"/>
              <a:ext cx="397605" cy="349784"/>
              <a:chOff x="2906375" y="1159725"/>
              <a:chExt cx="1860575" cy="1636800"/>
            </a:xfrm>
          </p:grpSpPr>
          <p:sp>
            <p:nvSpPr>
              <p:cNvPr id="7943" name="Google Shape;7943;p4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4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4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7" name="Google Shape;7947;p44"/>
          <p:cNvGrpSpPr/>
          <p:nvPr/>
        </p:nvGrpSpPr>
        <p:grpSpPr>
          <a:xfrm>
            <a:off x="6546943" y="2074305"/>
            <a:ext cx="940737" cy="721067"/>
            <a:chOff x="6599718" y="2068734"/>
            <a:chExt cx="940737" cy="721067"/>
          </a:xfrm>
        </p:grpSpPr>
        <p:sp>
          <p:nvSpPr>
            <p:cNvPr id="7948" name="Google Shape;7948;p4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4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4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4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4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4" name="Google Shape;7954;p44"/>
            <p:cNvGrpSpPr/>
            <p:nvPr/>
          </p:nvGrpSpPr>
          <p:grpSpPr>
            <a:xfrm>
              <a:off x="6836957" y="2068734"/>
              <a:ext cx="461892" cy="721067"/>
              <a:chOff x="6836957" y="2068734"/>
              <a:chExt cx="461892" cy="721067"/>
            </a:xfrm>
          </p:grpSpPr>
          <p:sp>
            <p:nvSpPr>
              <p:cNvPr id="7955" name="Google Shape;7955;p4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4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1" name="Google Shape;7961;p44"/>
              <p:cNvGrpSpPr/>
              <p:nvPr/>
            </p:nvGrpSpPr>
            <p:grpSpPr>
              <a:xfrm>
                <a:off x="6836957" y="2068734"/>
                <a:ext cx="461892" cy="721067"/>
                <a:chOff x="6836957" y="2068734"/>
                <a:chExt cx="461892" cy="721067"/>
              </a:xfrm>
            </p:grpSpPr>
            <p:sp>
              <p:nvSpPr>
                <p:cNvPr id="7962" name="Google Shape;7962;p4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4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4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69" name="Google Shape;7969;p44"/>
          <p:cNvGrpSpPr/>
          <p:nvPr/>
        </p:nvGrpSpPr>
        <p:grpSpPr>
          <a:xfrm>
            <a:off x="2430262" y="2078652"/>
            <a:ext cx="712577" cy="712374"/>
            <a:chOff x="2559249" y="2069323"/>
            <a:chExt cx="685566" cy="685634"/>
          </a:xfrm>
        </p:grpSpPr>
        <p:sp>
          <p:nvSpPr>
            <p:cNvPr id="7970" name="Google Shape;7970;p4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4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44"/>
          <p:cNvGrpSpPr/>
          <p:nvPr/>
        </p:nvGrpSpPr>
        <p:grpSpPr>
          <a:xfrm>
            <a:off x="7612699" y="1191441"/>
            <a:ext cx="845645" cy="711911"/>
            <a:chOff x="951975" y="315800"/>
            <a:chExt cx="5860325" cy="4933550"/>
          </a:xfrm>
        </p:grpSpPr>
        <p:sp>
          <p:nvSpPr>
            <p:cNvPr id="7984" name="Google Shape;7984;p4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44"/>
          <p:cNvGrpSpPr/>
          <p:nvPr/>
        </p:nvGrpSpPr>
        <p:grpSpPr>
          <a:xfrm>
            <a:off x="3709828" y="2927550"/>
            <a:ext cx="1617932" cy="621724"/>
            <a:chOff x="3862800" y="3038525"/>
            <a:chExt cx="1329006" cy="510698"/>
          </a:xfrm>
        </p:grpSpPr>
        <p:sp>
          <p:nvSpPr>
            <p:cNvPr id="7993" name="Google Shape;7993;p4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4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5" name="Google Shape;7995;p44"/>
            <p:cNvGrpSpPr/>
            <p:nvPr/>
          </p:nvGrpSpPr>
          <p:grpSpPr>
            <a:xfrm>
              <a:off x="3967075" y="3040337"/>
              <a:ext cx="1019927" cy="402126"/>
              <a:chOff x="3967075" y="3040337"/>
              <a:chExt cx="1019927" cy="402126"/>
            </a:xfrm>
          </p:grpSpPr>
          <p:sp>
            <p:nvSpPr>
              <p:cNvPr id="7996" name="Google Shape;7996;p4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4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44"/>
            <p:cNvGrpSpPr/>
            <p:nvPr/>
          </p:nvGrpSpPr>
          <p:grpSpPr>
            <a:xfrm>
              <a:off x="4186700" y="3040337"/>
              <a:ext cx="390475" cy="183289"/>
              <a:chOff x="4186700" y="3040337"/>
              <a:chExt cx="390475" cy="183289"/>
            </a:xfrm>
          </p:grpSpPr>
          <p:sp>
            <p:nvSpPr>
              <p:cNvPr id="7999" name="Google Shape;7999;p4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44"/>
            <p:cNvGrpSpPr/>
            <p:nvPr/>
          </p:nvGrpSpPr>
          <p:grpSpPr>
            <a:xfrm>
              <a:off x="4073727" y="3040337"/>
              <a:ext cx="697794" cy="296263"/>
              <a:chOff x="4073727" y="3040337"/>
              <a:chExt cx="697794" cy="296263"/>
            </a:xfrm>
          </p:grpSpPr>
          <p:sp>
            <p:nvSpPr>
              <p:cNvPr id="8002" name="Google Shape;8002;p4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44"/>
            <p:cNvGrpSpPr/>
            <p:nvPr/>
          </p:nvGrpSpPr>
          <p:grpSpPr>
            <a:xfrm>
              <a:off x="3862800" y="3038525"/>
              <a:ext cx="1329006" cy="510698"/>
              <a:chOff x="3862800" y="3038525"/>
              <a:chExt cx="1329006" cy="510698"/>
            </a:xfrm>
          </p:grpSpPr>
          <p:sp>
            <p:nvSpPr>
              <p:cNvPr id="8005" name="Google Shape;8005;p4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7" name="Google Shape;8007;p44"/>
          <p:cNvGrpSpPr/>
          <p:nvPr/>
        </p:nvGrpSpPr>
        <p:grpSpPr>
          <a:xfrm>
            <a:off x="718150" y="1191441"/>
            <a:ext cx="883205" cy="775176"/>
            <a:chOff x="649648" y="271400"/>
            <a:chExt cx="6215377" cy="5455143"/>
          </a:xfrm>
        </p:grpSpPr>
        <p:sp>
          <p:nvSpPr>
            <p:cNvPr id="8008" name="Google Shape;8008;p4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4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4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4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4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4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4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44"/>
          <p:cNvGrpSpPr/>
          <p:nvPr/>
        </p:nvGrpSpPr>
        <p:grpSpPr>
          <a:xfrm>
            <a:off x="2326452" y="1191441"/>
            <a:ext cx="767704" cy="815489"/>
            <a:chOff x="2499700" y="1135950"/>
            <a:chExt cx="732402" cy="777990"/>
          </a:xfrm>
        </p:grpSpPr>
        <p:grpSp>
          <p:nvGrpSpPr>
            <p:cNvPr id="8021" name="Google Shape;8021;p44"/>
            <p:cNvGrpSpPr/>
            <p:nvPr/>
          </p:nvGrpSpPr>
          <p:grpSpPr>
            <a:xfrm>
              <a:off x="2499700" y="1135950"/>
              <a:ext cx="732402" cy="694705"/>
              <a:chOff x="2499700" y="1135950"/>
              <a:chExt cx="732402" cy="694705"/>
            </a:xfrm>
          </p:grpSpPr>
          <p:sp>
            <p:nvSpPr>
              <p:cNvPr id="8022" name="Google Shape;8022;p4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4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4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4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4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4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4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4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4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4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4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4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4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4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44"/>
            <p:cNvGrpSpPr/>
            <p:nvPr/>
          </p:nvGrpSpPr>
          <p:grpSpPr>
            <a:xfrm>
              <a:off x="2517909" y="1188726"/>
              <a:ext cx="702702" cy="725214"/>
              <a:chOff x="2517909" y="1188726"/>
              <a:chExt cx="702702" cy="725214"/>
            </a:xfrm>
          </p:grpSpPr>
          <p:sp>
            <p:nvSpPr>
              <p:cNvPr id="8050" name="Google Shape;8050;p4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4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4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4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5" name="Google Shape;8055;p44"/>
          <p:cNvGrpSpPr/>
          <p:nvPr/>
        </p:nvGrpSpPr>
        <p:grpSpPr>
          <a:xfrm>
            <a:off x="1672184" y="1191441"/>
            <a:ext cx="583439" cy="870229"/>
            <a:chOff x="1716825" y="1121550"/>
            <a:chExt cx="622800" cy="928938"/>
          </a:xfrm>
        </p:grpSpPr>
        <p:grpSp>
          <p:nvGrpSpPr>
            <p:cNvPr id="8056" name="Google Shape;8056;p44"/>
            <p:cNvGrpSpPr/>
            <p:nvPr/>
          </p:nvGrpSpPr>
          <p:grpSpPr>
            <a:xfrm>
              <a:off x="1716825" y="1121550"/>
              <a:ext cx="622800" cy="928938"/>
              <a:chOff x="1716825" y="1121550"/>
              <a:chExt cx="622800" cy="928938"/>
            </a:xfrm>
          </p:grpSpPr>
          <p:cxnSp>
            <p:nvCxnSpPr>
              <p:cNvPr id="8057" name="Google Shape;8057;p4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058" name="Google Shape;8058;p4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44"/>
            <p:cNvGrpSpPr/>
            <p:nvPr/>
          </p:nvGrpSpPr>
          <p:grpSpPr>
            <a:xfrm>
              <a:off x="1768050" y="1172775"/>
              <a:ext cx="520200" cy="832000"/>
              <a:chOff x="1768050" y="1172775"/>
              <a:chExt cx="520200" cy="832000"/>
            </a:xfrm>
          </p:grpSpPr>
          <p:cxnSp>
            <p:nvCxnSpPr>
              <p:cNvPr id="8060" name="Google Shape;8060;p4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061" name="Google Shape;8061;p4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44"/>
            <p:cNvGrpSpPr/>
            <p:nvPr/>
          </p:nvGrpSpPr>
          <p:grpSpPr>
            <a:xfrm>
              <a:off x="1820100" y="1225475"/>
              <a:ext cx="416400" cy="729575"/>
              <a:chOff x="1820100" y="1225475"/>
              <a:chExt cx="416400" cy="729575"/>
            </a:xfrm>
          </p:grpSpPr>
          <p:cxnSp>
            <p:nvCxnSpPr>
              <p:cNvPr id="8063" name="Google Shape;8063;p4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064" name="Google Shape;8064;p4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44"/>
            <p:cNvGrpSpPr/>
            <p:nvPr/>
          </p:nvGrpSpPr>
          <p:grpSpPr>
            <a:xfrm>
              <a:off x="1874250" y="1278825"/>
              <a:ext cx="308100" cy="605275"/>
              <a:chOff x="1874250" y="1278825"/>
              <a:chExt cx="308100" cy="605275"/>
            </a:xfrm>
          </p:grpSpPr>
          <p:cxnSp>
            <p:nvCxnSpPr>
              <p:cNvPr id="8066" name="Google Shape;8066;p4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067" name="Google Shape;8067;p4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8" name="Google Shape;8068;p4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44"/>
          <p:cNvGrpSpPr/>
          <p:nvPr/>
        </p:nvGrpSpPr>
        <p:grpSpPr>
          <a:xfrm>
            <a:off x="1592007" y="2077763"/>
            <a:ext cx="739072" cy="714152"/>
            <a:chOff x="4334725" y="1355875"/>
            <a:chExt cx="3106650" cy="3001900"/>
          </a:xfrm>
        </p:grpSpPr>
        <p:grpSp>
          <p:nvGrpSpPr>
            <p:cNvPr id="8070" name="Google Shape;8070;p44"/>
            <p:cNvGrpSpPr/>
            <p:nvPr/>
          </p:nvGrpSpPr>
          <p:grpSpPr>
            <a:xfrm>
              <a:off x="4516050" y="1724875"/>
              <a:ext cx="2693725" cy="2632900"/>
              <a:chOff x="4516050" y="1724875"/>
              <a:chExt cx="2693725" cy="2632900"/>
            </a:xfrm>
          </p:grpSpPr>
          <p:sp>
            <p:nvSpPr>
              <p:cNvPr id="8071" name="Google Shape;8071;p4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44"/>
            <p:cNvGrpSpPr/>
            <p:nvPr/>
          </p:nvGrpSpPr>
          <p:grpSpPr>
            <a:xfrm>
              <a:off x="4334725" y="1355875"/>
              <a:ext cx="3106650" cy="2709650"/>
              <a:chOff x="4334725" y="1355875"/>
              <a:chExt cx="3106650" cy="2709650"/>
            </a:xfrm>
          </p:grpSpPr>
          <p:sp>
            <p:nvSpPr>
              <p:cNvPr id="8075" name="Google Shape;8075;p4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8" name="Google Shape;8078;p44"/>
          <p:cNvGrpSpPr/>
          <p:nvPr/>
        </p:nvGrpSpPr>
        <p:grpSpPr>
          <a:xfrm>
            <a:off x="7708956" y="3708534"/>
            <a:ext cx="312074" cy="684173"/>
            <a:chOff x="7645573" y="3754300"/>
            <a:chExt cx="293855" cy="644170"/>
          </a:xfrm>
        </p:grpSpPr>
        <p:sp>
          <p:nvSpPr>
            <p:cNvPr id="8079" name="Google Shape;8079;p4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44"/>
          <p:cNvGrpSpPr/>
          <p:nvPr/>
        </p:nvGrpSpPr>
        <p:grpSpPr>
          <a:xfrm>
            <a:off x="5630944" y="1191441"/>
            <a:ext cx="709011" cy="739359"/>
            <a:chOff x="5830645" y="1256617"/>
            <a:chExt cx="530340" cy="553040"/>
          </a:xfrm>
        </p:grpSpPr>
        <p:grpSp>
          <p:nvGrpSpPr>
            <p:cNvPr id="8082" name="Google Shape;8082;p44"/>
            <p:cNvGrpSpPr/>
            <p:nvPr/>
          </p:nvGrpSpPr>
          <p:grpSpPr>
            <a:xfrm>
              <a:off x="5830645" y="1256617"/>
              <a:ext cx="259743" cy="269909"/>
              <a:chOff x="5830645" y="1256617"/>
              <a:chExt cx="259743" cy="269909"/>
            </a:xfrm>
          </p:grpSpPr>
          <p:sp>
            <p:nvSpPr>
              <p:cNvPr id="8083" name="Google Shape;8083;p4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44"/>
            <p:cNvGrpSpPr/>
            <p:nvPr/>
          </p:nvGrpSpPr>
          <p:grpSpPr>
            <a:xfrm>
              <a:off x="6101293" y="1256617"/>
              <a:ext cx="259692" cy="269909"/>
              <a:chOff x="6101293" y="1256617"/>
              <a:chExt cx="259692" cy="269909"/>
            </a:xfrm>
          </p:grpSpPr>
          <p:sp>
            <p:nvSpPr>
              <p:cNvPr id="8086" name="Google Shape;8086;p4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44"/>
            <p:cNvGrpSpPr/>
            <p:nvPr/>
          </p:nvGrpSpPr>
          <p:grpSpPr>
            <a:xfrm>
              <a:off x="5830645" y="1539749"/>
              <a:ext cx="259692" cy="269909"/>
              <a:chOff x="5830645" y="1539749"/>
              <a:chExt cx="259692" cy="269909"/>
            </a:xfrm>
          </p:grpSpPr>
          <p:sp>
            <p:nvSpPr>
              <p:cNvPr id="8089" name="Google Shape;8089;p4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44"/>
            <p:cNvGrpSpPr/>
            <p:nvPr/>
          </p:nvGrpSpPr>
          <p:grpSpPr>
            <a:xfrm>
              <a:off x="6101293" y="1539749"/>
              <a:ext cx="259692" cy="269909"/>
              <a:chOff x="6101293" y="1539749"/>
              <a:chExt cx="259692" cy="269909"/>
            </a:xfrm>
          </p:grpSpPr>
          <p:sp>
            <p:nvSpPr>
              <p:cNvPr id="8092" name="Google Shape;8092;p4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4" name="Google Shape;8094;p4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44"/>
          <p:cNvGrpSpPr/>
          <p:nvPr/>
        </p:nvGrpSpPr>
        <p:grpSpPr>
          <a:xfrm>
            <a:off x="732438" y="2927557"/>
            <a:ext cx="1452955" cy="621360"/>
            <a:chOff x="732422" y="2990152"/>
            <a:chExt cx="1337773" cy="572102"/>
          </a:xfrm>
        </p:grpSpPr>
        <p:sp>
          <p:nvSpPr>
            <p:cNvPr id="8096" name="Google Shape;8096;p4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4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4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4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5" name="Shape 8105"/>
        <p:cNvGrpSpPr/>
        <p:nvPr/>
      </p:nvGrpSpPr>
      <p:grpSpPr>
        <a:xfrm>
          <a:off x="0" y="0"/>
          <a:ext cx="0" cy="0"/>
          <a:chOff x="0" y="0"/>
          <a:chExt cx="0" cy="0"/>
        </a:xfrm>
      </p:grpSpPr>
      <p:grpSp>
        <p:nvGrpSpPr>
          <p:cNvPr id="8106" name="Google Shape;8106;p45"/>
          <p:cNvGrpSpPr/>
          <p:nvPr/>
        </p:nvGrpSpPr>
        <p:grpSpPr>
          <a:xfrm>
            <a:off x="729238" y="1179665"/>
            <a:ext cx="1636117" cy="1526144"/>
            <a:chOff x="729238" y="1179665"/>
            <a:chExt cx="1636117" cy="1526144"/>
          </a:xfrm>
        </p:grpSpPr>
        <p:grpSp>
          <p:nvGrpSpPr>
            <p:cNvPr id="8107" name="Google Shape;8107;p45"/>
            <p:cNvGrpSpPr/>
            <p:nvPr/>
          </p:nvGrpSpPr>
          <p:grpSpPr>
            <a:xfrm>
              <a:off x="729238" y="1179665"/>
              <a:ext cx="80700" cy="1526144"/>
              <a:chOff x="729238" y="1179665"/>
              <a:chExt cx="80700" cy="1526144"/>
            </a:xfrm>
          </p:grpSpPr>
          <p:sp>
            <p:nvSpPr>
              <p:cNvPr id="8108" name="Google Shape;8108;p4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4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4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4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4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4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45"/>
            <p:cNvGrpSpPr/>
            <p:nvPr/>
          </p:nvGrpSpPr>
          <p:grpSpPr>
            <a:xfrm>
              <a:off x="903098" y="1179665"/>
              <a:ext cx="80700" cy="1526144"/>
              <a:chOff x="903098" y="1179665"/>
              <a:chExt cx="80700" cy="1526144"/>
            </a:xfrm>
          </p:grpSpPr>
          <p:sp>
            <p:nvSpPr>
              <p:cNvPr id="8119" name="Google Shape;8119;p4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4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4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4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4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4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4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4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45"/>
            <p:cNvGrpSpPr/>
            <p:nvPr/>
          </p:nvGrpSpPr>
          <p:grpSpPr>
            <a:xfrm>
              <a:off x="1076958" y="1179665"/>
              <a:ext cx="80700" cy="1526144"/>
              <a:chOff x="1076958" y="1179665"/>
              <a:chExt cx="80700" cy="1526144"/>
            </a:xfrm>
          </p:grpSpPr>
          <p:sp>
            <p:nvSpPr>
              <p:cNvPr id="8130" name="Google Shape;8130;p4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4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4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4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4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45"/>
            <p:cNvGrpSpPr/>
            <p:nvPr/>
          </p:nvGrpSpPr>
          <p:grpSpPr>
            <a:xfrm>
              <a:off x="1247707" y="1179665"/>
              <a:ext cx="80700" cy="1526144"/>
              <a:chOff x="1247707" y="1179665"/>
              <a:chExt cx="80700" cy="1526144"/>
            </a:xfrm>
          </p:grpSpPr>
          <p:sp>
            <p:nvSpPr>
              <p:cNvPr id="8141" name="Google Shape;8141;p4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4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4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4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4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4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4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4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4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4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45"/>
            <p:cNvGrpSpPr/>
            <p:nvPr/>
          </p:nvGrpSpPr>
          <p:grpSpPr>
            <a:xfrm>
              <a:off x="1421567" y="1179665"/>
              <a:ext cx="80700" cy="1526144"/>
              <a:chOff x="1421567" y="1179665"/>
              <a:chExt cx="80700" cy="1526144"/>
            </a:xfrm>
          </p:grpSpPr>
          <p:sp>
            <p:nvSpPr>
              <p:cNvPr id="8152" name="Google Shape;8152;p4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4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4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4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4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4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4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4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4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45"/>
            <p:cNvGrpSpPr/>
            <p:nvPr/>
          </p:nvGrpSpPr>
          <p:grpSpPr>
            <a:xfrm>
              <a:off x="1592327" y="1179665"/>
              <a:ext cx="80700" cy="1526144"/>
              <a:chOff x="1592327" y="1179665"/>
              <a:chExt cx="80700" cy="1526144"/>
            </a:xfrm>
          </p:grpSpPr>
          <p:sp>
            <p:nvSpPr>
              <p:cNvPr id="8163" name="Google Shape;8163;p4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4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4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4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4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4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4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4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45"/>
            <p:cNvGrpSpPr/>
            <p:nvPr/>
          </p:nvGrpSpPr>
          <p:grpSpPr>
            <a:xfrm>
              <a:off x="1766187" y="1179665"/>
              <a:ext cx="80700" cy="1526144"/>
              <a:chOff x="1766187" y="1179665"/>
              <a:chExt cx="80700" cy="1526144"/>
            </a:xfrm>
          </p:grpSpPr>
          <p:sp>
            <p:nvSpPr>
              <p:cNvPr id="8174" name="Google Shape;8174;p4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4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4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4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4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4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4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4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45"/>
            <p:cNvGrpSpPr/>
            <p:nvPr/>
          </p:nvGrpSpPr>
          <p:grpSpPr>
            <a:xfrm>
              <a:off x="1936935" y="1179665"/>
              <a:ext cx="80700" cy="1526144"/>
              <a:chOff x="1936935" y="1179665"/>
              <a:chExt cx="80700" cy="1526144"/>
            </a:xfrm>
          </p:grpSpPr>
          <p:sp>
            <p:nvSpPr>
              <p:cNvPr id="8185" name="Google Shape;8185;p4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4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4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4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4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4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4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45"/>
            <p:cNvGrpSpPr/>
            <p:nvPr/>
          </p:nvGrpSpPr>
          <p:grpSpPr>
            <a:xfrm>
              <a:off x="2110795" y="1179665"/>
              <a:ext cx="80700" cy="1526144"/>
              <a:chOff x="2110795" y="1179665"/>
              <a:chExt cx="80700" cy="1526144"/>
            </a:xfrm>
          </p:grpSpPr>
          <p:sp>
            <p:nvSpPr>
              <p:cNvPr id="8196" name="Google Shape;8196;p4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4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4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4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4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4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45"/>
            <p:cNvGrpSpPr/>
            <p:nvPr/>
          </p:nvGrpSpPr>
          <p:grpSpPr>
            <a:xfrm>
              <a:off x="2284655" y="1179665"/>
              <a:ext cx="80700" cy="1526144"/>
              <a:chOff x="2284655" y="1179665"/>
              <a:chExt cx="80700" cy="1526144"/>
            </a:xfrm>
          </p:grpSpPr>
          <p:sp>
            <p:nvSpPr>
              <p:cNvPr id="8207" name="Google Shape;8207;p4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4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4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4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4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7" name="Google Shape;8217;p45"/>
          <p:cNvGrpSpPr/>
          <p:nvPr/>
        </p:nvGrpSpPr>
        <p:grpSpPr>
          <a:xfrm>
            <a:off x="2623904" y="1198803"/>
            <a:ext cx="1364248" cy="1102133"/>
            <a:chOff x="2623904" y="1198803"/>
            <a:chExt cx="1364248" cy="1102133"/>
          </a:xfrm>
        </p:grpSpPr>
        <p:grpSp>
          <p:nvGrpSpPr>
            <p:cNvPr id="8218" name="Google Shape;8218;p45"/>
            <p:cNvGrpSpPr/>
            <p:nvPr/>
          </p:nvGrpSpPr>
          <p:grpSpPr>
            <a:xfrm>
              <a:off x="2623907" y="1198803"/>
              <a:ext cx="1364245" cy="273000"/>
              <a:chOff x="2623907" y="1198803"/>
              <a:chExt cx="1364245" cy="273000"/>
            </a:xfrm>
          </p:grpSpPr>
          <p:sp>
            <p:nvSpPr>
              <p:cNvPr id="8219" name="Google Shape;8219;p4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4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4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45"/>
            <p:cNvGrpSpPr/>
            <p:nvPr/>
          </p:nvGrpSpPr>
          <p:grpSpPr>
            <a:xfrm>
              <a:off x="2623904" y="1476964"/>
              <a:ext cx="1364245" cy="273000"/>
              <a:chOff x="2623904" y="1476964"/>
              <a:chExt cx="1364245" cy="273000"/>
            </a:xfrm>
          </p:grpSpPr>
          <p:sp>
            <p:nvSpPr>
              <p:cNvPr id="8225" name="Google Shape;8225;p4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4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45"/>
            <p:cNvGrpSpPr/>
            <p:nvPr/>
          </p:nvGrpSpPr>
          <p:grpSpPr>
            <a:xfrm>
              <a:off x="2623907" y="1749775"/>
              <a:ext cx="1364245" cy="273000"/>
              <a:chOff x="2623907" y="1749775"/>
              <a:chExt cx="1364245" cy="273000"/>
            </a:xfrm>
          </p:grpSpPr>
          <p:sp>
            <p:nvSpPr>
              <p:cNvPr id="8231" name="Google Shape;8231;p4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4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4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4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45"/>
            <p:cNvGrpSpPr/>
            <p:nvPr/>
          </p:nvGrpSpPr>
          <p:grpSpPr>
            <a:xfrm>
              <a:off x="2623904" y="2027936"/>
              <a:ext cx="1364245" cy="273000"/>
              <a:chOff x="2623904" y="2027936"/>
              <a:chExt cx="1364245" cy="273000"/>
            </a:xfrm>
          </p:grpSpPr>
          <p:sp>
            <p:nvSpPr>
              <p:cNvPr id="8237" name="Google Shape;8237;p4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4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4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4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2" name="Google Shape;8242;p45"/>
          <p:cNvGrpSpPr/>
          <p:nvPr/>
        </p:nvGrpSpPr>
        <p:grpSpPr>
          <a:xfrm>
            <a:off x="2613365" y="2657986"/>
            <a:ext cx="1387541" cy="159124"/>
            <a:chOff x="3200660" y="2180272"/>
            <a:chExt cx="2563824" cy="378237"/>
          </a:xfrm>
        </p:grpSpPr>
        <p:sp>
          <p:nvSpPr>
            <p:cNvPr id="8243" name="Google Shape;8243;p4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4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4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4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4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4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4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4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4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4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4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4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45"/>
          <p:cNvGrpSpPr/>
          <p:nvPr/>
        </p:nvGrpSpPr>
        <p:grpSpPr>
          <a:xfrm>
            <a:off x="2609890" y="2935811"/>
            <a:ext cx="1390502" cy="159625"/>
            <a:chOff x="3530150" y="2790075"/>
            <a:chExt cx="1962600" cy="225300"/>
          </a:xfrm>
        </p:grpSpPr>
        <p:sp>
          <p:nvSpPr>
            <p:cNvPr id="8262" name="Google Shape;8262;p4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4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45"/>
          <p:cNvGrpSpPr/>
          <p:nvPr/>
        </p:nvGrpSpPr>
        <p:grpSpPr>
          <a:xfrm>
            <a:off x="2610543" y="3214137"/>
            <a:ext cx="1411629" cy="153761"/>
            <a:chOff x="3558802" y="4011427"/>
            <a:chExt cx="1866000" cy="111300"/>
          </a:xfrm>
        </p:grpSpPr>
        <p:sp>
          <p:nvSpPr>
            <p:cNvPr id="8265" name="Google Shape;8265;p4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45"/>
          <p:cNvGrpSpPr/>
          <p:nvPr/>
        </p:nvGrpSpPr>
        <p:grpSpPr>
          <a:xfrm>
            <a:off x="2610235" y="2419536"/>
            <a:ext cx="1383503" cy="119749"/>
            <a:chOff x="3465975" y="2270276"/>
            <a:chExt cx="1986364" cy="171929"/>
          </a:xfrm>
        </p:grpSpPr>
        <p:sp>
          <p:nvSpPr>
            <p:cNvPr id="8268" name="Google Shape;8268;p4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4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4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4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4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45"/>
          <p:cNvGrpSpPr/>
          <p:nvPr/>
        </p:nvGrpSpPr>
        <p:grpSpPr>
          <a:xfrm>
            <a:off x="2621243" y="3783187"/>
            <a:ext cx="1369531" cy="195460"/>
            <a:chOff x="723300" y="4253549"/>
            <a:chExt cx="2276482" cy="324900"/>
          </a:xfrm>
        </p:grpSpPr>
        <p:sp>
          <p:nvSpPr>
            <p:cNvPr id="8277" name="Google Shape;8277;p4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4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4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4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45"/>
          <p:cNvGrpSpPr/>
          <p:nvPr/>
        </p:nvGrpSpPr>
        <p:grpSpPr>
          <a:xfrm>
            <a:off x="2610803" y="3484367"/>
            <a:ext cx="1389066" cy="180119"/>
            <a:chOff x="705948" y="3788465"/>
            <a:chExt cx="2308953" cy="299400"/>
          </a:xfrm>
        </p:grpSpPr>
        <p:sp>
          <p:nvSpPr>
            <p:cNvPr id="8283" name="Google Shape;8283;p4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4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4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4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4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45"/>
          <p:cNvGrpSpPr/>
          <p:nvPr/>
        </p:nvGrpSpPr>
        <p:grpSpPr>
          <a:xfrm>
            <a:off x="2658741" y="4097347"/>
            <a:ext cx="1304609" cy="294074"/>
            <a:chOff x="2658741" y="4097347"/>
            <a:chExt cx="1304609" cy="294074"/>
          </a:xfrm>
        </p:grpSpPr>
        <p:grpSp>
          <p:nvGrpSpPr>
            <p:cNvPr id="8289" name="Google Shape;8289;p45"/>
            <p:cNvGrpSpPr/>
            <p:nvPr/>
          </p:nvGrpSpPr>
          <p:grpSpPr>
            <a:xfrm>
              <a:off x="2658741" y="4097347"/>
              <a:ext cx="118572" cy="294074"/>
              <a:chOff x="3343310" y="4475555"/>
              <a:chExt cx="127717" cy="316753"/>
            </a:xfrm>
          </p:grpSpPr>
          <p:sp>
            <p:nvSpPr>
              <p:cNvPr id="8290" name="Google Shape;8290;p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45"/>
            <p:cNvGrpSpPr/>
            <p:nvPr/>
          </p:nvGrpSpPr>
          <p:grpSpPr>
            <a:xfrm>
              <a:off x="3815519" y="4098388"/>
              <a:ext cx="147831" cy="291991"/>
              <a:chOff x="3527539" y="4476677"/>
              <a:chExt cx="159232" cy="314510"/>
            </a:xfrm>
          </p:grpSpPr>
          <p:sp>
            <p:nvSpPr>
              <p:cNvPr id="8293" name="Google Shape;8293;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45"/>
            <p:cNvGrpSpPr/>
            <p:nvPr/>
          </p:nvGrpSpPr>
          <p:grpSpPr>
            <a:xfrm>
              <a:off x="3511696" y="4098388"/>
              <a:ext cx="147831" cy="291991"/>
              <a:chOff x="3527539" y="4476677"/>
              <a:chExt cx="159232" cy="314510"/>
            </a:xfrm>
          </p:grpSpPr>
          <p:sp>
            <p:nvSpPr>
              <p:cNvPr id="8296" name="Google Shape;8296;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45"/>
            <p:cNvGrpSpPr/>
            <p:nvPr/>
          </p:nvGrpSpPr>
          <p:grpSpPr>
            <a:xfrm>
              <a:off x="3207874" y="4098388"/>
              <a:ext cx="147831" cy="291991"/>
              <a:chOff x="3527539" y="4476677"/>
              <a:chExt cx="159232" cy="314510"/>
            </a:xfrm>
          </p:grpSpPr>
          <p:sp>
            <p:nvSpPr>
              <p:cNvPr id="8299" name="Google Shape;8299;p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45"/>
            <p:cNvGrpSpPr/>
            <p:nvPr/>
          </p:nvGrpSpPr>
          <p:grpSpPr>
            <a:xfrm>
              <a:off x="2933305" y="4097347"/>
              <a:ext cx="118572" cy="294074"/>
              <a:chOff x="3343310" y="4475555"/>
              <a:chExt cx="127717" cy="316753"/>
            </a:xfrm>
          </p:grpSpPr>
          <p:sp>
            <p:nvSpPr>
              <p:cNvPr id="8302" name="Google Shape;8302;p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4" name="Google Shape;8304;p45"/>
          <p:cNvGrpSpPr/>
          <p:nvPr/>
        </p:nvGrpSpPr>
        <p:grpSpPr>
          <a:xfrm>
            <a:off x="4277571" y="2080469"/>
            <a:ext cx="1433821" cy="191501"/>
            <a:chOff x="4273350" y="2080469"/>
            <a:chExt cx="1433821" cy="191501"/>
          </a:xfrm>
        </p:grpSpPr>
        <p:grpSp>
          <p:nvGrpSpPr>
            <p:cNvPr id="8305" name="Google Shape;8305;p45"/>
            <p:cNvGrpSpPr/>
            <p:nvPr/>
          </p:nvGrpSpPr>
          <p:grpSpPr>
            <a:xfrm>
              <a:off x="4273350" y="2080469"/>
              <a:ext cx="1433821" cy="0"/>
              <a:chOff x="5224975" y="2962250"/>
              <a:chExt cx="1544400" cy="0"/>
            </a:xfrm>
          </p:grpSpPr>
          <p:cxnSp>
            <p:nvCxnSpPr>
              <p:cNvPr id="8306" name="Google Shape;8306;p4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07" name="Google Shape;8307;p4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08" name="Google Shape;8308;p45"/>
            <p:cNvGrpSpPr/>
            <p:nvPr/>
          </p:nvGrpSpPr>
          <p:grpSpPr>
            <a:xfrm>
              <a:off x="4273350" y="2271969"/>
              <a:ext cx="1433821" cy="0"/>
              <a:chOff x="5224975" y="2962250"/>
              <a:chExt cx="1544400" cy="0"/>
            </a:xfrm>
          </p:grpSpPr>
          <p:cxnSp>
            <p:nvCxnSpPr>
              <p:cNvPr id="8309" name="Google Shape;8309;p4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10" name="Google Shape;8310;p4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11" name="Google Shape;8311;p45"/>
          <p:cNvGrpSpPr/>
          <p:nvPr/>
        </p:nvGrpSpPr>
        <p:grpSpPr>
          <a:xfrm>
            <a:off x="4279126" y="1183036"/>
            <a:ext cx="1430711" cy="743389"/>
            <a:chOff x="5159450" y="1919950"/>
            <a:chExt cx="1541050" cy="862500"/>
          </a:xfrm>
        </p:grpSpPr>
        <p:sp>
          <p:nvSpPr>
            <p:cNvPr id="8312" name="Google Shape;8312;p4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13" name="Google Shape;8313;p45"/>
            <p:cNvGrpSpPr/>
            <p:nvPr/>
          </p:nvGrpSpPr>
          <p:grpSpPr>
            <a:xfrm>
              <a:off x="5159450" y="1919950"/>
              <a:ext cx="1541050" cy="862500"/>
              <a:chOff x="5159450" y="1919950"/>
              <a:chExt cx="1541050" cy="862500"/>
            </a:xfrm>
          </p:grpSpPr>
          <p:cxnSp>
            <p:nvCxnSpPr>
              <p:cNvPr id="8314" name="Google Shape;8314;p4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15" name="Google Shape;8315;p4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16" name="Google Shape;8316;p45"/>
          <p:cNvGrpSpPr/>
          <p:nvPr/>
        </p:nvGrpSpPr>
        <p:grpSpPr>
          <a:xfrm>
            <a:off x="4269239" y="2406364"/>
            <a:ext cx="1450484" cy="1052087"/>
            <a:chOff x="5230575" y="1554475"/>
            <a:chExt cx="2137150" cy="1550150"/>
          </a:xfrm>
        </p:grpSpPr>
        <p:sp>
          <p:nvSpPr>
            <p:cNvPr id="8317" name="Google Shape;8317;p4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4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4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4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4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4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4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4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4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4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4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4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4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45"/>
          <p:cNvGrpSpPr/>
          <p:nvPr/>
        </p:nvGrpSpPr>
        <p:grpSpPr>
          <a:xfrm rot="10800000">
            <a:off x="4285790" y="3498553"/>
            <a:ext cx="1417383" cy="887946"/>
            <a:chOff x="5645403" y="2920021"/>
            <a:chExt cx="2650800" cy="2180614"/>
          </a:xfrm>
        </p:grpSpPr>
        <p:sp>
          <p:nvSpPr>
            <p:cNvPr id="8331" name="Google Shape;8331;p4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2" name="Google Shape;8332;p45"/>
            <p:cNvCxnSpPr>
              <a:stCxn id="833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333" name="Google Shape;8333;p4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4" name="Google Shape;8334;p45"/>
            <p:cNvCxnSpPr>
              <a:endCxn id="833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335" name="Google Shape;8335;p4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6" name="Google Shape;8336;p45"/>
            <p:cNvCxnSpPr>
              <a:stCxn id="833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337" name="Google Shape;8337;p4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8" name="Google Shape;8338;p45"/>
            <p:cNvCxnSpPr>
              <a:endCxn id="833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339" name="Google Shape;8339;p45"/>
          <p:cNvGrpSpPr/>
          <p:nvPr/>
        </p:nvGrpSpPr>
        <p:grpSpPr>
          <a:xfrm>
            <a:off x="7386150" y="2401908"/>
            <a:ext cx="1071743" cy="1021579"/>
            <a:chOff x="7189833" y="2022667"/>
            <a:chExt cx="1251159" cy="1192597"/>
          </a:xfrm>
        </p:grpSpPr>
        <p:sp>
          <p:nvSpPr>
            <p:cNvPr id="8340" name="Google Shape;8340;p4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4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4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4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45"/>
          <p:cNvGrpSpPr/>
          <p:nvPr/>
        </p:nvGrpSpPr>
        <p:grpSpPr>
          <a:xfrm>
            <a:off x="727421" y="2828315"/>
            <a:ext cx="1695374" cy="1560837"/>
            <a:chOff x="727421" y="2828315"/>
            <a:chExt cx="1695374" cy="1560837"/>
          </a:xfrm>
        </p:grpSpPr>
        <p:grpSp>
          <p:nvGrpSpPr>
            <p:cNvPr id="8345" name="Google Shape;8345;p45"/>
            <p:cNvGrpSpPr/>
            <p:nvPr/>
          </p:nvGrpSpPr>
          <p:grpSpPr>
            <a:xfrm>
              <a:off x="819108" y="2882501"/>
              <a:ext cx="103104" cy="1426186"/>
              <a:chOff x="4674013" y="3100904"/>
              <a:chExt cx="122758" cy="1698043"/>
            </a:xfrm>
          </p:grpSpPr>
          <p:sp>
            <p:nvSpPr>
              <p:cNvPr id="8346" name="Google Shape;8346;p4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4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4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4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4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4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4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45"/>
            <p:cNvGrpSpPr/>
            <p:nvPr/>
          </p:nvGrpSpPr>
          <p:grpSpPr>
            <a:xfrm>
              <a:off x="1062475" y="2882501"/>
              <a:ext cx="103104" cy="1426186"/>
              <a:chOff x="4940438" y="3100904"/>
              <a:chExt cx="122758" cy="1698043"/>
            </a:xfrm>
          </p:grpSpPr>
          <p:sp>
            <p:nvSpPr>
              <p:cNvPr id="8354" name="Google Shape;8354;p4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4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45"/>
            <p:cNvGrpSpPr/>
            <p:nvPr/>
          </p:nvGrpSpPr>
          <p:grpSpPr>
            <a:xfrm>
              <a:off x="1299324" y="2882501"/>
              <a:ext cx="103104" cy="1426186"/>
              <a:chOff x="5206863" y="3100904"/>
              <a:chExt cx="122758" cy="1698043"/>
            </a:xfrm>
          </p:grpSpPr>
          <p:sp>
            <p:nvSpPr>
              <p:cNvPr id="8362" name="Google Shape;8362;p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45"/>
            <p:cNvGrpSpPr/>
            <p:nvPr/>
          </p:nvGrpSpPr>
          <p:grpSpPr>
            <a:xfrm>
              <a:off x="1786057" y="2882501"/>
              <a:ext cx="103104" cy="1426186"/>
              <a:chOff x="6006138" y="3143629"/>
              <a:chExt cx="122758" cy="1698043"/>
            </a:xfrm>
          </p:grpSpPr>
          <p:sp>
            <p:nvSpPr>
              <p:cNvPr id="8370" name="Google Shape;8370;p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45"/>
            <p:cNvGrpSpPr/>
            <p:nvPr/>
          </p:nvGrpSpPr>
          <p:grpSpPr>
            <a:xfrm>
              <a:off x="2029422" y="2882501"/>
              <a:ext cx="103104" cy="1426186"/>
              <a:chOff x="6805413" y="3100904"/>
              <a:chExt cx="122758" cy="1698043"/>
            </a:xfrm>
          </p:grpSpPr>
          <p:sp>
            <p:nvSpPr>
              <p:cNvPr id="8378" name="Google Shape;8378;p4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4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4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45"/>
            <p:cNvGrpSpPr/>
            <p:nvPr/>
          </p:nvGrpSpPr>
          <p:grpSpPr>
            <a:xfrm>
              <a:off x="727421" y="2828315"/>
              <a:ext cx="1695374" cy="1560837"/>
              <a:chOff x="734799" y="2782450"/>
              <a:chExt cx="1571100" cy="1577400"/>
            </a:xfrm>
          </p:grpSpPr>
          <p:cxnSp>
            <p:nvCxnSpPr>
              <p:cNvPr id="8386" name="Google Shape;8386;p4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387" name="Google Shape;8387;p4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388" name="Google Shape;8388;p45"/>
            <p:cNvGrpSpPr/>
            <p:nvPr/>
          </p:nvGrpSpPr>
          <p:grpSpPr>
            <a:xfrm>
              <a:off x="2272795" y="2882501"/>
              <a:ext cx="103104" cy="1426186"/>
              <a:chOff x="5206863" y="3100904"/>
              <a:chExt cx="122758" cy="1698043"/>
            </a:xfrm>
          </p:grpSpPr>
          <p:sp>
            <p:nvSpPr>
              <p:cNvPr id="8389" name="Google Shape;8389;p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45"/>
            <p:cNvGrpSpPr/>
            <p:nvPr/>
          </p:nvGrpSpPr>
          <p:grpSpPr>
            <a:xfrm>
              <a:off x="1542694" y="2882501"/>
              <a:ext cx="103104" cy="1426186"/>
              <a:chOff x="6006138" y="3143629"/>
              <a:chExt cx="122758" cy="1698043"/>
            </a:xfrm>
          </p:grpSpPr>
          <p:sp>
            <p:nvSpPr>
              <p:cNvPr id="8397" name="Google Shape;8397;p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4" name="Google Shape;8404;p45"/>
          <p:cNvGrpSpPr/>
          <p:nvPr/>
        </p:nvGrpSpPr>
        <p:grpSpPr>
          <a:xfrm>
            <a:off x="5936000" y="2405887"/>
            <a:ext cx="1248543" cy="1025319"/>
            <a:chOff x="5183758" y="1210600"/>
            <a:chExt cx="3605380" cy="2960783"/>
          </a:xfrm>
        </p:grpSpPr>
        <p:sp>
          <p:nvSpPr>
            <p:cNvPr id="8405" name="Google Shape;8405;p4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4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4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9" name="Google Shape;8409;p4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10" name="Google Shape;8410;p4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11" name="Google Shape;8411;p4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12" name="Google Shape;8412;p4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13" name="Google Shape;8413;p4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45"/>
          <p:cNvGrpSpPr/>
          <p:nvPr/>
        </p:nvGrpSpPr>
        <p:grpSpPr>
          <a:xfrm>
            <a:off x="5793062" y="3544204"/>
            <a:ext cx="2664831" cy="843440"/>
            <a:chOff x="5916567" y="1099697"/>
            <a:chExt cx="2556683" cy="809211"/>
          </a:xfrm>
        </p:grpSpPr>
        <p:sp>
          <p:nvSpPr>
            <p:cNvPr id="8415" name="Google Shape;8415;p4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4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4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4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4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4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4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45"/>
          <p:cNvGrpSpPr/>
          <p:nvPr/>
        </p:nvGrpSpPr>
        <p:grpSpPr>
          <a:xfrm>
            <a:off x="5900602" y="1193063"/>
            <a:ext cx="1299851" cy="1023338"/>
            <a:chOff x="5900602" y="1193063"/>
            <a:chExt cx="1299851" cy="1023338"/>
          </a:xfrm>
        </p:grpSpPr>
        <p:grpSp>
          <p:nvGrpSpPr>
            <p:cNvPr id="8424" name="Google Shape;8424;p45"/>
            <p:cNvGrpSpPr/>
            <p:nvPr/>
          </p:nvGrpSpPr>
          <p:grpSpPr>
            <a:xfrm>
              <a:off x="6743564" y="1193063"/>
              <a:ext cx="456889" cy="700379"/>
              <a:chOff x="6743564" y="1193063"/>
              <a:chExt cx="456889" cy="700379"/>
            </a:xfrm>
          </p:grpSpPr>
          <p:grpSp>
            <p:nvGrpSpPr>
              <p:cNvPr id="8425" name="Google Shape;8425;p45"/>
              <p:cNvGrpSpPr/>
              <p:nvPr/>
            </p:nvGrpSpPr>
            <p:grpSpPr>
              <a:xfrm>
                <a:off x="6743564" y="1690731"/>
                <a:ext cx="214402" cy="202710"/>
                <a:chOff x="6743564" y="1690731"/>
                <a:chExt cx="214402" cy="202710"/>
              </a:xfrm>
            </p:grpSpPr>
            <p:sp>
              <p:nvSpPr>
                <p:cNvPr id="8426" name="Google Shape;8426;p4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45"/>
              <p:cNvGrpSpPr/>
              <p:nvPr/>
            </p:nvGrpSpPr>
            <p:grpSpPr>
              <a:xfrm>
                <a:off x="6915505" y="1193063"/>
                <a:ext cx="284947" cy="589637"/>
                <a:chOff x="6915505" y="1193063"/>
                <a:chExt cx="284947" cy="589637"/>
              </a:xfrm>
            </p:grpSpPr>
            <p:sp>
              <p:nvSpPr>
                <p:cNvPr id="8429" name="Google Shape;8429;p4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0" name="Google Shape;8430;p4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431" name="Google Shape;8431;p45"/>
            <p:cNvGrpSpPr/>
            <p:nvPr/>
          </p:nvGrpSpPr>
          <p:grpSpPr>
            <a:xfrm>
              <a:off x="6520337" y="1193063"/>
              <a:ext cx="341815" cy="801589"/>
              <a:chOff x="6520337" y="1193063"/>
              <a:chExt cx="341815" cy="801589"/>
            </a:xfrm>
          </p:grpSpPr>
          <p:grpSp>
            <p:nvGrpSpPr>
              <p:cNvPr id="8432" name="Google Shape;8432;p45"/>
              <p:cNvGrpSpPr/>
              <p:nvPr/>
            </p:nvGrpSpPr>
            <p:grpSpPr>
              <a:xfrm>
                <a:off x="6520337" y="1589527"/>
                <a:ext cx="213950" cy="405125"/>
                <a:chOff x="6520337" y="1589527"/>
                <a:chExt cx="213950" cy="405125"/>
              </a:xfrm>
            </p:grpSpPr>
            <p:sp>
              <p:nvSpPr>
                <p:cNvPr id="8433" name="Google Shape;8433;p4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45"/>
              <p:cNvGrpSpPr/>
              <p:nvPr/>
            </p:nvGrpSpPr>
            <p:grpSpPr>
              <a:xfrm>
                <a:off x="6577204" y="1193063"/>
                <a:ext cx="284947" cy="453562"/>
                <a:chOff x="6577204" y="1193063"/>
                <a:chExt cx="284947" cy="453562"/>
              </a:xfrm>
            </p:grpSpPr>
            <p:sp>
              <p:nvSpPr>
                <p:cNvPr id="8436" name="Google Shape;8436;p4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7" name="Google Shape;8437;p4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438" name="Google Shape;8438;p45"/>
            <p:cNvGrpSpPr/>
            <p:nvPr/>
          </p:nvGrpSpPr>
          <p:grpSpPr>
            <a:xfrm>
              <a:off x="6238903" y="1193063"/>
              <a:ext cx="300475" cy="901782"/>
              <a:chOff x="6238903" y="1193063"/>
              <a:chExt cx="300475" cy="901782"/>
            </a:xfrm>
          </p:grpSpPr>
          <p:grpSp>
            <p:nvGrpSpPr>
              <p:cNvPr id="8439" name="Google Shape;8439;p45"/>
              <p:cNvGrpSpPr/>
              <p:nvPr/>
            </p:nvGrpSpPr>
            <p:grpSpPr>
              <a:xfrm>
                <a:off x="6290865" y="1489315"/>
                <a:ext cx="248514" cy="605530"/>
                <a:chOff x="6290865" y="1489315"/>
                <a:chExt cx="248514" cy="605530"/>
              </a:xfrm>
            </p:grpSpPr>
            <p:sp>
              <p:nvSpPr>
                <p:cNvPr id="8440" name="Google Shape;8440;p4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45"/>
              <p:cNvGrpSpPr/>
              <p:nvPr/>
            </p:nvGrpSpPr>
            <p:grpSpPr>
              <a:xfrm>
                <a:off x="6238903" y="1193063"/>
                <a:ext cx="284947" cy="327512"/>
                <a:chOff x="6238903" y="1193063"/>
                <a:chExt cx="284947" cy="327512"/>
              </a:xfrm>
            </p:grpSpPr>
            <p:sp>
              <p:nvSpPr>
                <p:cNvPr id="8443" name="Google Shape;8443;p4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44" name="Google Shape;8444;p4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445" name="Google Shape;8445;p45"/>
            <p:cNvGrpSpPr/>
            <p:nvPr/>
          </p:nvGrpSpPr>
          <p:grpSpPr>
            <a:xfrm>
              <a:off x="5900602" y="1193063"/>
              <a:ext cx="444345" cy="1023338"/>
              <a:chOff x="5900602" y="1193063"/>
              <a:chExt cx="444345" cy="1023338"/>
            </a:xfrm>
          </p:grpSpPr>
          <p:grpSp>
            <p:nvGrpSpPr>
              <p:cNvPr id="8446" name="Google Shape;8446;p45"/>
              <p:cNvGrpSpPr/>
              <p:nvPr/>
            </p:nvGrpSpPr>
            <p:grpSpPr>
              <a:xfrm>
                <a:off x="6046501" y="1367785"/>
                <a:ext cx="298446" cy="848616"/>
                <a:chOff x="6046501" y="1367785"/>
                <a:chExt cx="298446" cy="848616"/>
              </a:xfrm>
            </p:grpSpPr>
            <p:sp>
              <p:nvSpPr>
                <p:cNvPr id="8447" name="Google Shape;8447;p4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45"/>
              <p:cNvGrpSpPr/>
              <p:nvPr/>
            </p:nvGrpSpPr>
            <p:grpSpPr>
              <a:xfrm>
                <a:off x="5900602" y="1193063"/>
                <a:ext cx="284947" cy="182312"/>
                <a:chOff x="5900602" y="1193063"/>
                <a:chExt cx="284947" cy="182312"/>
              </a:xfrm>
            </p:grpSpPr>
            <p:sp>
              <p:nvSpPr>
                <p:cNvPr id="8450" name="Google Shape;8450;p4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1" name="Google Shape;8451;p4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452" name="Google Shape;8452;p45"/>
          <p:cNvGrpSpPr/>
          <p:nvPr/>
        </p:nvGrpSpPr>
        <p:grpSpPr>
          <a:xfrm>
            <a:off x="7238484" y="1193208"/>
            <a:ext cx="1219413" cy="1051365"/>
            <a:chOff x="7287122" y="1165658"/>
            <a:chExt cx="1219413" cy="1051365"/>
          </a:xfrm>
        </p:grpSpPr>
        <p:grpSp>
          <p:nvGrpSpPr>
            <p:cNvPr id="8453" name="Google Shape;8453;p45"/>
            <p:cNvGrpSpPr/>
            <p:nvPr/>
          </p:nvGrpSpPr>
          <p:grpSpPr>
            <a:xfrm>
              <a:off x="7287122" y="1969723"/>
              <a:ext cx="1219413" cy="247300"/>
              <a:chOff x="7287122" y="1969723"/>
              <a:chExt cx="1219413" cy="247300"/>
            </a:xfrm>
          </p:grpSpPr>
          <p:sp>
            <p:nvSpPr>
              <p:cNvPr id="8454" name="Google Shape;8454;p4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5" name="Google Shape;8455;p45"/>
              <p:cNvGrpSpPr/>
              <p:nvPr/>
            </p:nvGrpSpPr>
            <p:grpSpPr>
              <a:xfrm>
                <a:off x="7287122" y="2063892"/>
                <a:ext cx="1151753" cy="73428"/>
                <a:chOff x="7287122" y="2063892"/>
                <a:chExt cx="1151753" cy="73428"/>
              </a:xfrm>
            </p:grpSpPr>
            <p:sp>
              <p:nvSpPr>
                <p:cNvPr id="8456" name="Google Shape;8456;p4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57" name="Google Shape;8457;p4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458" name="Google Shape;8458;p45"/>
            <p:cNvGrpSpPr/>
            <p:nvPr/>
          </p:nvGrpSpPr>
          <p:grpSpPr>
            <a:xfrm>
              <a:off x="7287122" y="1712201"/>
              <a:ext cx="1219403" cy="246767"/>
              <a:chOff x="7287122" y="1712201"/>
              <a:chExt cx="1219403" cy="246767"/>
            </a:xfrm>
          </p:grpSpPr>
          <p:sp>
            <p:nvSpPr>
              <p:cNvPr id="8459" name="Google Shape;8459;p4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0" name="Google Shape;8460;p45"/>
              <p:cNvGrpSpPr/>
              <p:nvPr/>
            </p:nvGrpSpPr>
            <p:grpSpPr>
              <a:xfrm>
                <a:off x="7287122" y="1842861"/>
                <a:ext cx="1005303" cy="73419"/>
                <a:chOff x="7287122" y="1842861"/>
                <a:chExt cx="1005303" cy="73419"/>
              </a:xfrm>
            </p:grpSpPr>
            <p:sp>
              <p:nvSpPr>
                <p:cNvPr id="8461" name="Google Shape;8461;p4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2" name="Google Shape;8462;p4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463" name="Google Shape;8463;p45"/>
            <p:cNvGrpSpPr/>
            <p:nvPr/>
          </p:nvGrpSpPr>
          <p:grpSpPr>
            <a:xfrm>
              <a:off x="7287122" y="1447520"/>
              <a:ext cx="1219403" cy="286667"/>
              <a:chOff x="7287122" y="1447520"/>
              <a:chExt cx="1219403" cy="286667"/>
            </a:xfrm>
          </p:grpSpPr>
          <p:sp>
            <p:nvSpPr>
              <p:cNvPr id="8464" name="Google Shape;8464;p4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5" name="Google Shape;8465;p45"/>
              <p:cNvGrpSpPr/>
              <p:nvPr/>
            </p:nvGrpSpPr>
            <p:grpSpPr>
              <a:xfrm>
                <a:off x="7287122" y="1581977"/>
                <a:ext cx="852803" cy="73428"/>
                <a:chOff x="7287122" y="1581977"/>
                <a:chExt cx="852803" cy="73428"/>
              </a:xfrm>
            </p:grpSpPr>
            <p:sp>
              <p:nvSpPr>
                <p:cNvPr id="8466" name="Google Shape;8466;p4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7" name="Google Shape;8467;p4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468" name="Google Shape;8468;p45"/>
            <p:cNvGrpSpPr/>
            <p:nvPr/>
          </p:nvGrpSpPr>
          <p:grpSpPr>
            <a:xfrm>
              <a:off x="7287122" y="1165658"/>
              <a:ext cx="1219403" cy="344253"/>
              <a:chOff x="7287122" y="1165658"/>
              <a:chExt cx="1219403" cy="344253"/>
            </a:xfrm>
          </p:grpSpPr>
          <p:sp>
            <p:nvSpPr>
              <p:cNvPr id="8469" name="Google Shape;8469;p4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0" name="Google Shape;8470;p45"/>
              <p:cNvGrpSpPr/>
              <p:nvPr/>
            </p:nvGrpSpPr>
            <p:grpSpPr>
              <a:xfrm>
                <a:off x="7287122" y="1341025"/>
                <a:ext cx="695703" cy="73419"/>
                <a:chOff x="7287122" y="1341025"/>
                <a:chExt cx="695703" cy="73419"/>
              </a:xfrm>
            </p:grpSpPr>
            <p:sp>
              <p:nvSpPr>
                <p:cNvPr id="8471" name="Google Shape;8471;p4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2" name="Google Shape;8472;p4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76" name="Shape 8476"/>
        <p:cNvGrpSpPr/>
        <p:nvPr/>
      </p:nvGrpSpPr>
      <p:grpSpPr>
        <a:xfrm>
          <a:off x="0" y="0"/>
          <a:ext cx="0" cy="0"/>
          <a:chOff x="0" y="0"/>
          <a:chExt cx="0" cy="0"/>
        </a:xfrm>
      </p:grpSpPr>
      <p:sp>
        <p:nvSpPr>
          <p:cNvPr id="8477" name="Google Shape;8477;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478" name="Google Shape;8478;p4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479" name="Google Shape;8479;p46"/>
          <p:cNvGrpSpPr/>
          <p:nvPr/>
        </p:nvGrpSpPr>
        <p:grpSpPr>
          <a:xfrm>
            <a:off x="866243" y="2291587"/>
            <a:ext cx="415546" cy="355053"/>
            <a:chOff x="866243" y="2291587"/>
            <a:chExt cx="415546" cy="355053"/>
          </a:xfrm>
        </p:grpSpPr>
        <p:sp>
          <p:nvSpPr>
            <p:cNvPr id="8480" name="Google Shape;8480;p4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4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4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5" name="Google Shape;8485;p4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6" name="Google Shape;8486;p46"/>
          <p:cNvGrpSpPr/>
          <p:nvPr/>
        </p:nvGrpSpPr>
        <p:grpSpPr>
          <a:xfrm>
            <a:off x="1958520" y="2302574"/>
            <a:ext cx="359213" cy="327807"/>
            <a:chOff x="1958520" y="2302574"/>
            <a:chExt cx="359213" cy="327807"/>
          </a:xfrm>
        </p:grpSpPr>
        <p:sp>
          <p:nvSpPr>
            <p:cNvPr id="8487" name="Google Shape;8487;p4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46"/>
          <p:cNvGrpSpPr/>
          <p:nvPr/>
        </p:nvGrpSpPr>
        <p:grpSpPr>
          <a:xfrm>
            <a:off x="2579882" y="2287427"/>
            <a:ext cx="207582" cy="359594"/>
            <a:chOff x="2656082" y="2287427"/>
            <a:chExt cx="207582" cy="359594"/>
          </a:xfrm>
        </p:grpSpPr>
        <p:sp>
          <p:nvSpPr>
            <p:cNvPr id="8491" name="Google Shape;8491;p4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46"/>
          <p:cNvGrpSpPr/>
          <p:nvPr/>
        </p:nvGrpSpPr>
        <p:grpSpPr>
          <a:xfrm>
            <a:off x="3049653" y="2321468"/>
            <a:ext cx="362991" cy="290018"/>
            <a:chOff x="3049653" y="2321468"/>
            <a:chExt cx="362991" cy="290018"/>
          </a:xfrm>
        </p:grpSpPr>
        <p:sp>
          <p:nvSpPr>
            <p:cNvPr id="8496" name="Google Shape;8496;p4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46"/>
          <p:cNvGrpSpPr/>
          <p:nvPr/>
        </p:nvGrpSpPr>
        <p:grpSpPr>
          <a:xfrm>
            <a:off x="3564243" y="2289904"/>
            <a:ext cx="422342" cy="355243"/>
            <a:chOff x="3564243" y="2289904"/>
            <a:chExt cx="422342" cy="355243"/>
          </a:xfrm>
        </p:grpSpPr>
        <p:sp>
          <p:nvSpPr>
            <p:cNvPr id="8501" name="Google Shape;8501;p4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6" name="Google Shape;8506;p4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46"/>
          <p:cNvGrpSpPr/>
          <p:nvPr/>
        </p:nvGrpSpPr>
        <p:grpSpPr>
          <a:xfrm>
            <a:off x="4687894" y="2289713"/>
            <a:ext cx="359594" cy="353909"/>
            <a:chOff x="4687894" y="2289713"/>
            <a:chExt cx="359594" cy="353909"/>
          </a:xfrm>
        </p:grpSpPr>
        <p:sp>
          <p:nvSpPr>
            <p:cNvPr id="8508" name="Google Shape;8508;p4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1" name="Google Shape;8511;p4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2" name="Google Shape;8512;p46"/>
          <p:cNvGrpSpPr/>
          <p:nvPr/>
        </p:nvGrpSpPr>
        <p:grpSpPr>
          <a:xfrm>
            <a:off x="6372624" y="2308227"/>
            <a:ext cx="263567" cy="317614"/>
            <a:chOff x="6421399" y="2308227"/>
            <a:chExt cx="263567" cy="317614"/>
          </a:xfrm>
        </p:grpSpPr>
        <p:sp>
          <p:nvSpPr>
            <p:cNvPr id="8513" name="Google Shape;8513;p4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46"/>
          <p:cNvGrpSpPr/>
          <p:nvPr/>
        </p:nvGrpSpPr>
        <p:grpSpPr>
          <a:xfrm>
            <a:off x="6870193" y="2295620"/>
            <a:ext cx="360356" cy="343462"/>
            <a:chOff x="6870193" y="2295620"/>
            <a:chExt cx="360356" cy="343462"/>
          </a:xfrm>
        </p:grpSpPr>
        <p:sp>
          <p:nvSpPr>
            <p:cNvPr id="8518" name="Google Shape;8518;p4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46"/>
          <p:cNvGrpSpPr/>
          <p:nvPr/>
        </p:nvGrpSpPr>
        <p:grpSpPr>
          <a:xfrm>
            <a:off x="7441465" y="2302860"/>
            <a:ext cx="342192" cy="327140"/>
            <a:chOff x="7441465" y="2302860"/>
            <a:chExt cx="342192" cy="327140"/>
          </a:xfrm>
        </p:grpSpPr>
        <p:sp>
          <p:nvSpPr>
            <p:cNvPr id="8521" name="Google Shape;8521;p4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46"/>
          <p:cNvGrpSpPr/>
          <p:nvPr/>
        </p:nvGrpSpPr>
        <p:grpSpPr>
          <a:xfrm>
            <a:off x="7989683" y="2350207"/>
            <a:ext cx="332761" cy="234066"/>
            <a:chOff x="7989683" y="2350207"/>
            <a:chExt cx="332761" cy="234066"/>
          </a:xfrm>
        </p:grpSpPr>
        <p:sp>
          <p:nvSpPr>
            <p:cNvPr id="8524" name="Google Shape;8524;p4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46"/>
          <p:cNvGrpSpPr/>
          <p:nvPr/>
        </p:nvGrpSpPr>
        <p:grpSpPr>
          <a:xfrm>
            <a:off x="5823294" y="2309751"/>
            <a:ext cx="315327" cy="314978"/>
            <a:chOff x="5823294" y="2309751"/>
            <a:chExt cx="315327" cy="314978"/>
          </a:xfrm>
        </p:grpSpPr>
        <p:sp>
          <p:nvSpPr>
            <p:cNvPr id="8531" name="Google Shape;8531;p4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4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4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4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4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4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4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4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4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4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4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4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4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46"/>
          <p:cNvGrpSpPr/>
          <p:nvPr/>
        </p:nvGrpSpPr>
        <p:grpSpPr>
          <a:xfrm>
            <a:off x="2497275" y="2744159"/>
            <a:ext cx="370930" cy="370549"/>
            <a:chOff x="2497275" y="2744159"/>
            <a:chExt cx="370930" cy="370549"/>
          </a:xfrm>
        </p:grpSpPr>
        <p:sp>
          <p:nvSpPr>
            <p:cNvPr id="8549" name="Google Shape;8549;p4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46"/>
          <p:cNvGrpSpPr/>
          <p:nvPr/>
        </p:nvGrpSpPr>
        <p:grpSpPr>
          <a:xfrm>
            <a:off x="860940" y="2746477"/>
            <a:ext cx="371883" cy="365691"/>
            <a:chOff x="860940" y="2746477"/>
            <a:chExt cx="371883" cy="365691"/>
          </a:xfrm>
        </p:grpSpPr>
        <p:sp>
          <p:nvSpPr>
            <p:cNvPr id="8556" name="Google Shape;8556;p4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4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4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4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46"/>
          <p:cNvGrpSpPr/>
          <p:nvPr/>
        </p:nvGrpSpPr>
        <p:grpSpPr>
          <a:xfrm>
            <a:off x="1493849" y="2775533"/>
            <a:ext cx="283985" cy="341080"/>
            <a:chOff x="1493849" y="2775533"/>
            <a:chExt cx="283985" cy="341080"/>
          </a:xfrm>
        </p:grpSpPr>
        <p:sp>
          <p:nvSpPr>
            <p:cNvPr id="8562" name="Google Shape;8562;p4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4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46"/>
          <p:cNvGrpSpPr/>
          <p:nvPr/>
        </p:nvGrpSpPr>
        <p:grpSpPr>
          <a:xfrm>
            <a:off x="1952836" y="2774422"/>
            <a:ext cx="372835" cy="342573"/>
            <a:chOff x="1952836" y="2774422"/>
            <a:chExt cx="372835" cy="342573"/>
          </a:xfrm>
        </p:grpSpPr>
        <p:sp>
          <p:nvSpPr>
            <p:cNvPr id="8565" name="Google Shape;8565;p4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4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4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46"/>
          <p:cNvGrpSpPr/>
          <p:nvPr/>
        </p:nvGrpSpPr>
        <p:grpSpPr>
          <a:xfrm>
            <a:off x="3079916" y="2744477"/>
            <a:ext cx="332729" cy="372518"/>
            <a:chOff x="3079916" y="2744477"/>
            <a:chExt cx="332729" cy="372518"/>
          </a:xfrm>
        </p:grpSpPr>
        <p:sp>
          <p:nvSpPr>
            <p:cNvPr id="8569" name="Google Shape;8569;p4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46"/>
          <p:cNvGrpSpPr/>
          <p:nvPr/>
        </p:nvGrpSpPr>
        <p:grpSpPr>
          <a:xfrm>
            <a:off x="3620576" y="2745525"/>
            <a:ext cx="336889" cy="355592"/>
            <a:chOff x="3620576" y="2745525"/>
            <a:chExt cx="336889" cy="355592"/>
          </a:xfrm>
        </p:grpSpPr>
        <p:sp>
          <p:nvSpPr>
            <p:cNvPr id="8573" name="Google Shape;8573;p4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46"/>
          <p:cNvGrpSpPr/>
          <p:nvPr/>
        </p:nvGrpSpPr>
        <p:grpSpPr>
          <a:xfrm>
            <a:off x="4126815" y="2760704"/>
            <a:ext cx="380393" cy="363118"/>
            <a:chOff x="4126815" y="2760704"/>
            <a:chExt cx="380393" cy="363118"/>
          </a:xfrm>
        </p:grpSpPr>
        <p:sp>
          <p:nvSpPr>
            <p:cNvPr id="8576" name="Google Shape;8576;p4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46"/>
          <p:cNvGrpSpPr/>
          <p:nvPr/>
        </p:nvGrpSpPr>
        <p:grpSpPr>
          <a:xfrm>
            <a:off x="4675986" y="2745684"/>
            <a:ext cx="381346" cy="368644"/>
            <a:chOff x="4675986" y="2745684"/>
            <a:chExt cx="381346" cy="368644"/>
          </a:xfrm>
        </p:grpSpPr>
        <p:sp>
          <p:nvSpPr>
            <p:cNvPr id="8581" name="Google Shape;8581;p4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46"/>
          <p:cNvGrpSpPr/>
          <p:nvPr/>
        </p:nvGrpSpPr>
        <p:grpSpPr>
          <a:xfrm>
            <a:off x="5220616" y="2791061"/>
            <a:ext cx="373185" cy="302466"/>
            <a:chOff x="5220616" y="2791061"/>
            <a:chExt cx="373185" cy="302466"/>
          </a:xfrm>
        </p:grpSpPr>
        <p:sp>
          <p:nvSpPr>
            <p:cNvPr id="8584" name="Google Shape;8584;p4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4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4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4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4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4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4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4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4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4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4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4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4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4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4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4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46"/>
          <p:cNvGrpSpPr/>
          <p:nvPr/>
        </p:nvGrpSpPr>
        <p:grpSpPr>
          <a:xfrm>
            <a:off x="5788661" y="2772517"/>
            <a:ext cx="284366" cy="344097"/>
            <a:chOff x="5864861" y="2772517"/>
            <a:chExt cx="284366" cy="344097"/>
          </a:xfrm>
        </p:grpSpPr>
        <p:sp>
          <p:nvSpPr>
            <p:cNvPr id="8603" name="Google Shape;8603;p4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9" name="Google Shape;8609;p4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0" name="Google Shape;8610;p46"/>
          <p:cNvGrpSpPr/>
          <p:nvPr/>
        </p:nvGrpSpPr>
        <p:grpSpPr>
          <a:xfrm>
            <a:off x="6974158" y="2789537"/>
            <a:ext cx="255247" cy="327458"/>
            <a:chOff x="6974158" y="2789537"/>
            <a:chExt cx="255247" cy="327458"/>
          </a:xfrm>
        </p:grpSpPr>
        <p:sp>
          <p:nvSpPr>
            <p:cNvPr id="8611" name="Google Shape;8611;p4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46"/>
          <p:cNvGrpSpPr/>
          <p:nvPr/>
        </p:nvGrpSpPr>
        <p:grpSpPr>
          <a:xfrm>
            <a:off x="7530697" y="2790299"/>
            <a:ext cx="244291" cy="326314"/>
            <a:chOff x="7530697" y="2790299"/>
            <a:chExt cx="244291" cy="326314"/>
          </a:xfrm>
        </p:grpSpPr>
        <p:sp>
          <p:nvSpPr>
            <p:cNvPr id="8618" name="Google Shape;8618;p4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46"/>
          <p:cNvGrpSpPr/>
          <p:nvPr/>
        </p:nvGrpSpPr>
        <p:grpSpPr>
          <a:xfrm>
            <a:off x="7988191" y="2832248"/>
            <a:ext cx="332348" cy="283985"/>
            <a:chOff x="7988191" y="2832248"/>
            <a:chExt cx="332348" cy="283985"/>
          </a:xfrm>
        </p:grpSpPr>
        <p:sp>
          <p:nvSpPr>
            <p:cNvPr id="8625" name="Google Shape;8625;p4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8" name="Google Shape;8628;p4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9" name="Google Shape;8629;p46"/>
          <p:cNvGrpSpPr/>
          <p:nvPr/>
        </p:nvGrpSpPr>
        <p:grpSpPr>
          <a:xfrm>
            <a:off x="3588440" y="3258368"/>
            <a:ext cx="364484" cy="262423"/>
            <a:chOff x="3588440" y="3258368"/>
            <a:chExt cx="364484" cy="262423"/>
          </a:xfrm>
        </p:grpSpPr>
        <p:sp>
          <p:nvSpPr>
            <p:cNvPr id="8630" name="Google Shape;8630;p4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6" name="Google Shape;8636;p4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7" name="Google Shape;8637;p46"/>
          <p:cNvGrpSpPr/>
          <p:nvPr/>
        </p:nvGrpSpPr>
        <p:grpSpPr>
          <a:xfrm>
            <a:off x="5765817" y="3227724"/>
            <a:ext cx="364865" cy="324822"/>
            <a:chOff x="5765817" y="3227724"/>
            <a:chExt cx="364865" cy="324822"/>
          </a:xfrm>
        </p:grpSpPr>
        <p:sp>
          <p:nvSpPr>
            <p:cNvPr id="8638" name="Google Shape;8638;p4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46"/>
          <p:cNvGrpSpPr/>
          <p:nvPr/>
        </p:nvGrpSpPr>
        <p:grpSpPr>
          <a:xfrm>
            <a:off x="6228583" y="3237664"/>
            <a:ext cx="446539" cy="303895"/>
            <a:chOff x="6228583" y="3237664"/>
            <a:chExt cx="446539" cy="303895"/>
          </a:xfrm>
        </p:grpSpPr>
        <p:sp>
          <p:nvSpPr>
            <p:cNvPr id="8642" name="Google Shape;8642;p4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4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46"/>
          <p:cNvGrpSpPr/>
          <p:nvPr/>
        </p:nvGrpSpPr>
        <p:grpSpPr>
          <a:xfrm>
            <a:off x="865862" y="3207306"/>
            <a:ext cx="364484" cy="364897"/>
            <a:chOff x="865862" y="3207306"/>
            <a:chExt cx="364484" cy="364897"/>
          </a:xfrm>
        </p:grpSpPr>
        <p:sp>
          <p:nvSpPr>
            <p:cNvPr id="8660" name="Google Shape;8660;p4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4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46"/>
          <p:cNvGrpSpPr/>
          <p:nvPr/>
        </p:nvGrpSpPr>
        <p:grpSpPr>
          <a:xfrm>
            <a:off x="1404617" y="3226962"/>
            <a:ext cx="370168" cy="325965"/>
            <a:chOff x="1404617" y="3226962"/>
            <a:chExt cx="370168" cy="325965"/>
          </a:xfrm>
        </p:grpSpPr>
        <p:sp>
          <p:nvSpPr>
            <p:cNvPr id="8675" name="Google Shape;8675;p4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4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46"/>
          <p:cNvGrpSpPr/>
          <p:nvPr/>
        </p:nvGrpSpPr>
        <p:grpSpPr>
          <a:xfrm>
            <a:off x="1954741" y="3212419"/>
            <a:ext cx="366389" cy="354481"/>
            <a:chOff x="1954741" y="3212419"/>
            <a:chExt cx="366389" cy="354481"/>
          </a:xfrm>
        </p:grpSpPr>
        <p:sp>
          <p:nvSpPr>
            <p:cNvPr id="8685" name="Google Shape;8685;p4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46"/>
          <p:cNvGrpSpPr/>
          <p:nvPr/>
        </p:nvGrpSpPr>
        <p:grpSpPr>
          <a:xfrm>
            <a:off x="3043239" y="3215626"/>
            <a:ext cx="366008" cy="348670"/>
            <a:chOff x="3043239" y="3215626"/>
            <a:chExt cx="366008" cy="348670"/>
          </a:xfrm>
        </p:grpSpPr>
        <p:sp>
          <p:nvSpPr>
            <p:cNvPr id="8693" name="Google Shape;8693;p4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46"/>
          <p:cNvGrpSpPr/>
          <p:nvPr/>
        </p:nvGrpSpPr>
        <p:grpSpPr>
          <a:xfrm>
            <a:off x="4218333" y="3184982"/>
            <a:ext cx="209107" cy="383442"/>
            <a:chOff x="4218333" y="3184982"/>
            <a:chExt cx="209107" cy="383442"/>
          </a:xfrm>
        </p:grpSpPr>
        <p:sp>
          <p:nvSpPr>
            <p:cNvPr id="8696" name="Google Shape;8696;p4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8" name="Google Shape;8698;p4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9" name="Google Shape;8699;p46"/>
          <p:cNvGrpSpPr/>
          <p:nvPr/>
        </p:nvGrpSpPr>
        <p:grpSpPr>
          <a:xfrm>
            <a:off x="6896644" y="3216007"/>
            <a:ext cx="322917" cy="347876"/>
            <a:chOff x="6896644" y="3216007"/>
            <a:chExt cx="322917" cy="347876"/>
          </a:xfrm>
        </p:grpSpPr>
        <p:sp>
          <p:nvSpPr>
            <p:cNvPr id="8700" name="Google Shape;8700;p4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4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4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4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4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4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4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46"/>
          <p:cNvGrpSpPr/>
          <p:nvPr/>
        </p:nvGrpSpPr>
        <p:grpSpPr>
          <a:xfrm>
            <a:off x="7429366" y="3223183"/>
            <a:ext cx="334634" cy="333904"/>
            <a:chOff x="7429366" y="3223183"/>
            <a:chExt cx="334634" cy="333904"/>
          </a:xfrm>
        </p:grpSpPr>
        <p:sp>
          <p:nvSpPr>
            <p:cNvPr id="8708" name="Google Shape;8708;p4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4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4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1" name="Google Shape;8711;p46"/>
          <p:cNvGrpSpPr/>
          <p:nvPr/>
        </p:nvGrpSpPr>
        <p:grpSpPr>
          <a:xfrm>
            <a:off x="5216456" y="3725484"/>
            <a:ext cx="356196" cy="265631"/>
            <a:chOff x="5216456" y="3725484"/>
            <a:chExt cx="356196" cy="265631"/>
          </a:xfrm>
        </p:grpSpPr>
        <p:sp>
          <p:nvSpPr>
            <p:cNvPr id="8712" name="Google Shape;8712;p4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4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46"/>
          <p:cNvGrpSpPr/>
          <p:nvPr/>
        </p:nvGrpSpPr>
        <p:grpSpPr>
          <a:xfrm>
            <a:off x="6849393" y="3733994"/>
            <a:ext cx="355053" cy="248038"/>
            <a:chOff x="6849393" y="3733994"/>
            <a:chExt cx="355053" cy="248038"/>
          </a:xfrm>
        </p:grpSpPr>
        <p:sp>
          <p:nvSpPr>
            <p:cNvPr id="8715" name="Google Shape;8715;p4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4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4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4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46"/>
          <p:cNvGrpSpPr/>
          <p:nvPr/>
        </p:nvGrpSpPr>
        <p:grpSpPr>
          <a:xfrm>
            <a:off x="7918997" y="3714687"/>
            <a:ext cx="392111" cy="280206"/>
            <a:chOff x="7918997" y="3714687"/>
            <a:chExt cx="392111" cy="280206"/>
          </a:xfrm>
        </p:grpSpPr>
        <p:sp>
          <p:nvSpPr>
            <p:cNvPr id="8721" name="Google Shape;8721;p4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4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4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4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4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6" name="Google Shape;8726;p4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7" name="Google Shape;8727;p46"/>
          <p:cNvGrpSpPr/>
          <p:nvPr/>
        </p:nvGrpSpPr>
        <p:grpSpPr>
          <a:xfrm>
            <a:off x="1408777" y="3680964"/>
            <a:ext cx="357720" cy="355148"/>
            <a:chOff x="1408777" y="3680964"/>
            <a:chExt cx="357720" cy="355148"/>
          </a:xfrm>
        </p:grpSpPr>
        <p:sp>
          <p:nvSpPr>
            <p:cNvPr id="8728" name="Google Shape;8728;p4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46"/>
          <p:cNvGrpSpPr/>
          <p:nvPr/>
        </p:nvGrpSpPr>
        <p:grpSpPr>
          <a:xfrm>
            <a:off x="1952836" y="3680964"/>
            <a:ext cx="357720" cy="355148"/>
            <a:chOff x="1952836" y="3680964"/>
            <a:chExt cx="357720" cy="355148"/>
          </a:xfrm>
        </p:grpSpPr>
        <p:sp>
          <p:nvSpPr>
            <p:cNvPr id="8734" name="Google Shape;8734;p4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46"/>
          <p:cNvGrpSpPr/>
          <p:nvPr/>
        </p:nvGrpSpPr>
        <p:grpSpPr>
          <a:xfrm>
            <a:off x="2496894" y="3680964"/>
            <a:ext cx="357720" cy="355148"/>
            <a:chOff x="2496894" y="3680964"/>
            <a:chExt cx="357720" cy="355148"/>
          </a:xfrm>
        </p:grpSpPr>
        <p:sp>
          <p:nvSpPr>
            <p:cNvPr id="8740" name="Google Shape;8740;p4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4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4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46"/>
          <p:cNvGrpSpPr/>
          <p:nvPr/>
        </p:nvGrpSpPr>
        <p:grpSpPr>
          <a:xfrm>
            <a:off x="3040984" y="3681059"/>
            <a:ext cx="356164" cy="355815"/>
            <a:chOff x="3040984" y="3681059"/>
            <a:chExt cx="356164" cy="355815"/>
          </a:xfrm>
        </p:grpSpPr>
        <p:sp>
          <p:nvSpPr>
            <p:cNvPr id="8746" name="Google Shape;8746;p4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4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4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46"/>
          <p:cNvGrpSpPr/>
          <p:nvPr/>
        </p:nvGrpSpPr>
        <p:grpSpPr>
          <a:xfrm>
            <a:off x="3584280" y="3699191"/>
            <a:ext cx="358069" cy="317995"/>
            <a:chOff x="3584280" y="3699191"/>
            <a:chExt cx="358069" cy="317995"/>
          </a:xfrm>
        </p:grpSpPr>
        <p:sp>
          <p:nvSpPr>
            <p:cNvPr id="8750" name="Google Shape;8750;p4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4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4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4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46"/>
          <p:cNvGrpSpPr/>
          <p:nvPr/>
        </p:nvGrpSpPr>
        <p:grpSpPr>
          <a:xfrm>
            <a:off x="4129482" y="3681059"/>
            <a:ext cx="355402" cy="354291"/>
            <a:chOff x="4129482" y="3681059"/>
            <a:chExt cx="355402" cy="354291"/>
          </a:xfrm>
        </p:grpSpPr>
        <p:sp>
          <p:nvSpPr>
            <p:cNvPr id="8755" name="Google Shape;8755;p4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4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4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4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46"/>
          <p:cNvGrpSpPr/>
          <p:nvPr/>
        </p:nvGrpSpPr>
        <p:grpSpPr>
          <a:xfrm>
            <a:off x="4673540" y="3680297"/>
            <a:ext cx="355434" cy="355815"/>
            <a:chOff x="4673540" y="3680297"/>
            <a:chExt cx="355434" cy="355815"/>
          </a:xfrm>
        </p:grpSpPr>
        <p:sp>
          <p:nvSpPr>
            <p:cNvPr id="8760" name="Google Shape;8760;p4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4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4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46"/>
          <p:cNvGrpSpPr/>
          <p:nvPr/>
        </p:nvGrpSpPr>
        <p:grpSpPr>
          <a:xfrm>
            <a:off x="5779408" y="3699191"/>
            <a:ext cx="317645" cy="318757"/>
            <a:chOff x="5779408" y="3699191"/>
            <a:chExt cx="317645" cy="318757"/>
          </a:xfrm>
        </p:grpSpPr>
        <p:sp>
          <p:nvSpPr>
            <p:cNvPr id="8764" name="Google Shape;8764;p4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4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6" name="Google Shape;8766;p4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7" name="Google Shape;8767;p46"/>
          <p:cNvGrpSpPr/>
          <p:nvPr/>
        </p:nvGrpSpPr>
        <p:grpSpPr>
          <a:xfrm>
            <a:off x="7390435" y="3680868"/>
            <a:ext cx="372073" cy="355243"/>
            <a:chOff x="7390435" y="3680868"/>
            <a:chExt cx="372073" cy="355243"/>
          </a:xfrm>
        </p:grpSpPr>
        <p:sp>
          <p:nvSpPr>
            <p:cNvPr id="8768" name="Google Shape;8768;p4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4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4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4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4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4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46"/>
          <p:cNvGrpSpPr/>
          <p:nvPr/>
        </p:nvGrpSpPr>
        <p:grpSpPr>
          <a:xfrm>
            <a:off x="1421638" y="4125629"/>
            <a:ext cx="374709" cy="374010"/>
            <a:chOff x="1421638" y="4125629"/>
            <a:chExt cx="374709" cy="374010"/>
          </a:xfrm>
        </p:grpSpPr>
        <p:sp>
          <p:nvSpPr>
            <p:cNvPr id="8775" name="Google Shape;8775;p4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4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46"/>
          <p:cNvGrpSpPr/>
          <p:nvPr/>
        </p:nvGrpSpPr>
        <p:grpSpPr>
          <a:xfrm>
            <a:off x="1973254" y="4156304"/>
            <a:ext cx="357720" cy="342192"/>
            <a:chOff x="1973254" y="4156304"/>
            <a:chExt cx="357720" cy="342192"/>
          </a:xfrm>
        </p:grpSpPr>
        <p:sp>
          <p:nvSpPr>
            <p:cNvPr id="8778" name="Google Shape;8778;p4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4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4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4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4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4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46"/>
          <p:cNvGrpSpPr/>
          <p:nvPr/>
        </p:nvGrpSpPr>
        <p:grpSpPr>
          <a:xfrm>
            <a:off x="2523759" y="4135505"/>
            <a:ext cx="341049" cy="340318"/>
            <a:chOff x="2523759" y="4135505"/>
            <a:chExt cx="341049" cy="340318"/>
          </a:xfrm>
        </p:grpSpPr>
        <p:sp>
          <p:nvSpPr>
            <p:cNvPr id="8785" name="Google Shape;8785;p4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4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46"/>
          <p:cNvGrpSpPr/>
          <p:nvPr/>
        </p:nvGrpSpPr>
        <p:grpSpPr>
          <a:xfrm>
            <a:off x="3040603" y="4130360"/>
            <a:ext cx="392079" cy="350353"/>
            <a:chOff x="3040603" y="4130360"/>
            <a:chExt cx="392079" cy="350353"/>
          </a:xfrm>
        </p:grpSpPr>
        <p:sp>
          <p:nvSpPr>
            <p:cNvPr id="8788" name="Google Shape;8788;p4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4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4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4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4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4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4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4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4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4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46"/>
          <p:cNvGrpSpPr/>
          <p:nvPr/>
        </p:nvGrpSpPr>
        <p:grpSpPr>
          <a:xfrm>
            <a:off x="3662144" y="4135505"/>
            <a:ext cx="232955" cy="340318"/>
            <a:chOff x="3662144" y="4135505"/>
            <a:chExt cx="232955" cy="340318"/>
          </a:xfrm>
        </p:grpSpPr>
        <p:sp>
          <p:nvSpPr>
            <p:cNvPr id="8799" name="Google Shape;8799;p4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4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4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4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46"/>
          <p:cNvGrpSpPr/>
          <p:nvPr/>
        </p:nvGrpSpPr>
        <p:grpSpPr>
          <a:xfrm>
            <a:off x="4149138" y="4121151"/>
            <a:ext cx="344065" cy="368644"/>
            <a:chOff x="4149138" y="4121151"/>
            <a:chExt cx="344065" cy="368644"/>
          </a:xfrm>
        </p:grpSpPr>
        <p:sp>
          <p:nvSpPr>
            <p:cNvPr id="8804" name="Google Shape;8804;p4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4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4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4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4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4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4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4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4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4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4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4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6" name="Google Shape;8816;p4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7" name="Google Shape;8817;p46"/>
          <p:cNvGrpSpPr/>
          <p:nvPr/>
        </p:nvGrpSpPr>
        <p:grpSpPr>
          <a:xfrm>
            <a:off x="5206262" y="4174817"/>
            <a:ext cx="397763" cy="262804"/>
            <a:chOff x="5206262" y="4174817"/>
            <a:chExt cx="397763" cy="262804"/>
          </a:xfrm>
        </p:grpSpPr>
        <p:sp>
          <p:nvSpPr>
            <p:cNvPr id="8818" name="Google Shape;8818;p4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4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4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4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4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4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4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46"/>
          <p:cNvGrpSpPr/>
          <p:nvPr/>
        </p:nvGrpSpPr>
        <p:grpSpPr>
          <a:xfrm>
            <a:off x="5727616" y="4204699"/>
            <a:ext cx="440505" cy="290018"/>
            <a:chOff x="5727616" y="4204699"/>
            <a:chExt cx="440505" cy="290018"/>
          </a:xfrm>
        </p:grpSpPr>
        <p:sp>
          <p:nvSpPr>
            <p:cNvPr id="8826" name="Google Shape;8826;p4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4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4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4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4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4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4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4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46"/>
          <p:cNvGrpSpPr/>
          <p:nvPr/>
        </p:nvGrpSpPr>
        <p:grpSpPr>
          <a:xfrm>
            <a:off x="6410063" y="4135124"/>
            <a:ext cx="159950" cy="364516"/>
            <a:chOff x="6410063" y="4135124"/>
            <a:chExt cx="159950" cy="364516"/>
          </a:xfrm>
        </p:grpSpPr>
        <p:sp>
          <p:nvSpPr>
            <p:cNvPr id="8835" name="Google Shape;8835;p4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4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4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4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46"/>
          <p:cNvGrpSpPr/>
          <p:nvPr/>
        </p:nvGrpSpPr>
        <p:grpSpPr>
          <a:xfrm>
            <a:off x="6924652" y="4135505"/>
            <a:ext cx="214378" cy="364135"/>
            <a:chOff x="6924652" y="4135505"/>
            <a:chExt cx="214378" cy="364135"/>
          </a:xfrm>
        </p:grpSpPr>
        <p:sp>
          <p:nvSpPr>
            <p:cNvPr id="8840" name="Google Shape;8840;p4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4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4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4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46"/>
          <p:cNvGrpSpPr/>
          <p:nvPr/>
        </p:nvGrpSpPr>
        <p:grpSpPr>
          <a:xfrm>
            <a:off x="7384751" y="4147984"/>
            <a:ext cx="380012" cy="351274"/>
            <a:chOff x="7384751" y="4147984"/>
            <a:chExt cx="380012" cy="351274"/>
          </a:xfrm>
        </p:grpSpPr>
        <p:sp>
          <p:nvSpPr>
            <p:cNvPr id="8845" name="Google Shape;8845;p4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4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4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4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4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3" name="Shape 8853"/>
        <p:cNvGrpSpPr/>
        <p:nvPr/>
      </p:nvGrpSpPr>
      <p:grpSpPr>
        <a:xfrm>
          <a:off x="0" y="0"/>
          <a:ext cx="0" cy="0"/>
          <a:chOff x="0" y="0"/>
          <a:chExt cx="0" cy="0"/>
        </a:xfrm>
      </p:grpSpPr>
      <p:sp>
        <p:nvSpPr>
          <p:cNvPr id="8854" name="Google Shape;8854;p4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855" name="Google Shape;8855;p4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856" name="Google Shape;8856;p47"/>
          <p:cNvGrpSpPr/>
          <p:nvPr/>
        </p:nvGrpSpPr>
        <p:grpSpPr>
          <a:xfrm>
            <a:off x="1989449" y="4282269"/>
            <a:ext cx="374774" cy="346073"/>
            <a:chOff x="1989449" y="4282269"/>
            <a:chExt cx="374774" cy="346073"/>
          </a:xfrm>
        </p:grpSpPr>
        <p:sp>
          <p:nvSpPr>
            <p:cNvPr id="8857" name="Google Shape;8857;p4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4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4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4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4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47"/>
          <p:cNvGrpSpPr/>
          <p:nvPr/>
        </p:nvGrpSpPr>
        <p:grpSpPr>
          <a:xfrm>
            <a:off x="2487439" y="4280740"/>
            <a:ext cx="198775" cy="348972"/>
            <a:chOff x="2487439" y="4280740"/>
            <a:chExt cx="198775" cy="348972"/>
          </a:xfrm>
        </p:grpSpPr>
        <p:sp>
          <p:nvSpPr>
            <p:cNvPr id="8863" name="Google Shape;8863;p4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4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4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4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47"/>
          <p:cNvGrpSpPr/>
          <p:nvPr/>
        </p:nvGrpSpPr>
        <p:grpSpPr>
          <a:xfrm>
            <a:off x="2810958" y="4273923"/>
            <a:ext cx="353145" cy="361873"/>
            <a:chOff x="2810958" y="4273923"/>
            <a:chExt cx="353145" cy="361873"/>
          </a:xfrm>
        </p:grpSpPr>
        <p:sp>
          <p:nvSpPr>
            <p:cNvPr id="8868" name="Google Shape;8868;p4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4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4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4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4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4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4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47"/>
          <p:cNvGrpSpPr/>
          <p:nvPr/>
        </p:nvGrpSpPr>
        <p:grpSpPr>
          <a:xfrm>
            <a:off x="6275635" y="4282651"/>
            <a:ext cx="209383" cy="366778"/>
            <a:chOff x="6275635" y="4282651"/>
            <a:chExt cx="209383" cy="366778"/>
          </a:xfrm>
        </p:grpSpPr>
        <p:sp>
          <p:nvSpPr>
            <p:cNvPr id="8876" name="Google Shape;8876;p4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4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47"/>
          <p:cNvGrpSpPr/>
          <p:nvPr/>
        </p:nvGrpSpPr>
        <p:grpSpPr>
          <a:xfrm>
            <a:off x="6701186" y="4283033"/>
            <a:ext cx="280292" cy="366396"/>
            <a:chOff x="6701186" y="4283033"/>
            <a:chExt cx="280292" cy="366396"/>
          </a:xfrm>
        </p:grpSpPr>
        <p:sp>
          <p:nvSpPr>
            <p:cNvPr id="8879" name="Google Shape;8879;p4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4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47"/>
          <p:cNvGrpSpPr/>
          <p:nvPr/>
        </p:nvGrpSpPr>
        <p:grpSpPr>
          <a:xfrm>
            <a:off x="2609571" y="3824958"/>
            <a:ext cx="373627" cy="347347"/>
            <a:chOff x="2609571" y="3824958"/>
            <a:chExt cx="373627" cy="347347"/>
          </a:xfrm>
        </p:grpSpPr>
        <p:sp>
          <p:nvSpPr>
            <p:cNvPr id="8882" name="Google Shape;8882;p4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4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4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5" name="Google Shape;8885;p47"/>
          <p:cNvGrpSpPr/>
          <p:nvPr/>
        </p:nvGrpSpPr>
        <p:grpSpPr>
          <a:xfrm>
            <a:off x="916127" y="3807056"/>
            <a:ext cx="221902" cy="380795"/>
            <a:chOff x="916127" y="3807056"/>
            <a:chExt cx="221902" cy="380795"/>
          </a:xfrm>
        </p:grpSpPr>
        <p:sp>
          <p:nvSpPr>
            <p:cNvPr id="8886" name="Google Shape;8886;p4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4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4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4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0" name="Google Shape;8890;p4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4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2" name="Google Shape;8892;p47"/>
          <p:cNvGrpSpPr/>
          <p:nvPr/>
        </p:nvGrpSpPr>
        <p:grpSpPr>
          <a:xfrm>
            <a:off x="3513010" y="3816134"/>
            <a:ext cx="362223" cy="361108"/>
            <a:chOff x="3513010" y="3816134"/>
            <a:chExt cx="362223" cy="361108"/>
          </a:xfrm>
        </p:grpSpPr>
        <p:sp>
          <p:nvSpPr>
            <p:cNvPr id="8893" name="Google Shape;8893;p4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4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4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4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47"/>
          <p:cNvGrpSpPr/>
          <p:nvPr/>
        </p:nvGrpSpPr>
        <p:grpSpPr>
          <a:xfrm>
            <a:off x="3950316" y="3820307"/>
            <a:ext cx="369805" cy="353782"/>
            <a:chOff x="3950316" y="3820307"/>
            <a:chExt cx="369805" cy="353782"/>
          </a:xfrm>
        </p:grpSpPr>
        <p:sp>
          <p:nvSpPr>
            <p:cNvPr id="8898" name="Google Shape;8898;p4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4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4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4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47"/>
          <p:cNvGrpSpPr/>
          <p:nvPr/>
        </p:nvGrpSpPr>
        <p:grpSpPr>
          <a:xfrm>
            <a:off x="1761909" y="3811961"/>
            <a:ext cx="307974" cy="371716"/>
            <a:chOff x="1761909" y="3811961"/>
            <a:chExt cx="307974" cy="371716"/>
          </a:xfrm>
        </p:grpSpPr>
        <p:sp>
          <p:nvSpPr>
            <p:cNvPr id="8903" name="Google Shape;8903;p4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4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4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4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4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4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4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4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4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4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47"/>
          <p:cNvGrpSpPr/>
          <p:nvPr/>
        </p:nvGrpSpPr>
        <p:grpSpPr>
          <a:xfrm>
            <a:off x="5373342" y="3808935"/>
            <a:ext cx="231395" cy="353145"/>
            <a:chOff x="5373342" y="3808935"/>
            <a:chExt cx="231395" cy="353145"/>
          </a:xfrm>
        </p:grpSpPr>
        <p:sp>
          <p:nvSpPr>
            <p:cNvPr id="8914" name="Google Shape;8914;p4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4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4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4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4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4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4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4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4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3" name="Google Shape;8923;p4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4" name="Google Shape;8924;p47"/>
          <p:cNvGrpSpPr/>
          <p:nvPr/>
        </p:nvGrpSpPr>
        <p:grpSpPr>
          <a:xfrm>
            <a:off x="5833775" y="3809445"/>
            <a:ext cx="235185" cy="352253"/>
            <a:chOff x="5833775" y="3809445"/>
            <a:chExt cx="235185" cy="352253"/>
          </a:xfrm>
        </p:grpSpPr>
        <p:sp>
          <p:nvSpPr>
            <p:cNvPr id="8925" name="Google Shape;8925;p4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4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4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47"/>
          <p:cNvGrpSpPr/>
          <p:nvPr/>
        </p:nvGrpSpPr>
        <p:grpSpPr>
          <a:xfrm>
            <a:off x="4942472" y="3809318"/>
            <a:ext cx="238976" cy="352762"/>
            <a:chOff x="4942472" y="3809318"/>
            <a:chExt cx="238976" cy="352762"/>
          </a:xfrm>
        </p:grpSpPr>
        <p:sp>
          <p:nvSpPr>
            <p:cNvPr id="8929" name="Google Shape;8929;p4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4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4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4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4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4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4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47"/>
          <p:cNvGrpSpPr/>
          <p:nvPr/>
        </p:nvGrpSpPr>
        <p:grpSpPr>
          <a:xfrm>
            <a:off x="6266525" y="3807788"/>
            <a:ext cx="260223" cy="353527"/>
            <a:chOff x="6266525" y="3807788"/>
            <a:chExt cx="260223" cy="353527"/>
          </a:xfrm>
        </p:grpSpPr>
        <p:sp>
          <p:nvSpPr>
            <p:cNvPr id="8937" name="Google Shape;8937;p4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4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4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4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1" name="Google Shape;8941;p4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2" name="Google Shape;8942;p47"/>
          <p:cNvGrpSpPr/>
          <p:nvPr/>
        </p:nvGrpSpPr>
        <p:grpSpPr>
          <a:xfrm>
            <a:off x="7184363" y="3809604"/>
            <a:ext cx="202184" cy="352762"/>
            <a:chOff x="7184363" y="3809604"/>
            <a:chExt cx="202184" cy="352762"/>
          </a:xfrm>
        </p:grpSpPr>
        <p:sp>
          <p:nvSpPr>
            <p:cNvPr id="8943" name="Google Shape;8943;p4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4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47"/>
          <p:cNvGrpSpPr/>
          <p:nvPr/>
        </p:nvGrpSpPr>
        <p:grpSpPr>
          <a:xfrm>
            <a:off x="7571624" y="3808935"/>
            <a:ext cx="292047" cy="352762"/>
            <a:chOff x="7571624" y="3808935"/>
            <a:chExt cx="292047" cy="352762"/>
          </a:xfrm>
        </p:grpSpPr>
        <p:sp>
          <p:nvSpPr>
            <p:cNvPr id="8946" name="Google Shape;8946;p4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4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4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4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4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4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47"/>
          <p:cNvGrpSpPr/>
          <p:nvPr/>
        </p:nvGrpSpPr>
        <p:grpSpPr>
          <a:xfrm>
            <a:off x="2174559" y="3356116"/>
            <a:ext cx="364135" cy="359930"/>
            <a:chOff x="2174559" y="3356116"/>
            <a:chExt cx="364135" cy="359930"/>
          </a:xfrm>
        </p:grpSpPr>
        <p:sp>
          <p:nvSpPr>
            <p:cNvPr id="8953" name="Google Shape;8953;p4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4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47"/>
          <p:cNvGrpSpPr/>
          <p:nvPr/>
        </p:nvGrpSpPr>
        <p:grpSpPr>
          <a:xfrm>
            <a:off x="1731934" y="3355639"/>
            <a:ext cx="368371" cy="361554"/>
            <a:chOff x="1731934" y="3355639"/>
            <a:chExt cx="368371" cy="361554"/>
          </a:xfrm>
        </p:grpSpPr>
        <p:sp>
          <p:nvSpPr>
            <p:cNvPr id="8956" name="Google Shape;8956;p4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4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47"/>
          <p:cNvGrpSpPr/>
          <p:nvPr/>
        </p:nvGrpSpPr>
        <p:grpSpPr>
          <a:xfrm>
            <a:off x="3990517" y="3354173"/>
            <a:ext cx="279559" cy="363402"/>
            <a:chOff x="3990517" y="3354173"/>
            <a:chExt cx="279559" cy="363402"/>
          </a:xfrm>
        </p:grpSpPr>
        <p:sp>
          <p:nvSpPr>
            <p:cNvPr id="8959" name="Google Shape;8959;p4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4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4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47"/>
          <p:cNvGrpSpPr/>
          <p:nvPr/>
        </p:nvGrpSpPr>
        <p:grpSpPr>
          <a:xfrm>
            <a:off x="3497847" y="3417374"/>
            <a:ext cx="379680" cy="237606"/>
            <a:chOff x="3497847" y="3417374"/>
            <a:chExt cx="379680" cy="237606"/>
          </a:xfrm>
        </p:grpSpPr>
        <p:sp>
          <p:nvSpPr>
            <p:cNvPr id="8963" name="Google Shape;8963;p4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4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4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4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47"/>
          <p:cNvGrpSpPr/>
          <p:nvPr/>
        </p:nvGrpSpPr>
        <p:grpSpPr>
          <a:xfrm>
            <a:off x="2612597" y="3367075"/>
            <a:ext cx="376271" cy="337982"/>
            <a:chOff x="2612597" y="3367075"/>
            <a:chExt cx="376271" cy="337982"/>
          </a:xfrm>
        </p:grpSpPr>
        <p:sp>
          <p:nvSpPr>
            <p:cNvPr id="8968" name="Google Shape;8968;p4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4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47"/>
          <p:cNvGrpSpPr/>
          <p:nvPr/>
        </p:nvGrpSpPr>
        <p:grpSpPr>
          <a:xfrm>
            <a:off x="3071914" y="3364431"/>
            <a:ext cx="343652" cy="342505"/>
            <a:chOff x="3071914" y="3364431"/>
            <a:chExt cx="343652" cy="342505"/>
          </a:xfrm>
        </p:grpSpPr>
        <p:sp>
          <p:nvSpPr>
            <p:cNvPr id="8971" name="Google Shape;8971;p4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4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4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4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4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47"/>
          <p:cNvGrpSpPr/>
          <p:nvPr/>
        </p:nvGrpSpPr>
        <p:grpSpPr>
          <a:xfrm>
            <a:off x="897141" y="3359875"/>
            <a:ext cx="257962" cy="352762"/>
            <a:chOff x="897141" y="3359875"/>
            <a:chExt cx="257962" cy="352762"/>
          </a:xfrm>
        </p:grpSpPr>
        <p:sp>
          <p:nvSpPr>
            <p:cNvPr id="8977" name="Google Shape;8977;p4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4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4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4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4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4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4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4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47"/>
          <p:cNvGrpSpPr/>
          <p:nvPr/>
        </p:nvGrpSpPr>
        <p:grpSpPr>
          <a:xfrm>
            <a:off x="1333682" y="3344330"/>
            <a:ext cx="271213" cy="383088"/>
            <a:chOff x="1333682" y="3344330"/>
            <a:chExt cx="271213" cy="383088"/>
          </a:xfrm>
        </p:grpSpPr>
        <p:sp>
          <p:nvSpPr>
            <p:cNvPr id="8986" name="Google Shape;8986;p4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4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4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4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4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4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4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4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4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4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4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47"/>
          <p:cNvGrpSpPr/>
          <p:nvPr/>
        </p:nvGrpSpPr>
        <p:grpSpPr>
          <a:xfrm>
            <a:off x="6664394" y="3346974"/>
            <a:ext cx="353113" cy="351998"/>
            <a:chOff x="6664394" y="3346974"/>
            <a:chExt cx="353113" cy="351998"/>
          </a:xfrm>
        </p:grpSpPr>
        <p:sp>
          <p:nvSpPr>
            <p:cNvPr id="8998" name="Google Shape;8998;p4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4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4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4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4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47"/>
          <p:cNvGrpSpPr/>
          <p:nvPr/>
        </p:nvGrpSpPr>
        <p:grpSpPr>
          <a:xfrm>
            <a:off x="849741" y="1959307"/>
            <a:ext cx="399398" cy="375443"/>
            <a:chOff x="849741" y="1959307"/>
            <a:chExt cx="399398" cy="375443"/>
          </a:xfrm>
        </p:grpSpPr>
        <p:sp>
          <p:nvSpPr>
            <p:cNvPr id="9004" name="Google Shape;9004;p4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4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47"/>
          <p:cNvGrpSpPr/>
          <p:nvPr/>
        </p:nvGrpSpPr>
        <p:grpSpPr>
          <a:xfrm>
            <a:off x="1284212" y="1963766"/>
            <a:ext cx="379489" cy="366046"/>
            <a:chOff x="1284212" y="1963766"/>
            <a:chExt cx="379489" cy="366046"/>
          </a:xfrm>
        </p:grpSpPr>
        <p:sp>
          <p:nvSpPr>
            <p:cNvPr id="9007" name="Google Shape;9007;p4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4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47"/>
          <p:cNvGrpSpPr/>
          <p:nvPr/>
        </p:nvGrpSpPr>
        <p:grpSpPr>
          <a:xfrm>
            <a:off x="3037766" y="1969564"/>
            <a:ext cx="370219" cy="354928"/>
            <a:chOff x="3037766" y="1969564"/>
            <a:chExt cx="370219" cy="354928"/>
          </a:xfrm>
        </p:grpSpPr>
        <p:sp>
          <p:nvSpPr>
            <p:cNvPr id="9010" name="Google Shape;9010;p4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4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4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4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47"/>
          <p:cNvGrpSpPr/>
          <p:nvPr/>
        </p:nvGrpSpPr>
        <p:grpSpPr>
          <a:xfrm>
            <a:off x="3982553" y="1971730"/>
            <a:ext cx="304566" cy="350501"/>
            <a:chOff x="3982553" y="1971730"/>
            <a:chExt cx="304566" cy="350501"/>
          </a:xfrm>
        </p:grpSpPr>
        <p:sp>
          <p:nvSpPr>
            <p:cNvPr id="9015" name="Google Shape;9015;p4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4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47"/>
          <p:cNvGrpSpPr/>
          <p:nvPr/>
        </p:nvGrpSpPr>
        <p:grpSpPr>
          <a:xfrm>
            <a:off x="2567841" y="1994124"/>
            <a:ext cx="399812" cy="306477"/>
            <a:chOff x="2567841" y="1994124"/>
            <a:chExt cx="399812" cy="306477"/>
          </a:xfrm>
        </p:grpSpPr>
        <p:sp>
          <p:nvSpPr>
            <p:cNvPr id="9018" name="Google Shape;9018;p4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4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4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47"/>
          <p:cNvGrpSpPr/>
          <p:nvPr/>
        </p:nvGrpSpPr>
        <p:grpSpPr>
          <a:xfrm>
            <a:off x="2212084" y="1960358"/>
            <a:ext cx="324698" cy="372863"/>
            <a:chOff x="2212084" y="1960358"/>
            <a:chExt cx="324698" cy="372863"/>
          </a:xfrm>
        </p:grpSpPr>
        <p:sp>
          <p:nvSpPr>
            <p:cNvPr id="9022" name="Google Shape;9022;p4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4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4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47"/>
          <p:cNvGrpSpPr/>
          <p:nvPr/>
        </p:nvGrpSpPr>
        <p:grpSpPr>
          <a:xfrm>
            <a:off x="1805901" y="1960358"/>
            <a:ext cx="284847" cy="373627"/>
            <a:chOff x="1805901" y="1960358"/>
            <a:chExt cx="284847" cy="373627"/>
          </a:xfrm>
        </p:grpSpPr>
        <p:sp>
          <p:nvSpPr>
            <p:cNvPr id="9026" name="Google Shape;9026;p4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4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8" name="Google Shape;9028;p4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4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4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1" name="Google Shape;9031;p47"/>
          <p:cNvGrpSpPr/>
          <p:nvPr/>
        </p:nvGrpSpPr>
        <p:grpSpPr>
          <a:xfrm>
            <a:off x="6656812" y="2029388"/>
            <a:ext cx="368690" cy="245793"/>
            <a:chOff x="6656812" y="2029388"/>
            <a:chExt cx="368690" cy="245793"/>
          </a:xfrm>
        </p:grpSpPr>
        <p:sp>
          <p:nvSpPr>
            <p:cNvPr id="9032" name="Google Shape;9032;p4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4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4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4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4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4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4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4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4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4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47"/>
          <p:cNvGrpSpPr/>
          <p:nvPr/>
        </p:nvGrpSpPr>
        <p:grpSpPr>
          <a:xfrm>
            <a:off x="4869651" y="2012218"/>
            <a:ext cx="376654" cy="281566"/>
            <a:chOff x="4869651" y="2012218"/>
            <a:chExt cx="376654" cy="281566"/>
          </a:xfrm>
        </p:grpSpPr>
        <p:sp>
          <p:nvSpPr>
            <p:cNvPr id="9043" name="Google Shape;9043;p4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4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4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4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47"/>
          <p:cNvGrpSpPr/>
          <p:nvPr/>
        </p:nvGrpSpPr>
        <p:grpSpPr>
          <a:xfrm>
            <a:off x="5306224" y="2012313"/>
            <a:ext cx="367925" cy="281694"/>
            <a:chOff x="5306224" y="2012313"/>
            <a:chExt cx="367925" cy="281694"/>
          </a:xfrm>
        </p:grpSpPr>
        <p:sp>
          <p:nvSpPr>
            <p:cNvPr id="9048" name="Google Shape;9048;p4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4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0" name="Google Shape;9050;p4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1" name="Google Shape;9051;p47"/>
          <p:cNvGrpSpPr/>
          <p:nvPr/>
        </p:nvGrpSpPr>
        <p:grpSpPr>
          <a:xfrm>
            <a:off x="6195998" y="1983102"/>
            <a:ext cx="368308" cy="338746"/>
            <a:chOff x="6195998" y="1983102"/>
            <a:chExt cx="368308" cy="338746"/>
          </a:xfrm>
        </p:grpSpPr>
        <p:sp>
          <p:nvSpPr>
            <p:cNvPr id="9052" name="Google Shape;9052;p4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4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4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47"/>
          <p:cNvGrpSpPr/>
          <p:nvPr/>
        </p:nvGrpSpPr>
        <p:grpSpPr>
          <a:xfrm>
            <a:off x="7542031" y="2011835"/>
            <a:ext cx="369072" cy="280037"/>
            <a:chOff x="7542031" y="2011835"/>
            <a:chExt cx="369072" cy="280037"/>
          </a:xfrm>
        </p:grpSpPr>
        <p:sp>
          <p:nvSpPr>
            <p:cNvPr id="9056" name="Google Shape;9056;p4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4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4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4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4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4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4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4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4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47"/>
          <p:cNvGrpSpPr/>
          <p:nvPr/>
        </p:nvGrpSpPr>
        <p:grpSpPr>
          <a:xfrm>
            <a:off x="8010427" y="3348503"/>
            <a:ext cx="278795" cy="351615"/>
            <a:chOff x="8010427" y="3348503"/>
            <a:chExt cx="278795" cy="351615"/>
          </a:xfrm>
        </p:grpSpPr>
        <p:sp>
          <p:nvSpPr>
            <p:cNvPr id="9066" name="Google Shape;9066;p4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4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4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4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0" name="Google Shape;9070;p4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1" name="Google Shape;9071;p47"/>
          <p:cNvGrpSpPr/>
          <p:nvPr/>
        </p:nvGrpSpPr>
        <p:grpSpPr>
          <a:xfrm>
            <a:off x="7141900" y="3349204"/>
            <a:ext cx="281057" cy="351010"/>
            <a:chOff x="7141900" y="3349204"/>
            <a:chExt cx="281057" cy="351010"/>
          </a:xfrm>
        </p:grpSpPr>
        <p:sp>
          <p:nvSpPr>
            <p:cNvPr id="9072" name="Google Shape;9072;p4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4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4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47"/>
          <p:cNvGrpSpPr/>
          <p:nvPr/>
        </p:nvGrpSpPr>
        <p:grpSpPr>
          <a:xfrm>
            <a:off x="5314188" y="3350032"/>
            <a:ext cx="363752" cy="353113"/>
            <a:chOff x="5314188" y="3350032"/>
            <a:chExt cx="363752" cy="353113"/>
          </a:xfrm>
        </p:grpSpPr>
        <p:sp>
          <p:nvSpPr>
            <p:cNvPr id="9076" name="Google Shape;9076;p4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4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47"/>
          <p:cNvGrpSpPr/>
          <p:nvPr/>
        </p:nvGrpSpPr>
        <p:grpSpPr>
          <a:xfrm>
            <a:off x="6203579" y="3348981"/>
            <a:ext cx="351615" cy="350373"/>
            <a:chOff x="6203579" y="3348981"/>
            <a:chExt cx="351615" cy="350373"/>
          </a:xfrm>
        </p:grpSpPr>
        <p:sp>
          <p:nvSpPr>
            <p:cNvPr id="9079" name="Google Shape;9079;p4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4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4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4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4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47"/>
          <p:cNvGrpSpPr/>
          <p:nvPr/>
        </p:nvGrpSpPr>
        <p:grpSpPr>
          <a:xfrm>
            <a:off x="5829984" y="3350032"/>
            <a:ext cx="220755" cy="352348"/>
            <a:chOff x="5829984" y="3350032"/>
            <a:chExt cx="220755" cy="352348"/>
          </a:xfrm>
        </p:grpSpPr>
        <p:sp>
          <p:nvSpPr>
            <p:cNvPr id="9085" name="Google Shape;9085;p4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4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4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4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47"/>
          <p:cNvGrpSpPr/>
          <p:nvPr/>
        </p:nvGrpSpPr>
        <p:grpSpPr>
          <a:xfrm>
            <a:off x="4882170" y="3349841"/>
            <a:ext cx="358464" cy="352316"/>
            <a:chOff x="4882170" y="3349841"/>
            <a:chExt cx="358464" cy="352316"/>
          </a:xfrm>
        </p:grpSpPr>
        <p:sp>
          <p:nvSpPr>
            <p:cNvPr id="9090" name="Google Shape;9090;p4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4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4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4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4" name="Google Shape;9094;p47"/>
          <p:cNvGrpSpPr/>
          <p:nvPr/>
        </p:nvGrpSpPr>
        <p:grpSpPr>
          <a:xfrm>
            <a:off x="3044965" y="2435220"/>
            <a:ext cx="400194" cy="324316"/>
            <a:chOff x="3044965" y="2435220"/>
            <a:chExt cx="400194" cy="324316"/>
          </a:xfrm>
        </p:grpSpPr>
        <p:sp>
          <p:nvSpPr>
            <p:cNvPr id="9095" name="Google Shape;9095;p4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4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4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47"/>
          <p:cNvGrpSpPr/>
          <p:nvPr/>
        </p:nvGrpSpPr>
        <p:grpSpPr>
          <a:xfrm>
            <a:off x="4878379" y="2473892"/>
            <a:ext cx="367161" cy="287523"/>
            <a:chOff x="4878379" y="2473892"/>
            <a:chExt cx="367161" cy="287523"/>
          </a:xfrm>
        </p:grpSpPr>
        <p:sp>
          <p:nvSpPr>
            <p:cNvPr id="9099" name="Google Shape;9099;p4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4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4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4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4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47"/>
          <p:cNvGrpSpPr/>
          <p:nvPr/>
        </p:nvGrpSpPr>
        <p:grpSpPr>
          <a:xfrm>
            <a:off x="1325719" y="2887689"/>
            <a:ext cx="290581" cy="372481"/>
            <a:chOff x="1325719" y="2887689"/>
            <a:chExt cx="290581" cy="372481"/>
          </a:xfrm>
        </p:grpSpPr>
        <p:sp>
          <p:nvSpPr>
            <p:cNvPr id="9105" name="Google Shape;9105;p4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4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4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47"/>
          <p:cNvGrpSpPr/>
          <p:nvPr/>
        </p:nvGrpSpPr>
        <p:grpSpPr>
          <a:xfrm>
            <a:off x="3510335" y="2892499"/>
            <a:ext cx="360726" cy="361204"/>
            <a:chOff x="3510335" y="2892499"/>
            <a:chExt cx="360726" cy="361204"/>
          </a:xfrm>
        </p:grpSpPr>
        <p:sp>
          <p:nvSpPr>
            <p:cNvPr id="9109" name="Google Shape;9109;p4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4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4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4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4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47"/>
          <p:cNvGrpSpPr/>
          <p:nvPr/>
        </p:nvGrpSpPr>
        <p:grpSpPr>
          <a:xfrm>
            <a:off x="3086313" y="2877049"/>
            <a:ext cx="320143" cy="392581"/>
            <a:chOff x="3086313" y="2877049"/>
            <a:chExt cx="320143" cy="392581"/>
          </a:xfrm>
        </p:grpSpPr>
        <p:sp>
          <p:nvSpPr>
            <p:cNvPr id="9115" name="Google Shape;9115;p4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4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4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4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4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4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4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4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4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4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4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4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4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47"/>
          <p:cNvGrpSpPr/>
          <p:nvPr/>
        </p:nvGrpSpPr>
        <p:grpSpPr>
          <a:xfrm>
            <a:off x="861113" y="2885746"/>
            <a:ext cx="333809" cy="373277"/>
            <a:chOff x="861113" y="2885746"/>
            <a:chExt cx="333809" cy="373277"/>
          </a:xfrm>
        </p:grpSpPr>
        <p:sp>
          <p:nvSpPr>
            <p:cNvPr id="9129" name="Google Shape;9129;p4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4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4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4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4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47"/>
          <p:cNvGrpSpPr/>
          <p:nvPr/>
        </p:nvGrpSpPr>
        <p:grpSpPr>
          <a:xfrm>
            <a:off x="1297654" y="1504481"/>
            <a:ext cx="349354" cy="362223"/>
            <a:chOff x="1297654" y="1504481"/>
            <a:chExt cx="349354" cy="362223"/>
          </a:xfrm>
        </p:grpSpPr>
        <p:sp>
          <p:nvSpPr>
            <p:cNvPr id="9135" name="Google Shape;9135;p4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4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4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8" name="Google Shape;9138;p4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47"/>
          <p:cNvGrpSpPr/>
          <p:nvPr/>
        </p:nvGrpSpPr>
        <p:grpSpPr>
          <a:xfrm>
            <a:off x="852385" y="1510916"/>
            <a:ext cx="353145" cy="351998"/>
            <a:chOff x="852385" y="1510916"/>
            <a:chExt cx="353145" cy="351998"/>
          </a:xfrm>
        </p:grpSpPr>
        <p:sp>
          <p:nvSpPr>
            <p:cNvPr id="9140" name="Google Shape;9140;p4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4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4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47"/>
          <p:cNvGrpSpPr/>
          <p:nvPr/>
        </p:nvGrpSpPr>
        <p:grpSpPr>
          <a:xfrm>
            <a:off x="1745217" y="1515471"/>
            <a:ext cx="343269" cy="342505"/>
            <a:chOff x="1745217" y="1515471"/>
            <a:chExt cx="343269" cy="342505"/>
          </a:xfrm>
        </p:grpSpPr>
        <p:sp>
          <p:nvSpPr>
            <p:cNvPr id="9144" name="Google Shape;9144;p4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4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4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4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4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9" name="Google Shape;9149;p47"/>
          <p:cNvGrpSpPr/>
          <p:nvPr/>
        </p:nvGrpSpPr>
        <p:grpSpPr>
          <a:xfrm>
            <a:off x="3042703" y="1529137"/>
            <a:ext cx="411535" cy="315587"/>
            <a:chOff x="3042703" y="1529137"/>
            <a:chExt cx="411535" cy="315587"/>
          </a:xfrm>
        </p:grpSpPr>
        <p:sp>
          <p:nvSpPr>
            <p:cNvPr id="9150" name="Google Shape;9150;p4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4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4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4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4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4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4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4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4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4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47"/>
          <p:cNvGrpSpPr/>
          <p:nvPr/>
        </p:nvGrpSpPr>
        <p:grpSpPr>
          <a:xfrm>
            <a:off x="2629289" y="1544682"/>
            <a:ext cx="350501" cy="284497"/>
            <a:chOff x="2629289" y="1544682"/>
            <a:chExt cx="350501" cy="284497"/>
          </a:xfrm>
        </p:grpSpPr>
        <p:sp>
          <p:nvSpPr>
            <p:cNvPr id="9161" name="Google Shape;9161;p4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4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4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4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4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47"/>
          <p:cNvGrpSpPr/>
          <p:nvPr/>
        </p:nvGrpSpPr>
        <p:grpSpPr>
          <a:xfrm>
            <a:off x="5305077" y="1502633"/>
            <a:ext cx="367893" cy="365218"/>
            <a:chOff x="5305077" y="1502633"/>
            <a:chExt cx="367893" cy="365218"/>
          </a:xfrm>
        </p:grpSpPr>
        <p:sp>
          <p:nvSpPr>
            <p:cNvPr id="9167" name="Google Shape;9167;p4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4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47"/>
          <p:cNvGrpSpPr/>
          <p:nvPr/>
        </p:nvGrpSpPr>
        <p:grpSpPr>
          <a:xfrm>
            <a:off x="7100170" y="1500117"/>
            <a:ext cx="368308" cy="367033"/>
            <a:chOff x="7100170" y="1500117"/>
            <a:chExt cx="368308" cy="367033"/>
          </a:xfrm>
        </p:grpSpPr>
        <p:sp>
          <p:nvSpPr>
            <p:cNvPr id="9170" name="Google Shape;9170;p4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4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4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4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4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4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4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4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4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4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4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4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4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3" name="Google Shape;9183;p4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4" name="Google Shape;9184;p47"/>
          <p:cNvGrpSpPr/>
          <p:nvPr/>
        </p:nvGrpSpPr>
        <p:grpSpPr>
          <a:xfrm>
            <a:off x="6649231" y="1500021"/>
            <a:ext cx="390287" cy="367065"/>
            <a:chOff x="6649231" y="1500021"/>
            <a:chExt cx="390287" cy="367065"/>
          </a:xfrm>
        </p:grpSpPr>
        <p:sp>
          <p:nvSpPr>
            <p:cNvPr id="9185" name="Google Shape;9185;p4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4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4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4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4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4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4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4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4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4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4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4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47"/>
          <p:cNvGrpSpPr/>
          <p:nvPr/>
        </p:nvGrpSpPr>
        <p:grpSpPr>
          <a:xfrm>
            <a:off x="5746938" y="1543503"/>
            <a:ext cx="387261" cy="280356"/>
            <a:chOff x="5746938" y="1543503"/>
            <a:chExt cx="387261" cy="280356"/>
          </a:xfrm>
        </p:grpSpPr>
        <p:sp>
          <p:nvSpPr>
            <p:cNvPr id="9198" name="Google Shape;9198;p4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4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47"/>
          <p:cNvGrpSpPr/>
          <p:nvPr/>
        </p:nvGrpSpPr>
        <p:grpSpPr>
          <a:xfrm>
            <a:off x="6196730" y="1525346"/>
            <a:ext cx="369072" cy="317467"/>
            <a:chOff x="6196730" y="1525346"/>
            <a:chExt cx="369072" cy="317467"/>
          </a:xfrm>
        </p:grpSpPr>
        <p:sp>
          <p:nvSpPr>
            <p:cNvPr id="9201" name="Google Shape;9201;p4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4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4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47"/>
          <p:cNvGrpSpPr/>
          <p:nvPr/>
        </p:nvGrpSpPr>
        <p:grpSpPr>
          <a:xfrm>
            <a:off x="4940592" y="1500690"/>
            <a:ext cx="246558" cy="367161"/>
            <a:chOff x="4940592" y="1500690"/>
            <a:chExt cx="246558" cy="367161"/>
          </a:xfrm>
        </p:grpSpPr>
        <p:sp>
          <p:nvSpPr>
            <p:cNvPr id="9205" name="Google Shape;9205;p4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4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4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4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47"/>
          <p:cNvGrpSpPr/>
          <p:nvPr/>
        </p:nvGrpSpPr>
        <p:grpSpPr>
          <a:xfrm>
            <a:off x="7964906" y="1499894"/>
            <a:ext cx="380858" cy="367575"/>
            <a:chOff x="7964906" y="1499894"/>
            <a:chExt cx="380858" cy="367575"/>
          </a:xfrm>
        </p:grpSpPr>
        <p:sp>
          <p:nvSpPr>
            <p:cNvPr id="9210" name="Google Shape;9210;p4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4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4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3" name="Google Shape;9213;p4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4" name="Google Shape;9214;p47"/>
          <p:cNvGrpSpPr/>
          <p:nvPr/>
        </p:nvGrpSpPr>
        <p:grpSpPr>
          <a:xfrm>
            <a:off x="8007400" y="2902278"/>
            <a:ext cx="285230" cy="355597"/>
            <a:chOff x="8007400" y="2902278"/>
            <a:chExt cx="285230" cy="355597"/>
          </a:xfrm>
        </p:grpSpPr>
        <p:sp>
          <p:nvSpPr>
            <p:cNvPr id="9215" name="Google Shape;9215;p4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4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47"/>
          <p:cNvGrpSpPr/>
          <p:nvPr/>
        </p:nvGrpSpPr>
        <p:grpSpPr>
          <a:xfrm>
            <a:off x="6219124" y="2902788"/>
            <a:ext cx="318231" cy="355470"/>
            <a:chOff x="6219124" y="2902788"/>
            <a:chExt cx="318231" cy="355470"/>
          </a:xfrm>
        </p:grpSpPr>
        <p:sp>
          <p:nvSpPr>
            <p:cNvPr id="9218" name="Google Shape;9218;p4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4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4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47"/>
          <p:cNvGrpSpPr/>
          <p:nvPr/>
        </p:nvGrpSpPr>
        <p:grpSpPr>
          <a:xfrm>
            <a:off x="4969421" y="2902852"/>
            <a:ext cx="185109" cy="355406"/>
            <a:chOff x="4969421" y="2902852"/>
            <a:chExt cx="185109" cy="355406"/>
          </a:xfrm>
        </p:grpSpPr>
        <p:sp>
          <p:nvSpPr>
            <p:cNvPr id="9222" name="Google Shape;9222;p4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4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4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4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4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4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8" name="Google Shape;9228;p4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4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0" name="Google Shape;9230;p47"/>
          <p:cNvGrpSpPr/>
          <p:nvPr/>
        </p:nvGrpSpPr>
        <p:grpSpPr>
          <a:xfrm>
            <a:off x="6685259" y="2902852"/>
            <a:ext cx="311414" cy="355406"/>
            <a:chOff x="6685259" y="2902852"/>
            <a:chExt cx="311414" cy="355406"/>
          </a:xfrm>
        </p:grpSpPr>
        <p:sp>
          <p:nvSpPr>
            <p:cNvPr id="9231" name="Google Shape;9231;p4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4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4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47"/>
          <p:cNvGrpSpPr/>
          <p:nvPr/>
        </p:nvGrpSpPr>
        <p:grpSpPr>
          <a:xfrm>
            <a:off x="5309250" y="2903170"/>
            <a:ext cx="359579" cy="355852"/>
            <a:chOff x="5309250" y="2903170"/>
            <a:chExt cx="359579" cy="355852"/>
          </a:xfrm>
        </p:grpSpPr>
        <p:sp>
          <p:nvSpPr>
            <p:cNvPr id="9235" name="Google Shape;9235;p4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4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4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47"/>
          <p:cNvGrpSpPr/>
          <p:nvPr/>
        </p:nvGrpSpPr>
        <p:grpSpPr>
          <a:xfrm>
            <a:off x="2199565" y="2421172"/>
            <a:ext cx="312179" cy="353431"/>
            <a:chOff x="2199565" y="2421172"/>
            <a:chExt cx="312179" cy="353431"/>
          </a:xfrm>
        </p:grpSpPr>
        <p:sp>
          <p:nvSpPr>
            <p:cNvPr id="9239" name="Google Shape;9239;p4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4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47"/>
          <p:cNvGrpSpPr/>
          <p:nvPr/>
        </p:nvGrpSpPr>
        <p:grpSpPr>
          <a:xfrm>
            <a:off x="1750887" y="2425727"/>
            <a:ext cx="320143" cy="343269"/>
            <a:chOff x="1750887" y="2425727"/>
            <a:chExt cx="320143" cy="343269"/>
          </a:xfrm>
        </p:grpSpPr>
        <p:sp>
          <p:nvSpPr>
            <p:cNvPr id="9242" name="Google Shape;9242;p4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4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47"/>
          <p:cNvGrpSpPr/>
          <p:nvPr/>
        </p:nvGrpSpPr>
        <p:grpSpPr>
          <a:xfrm>
            <a:off x="1298037" y="2425727"/>
            <a:ext cx="338364" cy="342887"/>
            <a:chOff x="1298037" y="2425727"/>
            <a:chExt cx="338364" cy="342887"/>
          </a:xfrm>
        </p:grpSpPr>
        <p:sp>
          <p:nvSpPr>
            <p:cNvPr id="9245" name="Google Shape;9245;p4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4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4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4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9" name="Google Shape;9249;p4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0" name="Google Shape;9250;p47"/>
          <p:cNvGrpSpPr/>
          <p:nvPr/>
        </p:nvGrpSpPr>
        <p:grpSpPr>
          <a:xfrm>
            <a:off x="3974207" y="2429009"/>
            <a:ext cx="320143" cy="338491"/>
            <a:chOff x="3974207" y="2429009"/>
            <a:chExt cx="320143" cy="338491"/>
          </a:xfrm>
        </p:grpSpPr>
        <p:sp>
          <p:nvSpPr>
            <p:cNvPr id="9251" name="Google Shape;9251;p4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4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47"/>
          <p:cNvGrpSpPr/>
          <p:nvPr/>
        </p:nvGrpSpPr>
        <p:grpSpPr>
          <a:xfrm>
            <a:off x="2623237" y="2431047"/>
            <a:ext cx="355024" cy="332630"/>
            <a:chOff x="2623237" y="2431047"/>
            <a:chExt cx="355024" cy="332630"/>
          </a:xfrm>
        </p:grpSpPr>
        <p:sp>
          <p:nvSpPr>
            <p:cNvPr id="9254" name="Google Shape;9254;p4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4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4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4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47"/>
          <p:cNvGrpSpPr/>
          <p:nvPr/>
        </p:nvGrpSpPr>
        <p:grpSpPr>
          <a:xfrm>
            <a:off x="6657194" y="2434073"/>
            <a:ext cx="375507" cy="367925"/>
            <a:chOff x="6657194" y="2434073"/>
            <a:chExt cx="375507" cy="367925"/>
          </a:xfrm>
        </p:grpSpPr>
        <p:sp>
          <p:nvSpPr>
            <p:cNvPr id="9259" name="Google Shape;9259;p4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4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4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47"/>
          <p:cNvGrpSpPr/>
          <p:nvPr/>
        </p:nvGrpSpPr>
        <p:grpSpPr>
          <a:xfrm>
            <a:off x="7101317" y="2441655"/>
            <a:ext cx="367925" cy="352380"/>
            <a:chOff x="7101317" y="2441655"/>
            <a:chExt cx="367925" cy="352380"/>
          </a:xfrm>
        </p:grpSpPr>
        <p:sp>
          <p:nvSpPr>
            <p:cNvPr id="9263" name="Google Shape;9263;p4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4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47"/>
          <p:cNvGrpSpPr/>
          <p:nvPr/>
        </p:nvGrpSpPr>
        <p:grpSpPr>
          <a:xfrm>
            <a:off x="5756399" y="2434456"/>
            <a:ext cx="367925" cy="367161"/>
            <a:chOff x="5756399" y="2434456"/>
            <a:chExt cx="367925" cy="367161"/>
          </a:xfrm>
        </p:grpSpPr>
        <p:sp>
          <p:nvSpPr>
            <p:cNvPr id="9266" name="Google Shape;9266;p4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4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4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4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4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4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4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3" name="Google Shape;9273;p4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4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5" name="Google Shape;9275;p47"/>
          <p:cNvGrpSpPr/>
          <p:nvPr/>
        </p:nvGrpSpPr>
        <p:grpSpPr>
          <a:xfrm>
            <a:off x="7964906" y="2434073"/>
            <a:ext cx="373627" cy="367925"/>
            <a:chOff x="7964906" y="2434073"/>
            <a:chExt cx="373627" cy="367925"/>
          </a:xfrm>
        </p:grpSpPr>
        <p:sp>
          <p:nvSpPr>
            <p:cNvPr id="9276" name="Google Shape;9276;p4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4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47"/>
          <p:cNvGrpSpPr/>
          <p:nvPr/>
        </p:nvGrpSpPr>
        <p:grpSpPr>
          <a:xfrm>
            <a:off x="6194086" y="2437737"/>
            <a:ext cx="369837" cy="360471"/>
            <a:chOff x="6194086" y="2437737"/>
            <a:chExt cx="369837" cy="360471"/>
          </a:xfrm>
        </p:grpSpPr>
        <p:sp>
          <p:nvSpPr>
            <p:cNvPr id="9279" name="Google Shape;9279;p4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4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84" name="Shape 9284"/>
        <p:cNvGrpSpPr/>
        <p:nvPr/>
      </p:nvGrpSpPr>
      <p:grpSpPr>
        <a:xfrm>
          <a:off x="0" y="0"/>
          <a:ext cx="0" cy="0"/>
          <a:chOff x="0" y="0"/>
          <a:chExt cx="0" cy="0"/>
        </a:xfrm>
      </p:grpSpPr>
      <p:sp>
        <p:nvSpPr>
          <p:cNvPr id="9285" name="Google Shape;9285;p4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86" name="Google Shape;9286;p4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87" name="Google Shape;9287;p48"/>
          <p:cNvGrpSpPr/>
          <p:nvPr/>
        </p:nvGrpSpPr>
        <p:grpSpPr>
          <a:xfrm>
            <a:off x="3541011" y="1508594"/>
            <a:ext cx="350166" cy="349434"/>
            <a:chOff x="3541011" y="1508594"/>
            <a:chExt cx="350166" cy="349434"/>
          </a:xfrm>
        </p:grpSpPr>
        <p:sp>
          <p:nvSpPr>
            <p:cNvPr id="9288" name="Google Shape;9288;p4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4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4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4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4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4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4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4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4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4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4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4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4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48"/>
          <p:cNvGrpSpPr/>
          <p:nvPr/>
        </p:nvGrpSpPr>
        <p:grpSpPr>
          <a:xfrm>
            <a:off x="3122257" y="1508594"/>
            <a:ext cx="294850" cy="349434"/>
            <a:chOff x="3122257" y="1508594"/>
            <a:chExt cx="294850" cy="349434"/>
          </a:xfrm>
        </p:grpSpPr>
        <p:sp>
          <p:nvSpPr>
            <p:cNvPr id="9302" name="Google Shape;9302;p4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4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4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4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4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48"/>
          <p:cNvGrpSpPr/>
          <p:nvPr/>
        </p:nvGrpSpPr>
        <p:grpSpPr>
          <a:xfrm>
            <a:off x="910723" y="1508212"/>
            <a:ext cx="251660" cy="350166"/>
            <a:chOff x="910723" y="1508212"/>
            <a:chExt cx="251660" cy="350166"/>
          </a:xfrm>
        </p:grpSpPr>
        <p:sp>
          <p:nvSpPr>
            <p:cNvPr id="9308" name="Google Shape;9308;p4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4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4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4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4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4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4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4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4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4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4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4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4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4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4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4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4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48"/>
          <p:cNvGrpSpPr/>
          <p:nvPr/>
        </p:nvGrpSpPr>
        <p:grpSpPr>
          <a:xfrm>
            <a:off x="1308631" y="1507830"/>
            <a:ext cx="350166" cy="350198"/>
            <a:chOff x="1308631" y="1507830"/>
            <a:chExt cx="350166" cy="350198"/>
          </a:xfrm>
        </p:grpSpPr>
        <p:sp>
          <p:nvSpPr>
            <p:cNvPr id="9326" name="Google Shape;9326;p4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4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4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4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48"/>
          <p:cNvGrpSpPr/>
          <p:nvPr/>
        </p:nvGrpSpPr>
        <p:grpSpPr>
          <a:xfrm>
            <a:off x="1756921" y="1509739"/>
            <a:ext cx="345997" cy="345997"/>
            <a:chOff x="1756921" y="1509739"/>
            <a:chExt cx="345997" cy="345997"/>
          </a:xfrm>
        </p:grpSpPr>
        <p:sp>
          <p:nvSpPr>
            <p:cNvPr id="9331" name="Google Shape;9331;p4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4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4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4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4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4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4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4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4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4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4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4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4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4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4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4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4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48"/>
          <p:cNvGrpSpPr/>
          <p:nvPr/>
        </p:nvGrpSpPr>
        <p:grpSpPr>
          <a:xfrm>
            <a:off x="2216956" y="1510503"/>
            <a:ext cx="318721" cy="345615"/>
            <a:chOff x="2216956" y="1510503"/>
            <a:chExt cx="318721" cy="345615"/>
          </a:xfrm>
        </p:grpSpPr>
        <p:sp>
          <p:nvSpPr>
            <p:cNvPr id="9349" name="Google Shape;9349;p4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4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4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4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4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48"/>
          <p:cNvGrpSpPr/>
          <p:nvPr/>
        </p:nvGrpSpPr>
        <p:grpSpPr>
          <a:xfrm>
            <a:off x="3988156" y="1568461"/>
            <a:ext cx="349052" cy="230049"/>
            <a:chOff x="3988156" y="1568461"/>
            <a:chExt cx="349052" cy="230049"/>
          </a:xfrm>
        </p:grpSpPr>
        <p:sp>
          <p:nvSpPr>
            <p:cNvPr id="9355" name="Google Shape;9355;p4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4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4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4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4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4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4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48"/>
          <p:cNvGrpSpPr/>
          <p:nvPr/>
        </p:nvGrpSpPr>
        <p:grpSpPr>
          <a:xfrm>
            <a:off x="2633037" y="1499873"/>
            <a:ext cx="379002" cy="366112"/>
            <a:chOff x="2633037" y="1499873"/>
            <a:chExt cx="379002" cy="366112"/>
          </a:xfrm>
        </p:grpSpPr>
        <p:sp>
          <p:nvSpPr>
            <p:cNvPr id="9363" name="Google Shape;9363;p4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4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4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4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4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4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48"/>
          <p:cNvGrpSpPr/>
          <p:nvPr/>
        </p:nvGrpSpPr>
        <p:grpSpPr>
          <a:xfrm>
            <a:off x="6675256" y="1516169"/>
            <a:ext cx="327823" cy="357009"/>
            <a:chOff x="6675256" y="1516169"/>
            <a:chExt cx="327823" cy="357009"/>
          </a:xfrm>
        </p:grpSpPr>
        <p:sp>
          <p:nvSpPr>
            <p:cNvPr id="9370" name="Google Shape;9370;p4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4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4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4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4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4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4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4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4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48"/>
          <p:cNvGrpSpPr/>
          <p:nvPr/>
        </p:nvGrpSpPr>
        <p:grpSpPr>
          <a:xfrm>
            <a:off x="8020159" y="1516551"/>
            <a:ext cx="300897" cy="356627"/>
            <a:chOff x="8020159" y="1516551"/>
            <a:chExt cx="300897" cy="356627"/>
          </a:xfrm>
        </p:grpSpPr>
        <p:sp>
          <p:nvSpPr>
            <p:cNvPr id="9380" name="Google Shape;9380;p4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4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4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4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4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48"/>
          <p:cNvGrpSpPr/>
          <p:nvPr/>
        </p:nvGrpSpPr>
        <p:grpSpPr>
          <a:xfrm>
            <a:off x="5377363" y="1516169"/>
            <a:ext cx="257357" cy="356627"/>
            <a:chOff x="5377363" y="1516169"/>
            <a:chExt cx="257357" cy="356627"/>
          </a:xfrm>
        </p:grpSpPr>
        <p:sp>
          <p:nvSpPr>
            <p:cNvPr id="9386" name="Google Shape;9386;p4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4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4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4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4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4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4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4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4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4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4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4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4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4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4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4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4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48"/>
          <p:cNvGrpSpPr/>
          <p:nvPr/>
        </p:nvGrpSpPr>
        <p:grpSpPr>
          <a:xfrm>
            <a:off x="4880567" y="1535870"/>
            <a:ext cx="356245" cy="317607"/>
            <a:chOff x="4880567" y="1535870"/>
            <a:chExt cx="356245" cy="317607"/>
          </a:xfrm>
        </p:grpSpPr>
        <p:sp>
          <p:nvSpPr>
            <p:cNvPr id="9404" name="Google Shape;9404;p4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4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4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4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4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48"/>
          <p:cNvGrpSpPr/>
          <p:nvPr/>
        </p:nvGrpSpPr>
        <p:grpSpPr>
          <a:xfrm>
            <a:off x="5771483" y="1515787"/>
            <a:ext cx="357359" cy="357391"/>
            <a:chOff x="5771483" y="1515787"/>
            <a:chExt cx="357359" cy="357391"/>
          </a:xfrm>
        </p:grpSpPr>
        <p:sp>
          <p:nvSpPr>
            <p:cNvPr id="9410" name="Google Shape;9410;p4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4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4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4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48"/>
          <p:cNvGrpSpPr/>
          <p:nvPr/>
        </p:nvGrpSpPr>
        <p:grpSpPr>
          <a:xfrm>
            <a:off x="7121669" y="1533610"/>
            <a:ext cx="321362" cy="321362"/>
            <a:chOff x="7121669" y="1533610"/>
            <a:chExt cx="321362" cy="321362"/>
          </a:xfrm>
        </p:grpSpPr>
        <p:sp>
          <p:nvSpPr>
            <p:cNvPr id="9415" name="Google Shape;9415;p4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4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4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4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48"/>
          <p:cNvGrpSpPr/>
          <p:nvPr/>
        </p:nvGrpSpPr>
        <p:grpSpPr>
          <a:xfrm>
            <a:off x="7562766" y="1514864"/>
            <a:ext cx="327059" cy="360192"/>
            <a:chOff x="7562766" y="1514864"/>
            <a:chExt cx="327059" cy="360192"/>
          </a:xfrm>
        </p:grpSpPr>
        <p:sp>
          <p:nvSpPr>
            <p:cNvPr id="9420" name="Google Shape;9420;p4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4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4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4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48"/>
          <p:cNvGrpSpPr/>
          <p:nvPr/>
        </p:nvGrpSpPr>
        <p:grpSpPr>
          <a:xfrm>
            <a:off x="6221229" y="1498673"/>
            <a:ext cx="361636" cy="362183"/>
            <a:chOff x="6259175" y="1559008"/>
            <a:chExt cx="271743" cy="272093"/>
          </a:xfrm>
        </p:grpSpPr>
        <p:sp>
          <p:nvSpPr>
            <p:cNvPr id="9425" name="Google Shape;9425;p4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4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4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4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4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4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4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4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4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4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4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4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4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4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4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4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4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48"/>
          <p:cNvGrpSpPr/>
          <p:nvPr/>
        </p:nvGrpSpPr>
        <p:grpSpPr>
          <a:xfrm>
            <a:off x="2661459" y="2015001"/>
            <a:ext cx="322508" cy="273494"/>
            <a:chOff x="2661459" y="2015001"/>
            <a:chExt cx="322508" cy="273494"/>
          </a:xfrm>
        </p:grpSpPr>
        <p:sp>
          <p:nvSpPr>
            <p:cNvPr id="9443" name="Google Shape;9443;p4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4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48"/>
          <p:cNvGrpSpPr/>
          <p:nvPr/>
        </p:nvGrpSpPr>
        <p:grpSpPr>
          <a:xfrm>
            <a:off x="6671087" y="2009304"/>
            <a:ext cx="332757" cy="281833"/>
            <a:chOff x="6671087" y="2009304"/>
            <a:chExt cx="332757" cy="281833"/>
          </a:xfrm>
        </p:grpSpPr>
        <p:sp>
          <p:nvSpPr>
            <p:cNvPr id="9446" name="Google Shape;9446;p4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4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8" name="Google Shape;9448;p4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9" name="Google Shape;9449;p48"/>
          <p:cNvGrpSpPr/>
          <p:nvPr/>
        </p:nvGrpSpPr>
        <p:grpSpPr>
          <a:xfrm>
            <a:off x="2201806" y="1976585"/>
            <a:ext cx="349784" cy="349434"/>
            <a:chOff x="2201806" y="1976585"/>
            <a:chExt cx="349784" cy="349434"/>
          </a:xfrm>
        </p:grpSpPr>
        <p:sp>
          <p:nvSpPr>
            <p:cNvPr id="9450" name="Google Shape;9450;p4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4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4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4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48"/>
          <p:cNvGrpSpPr/>
          <p:nvPr/>
        </p:nvGrpSpPr>
        <p:grpSpPr>
          <a:xfrm>
            <a:off x="3094217" y="1976585"/>
            <a:ext cx="350198" cy="350548"/>
            <a:chOff x="3094217" y="1976585"/>
            <a:chExt cx="350198" cy="350548"/>
          </a:xfrm>
        </p:grpSpPr>
        <p:sp>
          <p:nvSpPr>
            <p:cNvPr id="9455" name="Google Shape;9455;p4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4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4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4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4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4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4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4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4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4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4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4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4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48"/>
          <p:cNvGrpSpPr/>
          <p:nvPr/>
        </p:nvGrpSpPr>
        <p:grpSpPr>
          <a:xfrm>
            <a:off x="870939" y="1975821"/>
            <a:ext cx="332375" cy="350071"/>
            <a:chOff x="870939" y="1975821"/>
            <a:chExt cx="332375" cy="350071"/>
          </a:xfrm>
        </p:grpSpPr>
        <p:sp>
          <p:nvSpPr>
            <p:cNvPr id="9469" name="Google Shape;9469;p4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4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4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4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3" name="Google Shape;9473;p4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4" name="Google Shape;9474;p48"/>
          <p:cNvGrpSpPr/>
          <p:nvPr/>
        </p:nvGrpSpPr>
        <p:grpSpPr>
          <a:xfrm>
            <a:off x="3979435" y="1976585"/>
            <a:ext cx="345265" cy="349848"/>
            <a:chOff x="3979435" y="1976585"/>
            <a:chExt cx="345265" cy="349848"/>
          </a:xfrm>
        </p:grpSpPr>
        <p:sp>
          <p:nvSpPr>
            <p:cNvPr id="9475" name="Google Shape;9475;p4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4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4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4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4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4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4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4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4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4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4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4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4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4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4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4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4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48"/>
          <p:cNvGrpSpPr/>
          <p:nvPr/>
        </p:nvGrpSpPr>
        <p:grpSpPr>
          <a:xfrm>
            <a:off x="3576626" y="1975821"/>
            <a:ext cx="284251" cy="351694"/>
            <a:chOff x="3576626" y="1975821"/>
            <a:chExt cx="284251" cy="351694"/>
          </a:xfrm>
        </p:grpSpPr>
        <p:sp>
          <p:nvSpPr>
            <p:cNvPr id="9493" name="Google Shape;9493;p4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4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4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48"/>
          <p:cNvGrpSpPr/>
          <p:nvPr/>
        </p:nvGrpSpPr>
        <p:grpSpPr>
          <a:xfrm>
            <a:off x="2722090" y="2890162"/>
            <a:ext cx="238770" cy="371841"/>
            <a:chOff x="2722090" y="2890162"/>
            <a:chExt cx="238770" cy="371841"/>
          </a:xfrm>
        </p:grpSpPr>
        <p:sp>
          <p:nvSpPr>
            <p:cNvPr id="9497" name="Google Shape;9497;p4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4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4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0" name="Google Shape;9500;p4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1" name="Google Shape;9501;p48"/>
          <p:cNvGrpSpPr/>
          <p:nvPr/>
        </p:nvGrpSpPr>
        <p:grpSpPr>
          <a:xfrm>
            <a:off x="6216367" y="1970156"/>
            <a:ext cx="361147" cy="361147"/>
            <a:chOff x="6216367" y="1970156"/>
            <a:chExt cx="361147" cy="361147"/>
          </a:xfrm>
        </p:grpSpPr>
        <p:sp>
          <p:nvSpPr>
            <p:cNvPr id="9502" name="Google Shape;9502;p4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4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4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4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48"/>
          <p:cNvGrpSpPr/>
          <p:nvPr/>
        </p:nvGrpSpPr>
        <p:grpSpPr>
          <a:xfrm>
            <a:off x="1289311" y="2926222"/>
            <a:ext cx="408156" cy="299783"/>
            <a:chOff x="1289311" y="2926222"/>
            <a:chExt cx="408156" cy="299783"/>
          </a:xfrm>
        </p:grpSpPr>
        <p:sp>
          <p:nvSpPr>
            <p:cNvPr id="9507" name="Google Shape;9507;p4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4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48"/>
          <p:cNvGrpSpPr/>
          <p:nvPr/>
        </p:nvGrpSpPr>
        <p:grpSpPr>
          <a:xfrm>
            <a:off x="7978465" y="1969392"/>
            <a:ext cx="361147" cy="360797"/>
            <a:chOff x="7978465" y="1969392"/>
            <a:chExt cx="361147" cy="360797"/>
          </a:xfrm>
        </p:grpSpPr>
        <p:sp>
          <p:nvSpPr>
            <p:cNvPr id="9510" name="Google Shape;9510;p4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4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4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4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4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4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4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4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4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9" name="Google Shape;9519;p4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0" name="Google Shape;9520;p48"/>
          <p:cNvGrpSpPr/>
          <p:nvPr/>
        </p:nvGrpSpPr>
        <p:grpSpPr>
          <a:xfrm>
            <a:off x="854261" y="2908813"/>
            <a:ext cx="377474" cy="335748"/>
            <a:chOff x="854261" y="2908813"/>
            <a:chExt cx="377474" cy="335748"/>
          </a:xfrm>
        </p:grpSpPr>
        <p:sp>
          <p:nvSpPr>
            <p:cNvPr id="9521" name="Google Shape;9521;p4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4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4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4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4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48"/>
          <p:cNvGrpSpPr/>
          <p:nvPr/>
        </p:nvGrpSpPr>
        <p:grpSpPr>
          <a:xfrm>
            <a:off x="1749728" y="2894777"/>
            <a:ext cx="386927" cy="363438"/>
            <a:chOff x="1749728" y="2894777"/>
            <a:chExt cx="386927" cy="363438"/>
          </a:xfrm>
        </p:grpSpPr>
        <p:sp>
          <p:nvSpPr>
            <p:cNvPr id="9527" name="Google Shape;9527;p4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4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4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4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4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4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4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48"/>
          <p:cNvGrpSpPr/>
          <p:nvPr/>
        </p:nvGrpSpPr>
        <p:grpSpPr>
          <a:xfrm>
            <a:off x="7098912" y="1969392"/>
            <a:ext cx="359651" cy="361560"/>
            <a:chOff x="7098912" y="1969392"/>
            <a:chExt cx="359651" cy="361560"/>
          </a:xfrm>
        </p:grpSpPr>
        <p:sp>
          <p:nvSpPr>
            <p:cNvPr id="9535" name="Google Shape;9535;p4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4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4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4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4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4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4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4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4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4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4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4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4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8" name="Google Shape;9548;p4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9" name="Google Shape;9549;p48"/>
          <p:cNvGrpSpPr/>
          <p:nvPr/>
        </p:nvGrpSpPr>
        <p:grpSpPr>
          <a:xfrm>
            <a:off x="5352728" y="1990239"/>
            <a:ext cx="327091" cy="322508"/>
            <a:chOff x="5352728" y="1990239"/>
            <a:chExt cx="327091" cy="322508"/>
          </a:xfrm>
        </p:grpSpPr>
        <p:sp>
          <p:nvSpPr>
            <p:cNvPr id="9550" name="Google Shape;9550;p4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4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4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48"/>
          <p:cNvGrpSpPr/>
          <p:nvPr/>
        </p:nvGrpSpPr>
        <p:grpSpPr>
          <a:xfrm>
            <a:off x="7538896" y="1970156"/>
            <a:ext cx="361147" cy="361529"/>
            <a:chOff x="7538896" y="1970156"/>
            <a:chExt cx="361147" cy="361529"/>
          </a:xfrm>
        </p:grpSpPr>
        <p:sp>
          <p:nvSpPr>
            <p:cNvPr id="9554" name="Google Shape;9554;p4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4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4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4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4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4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48"/>
          <p:cNvGrpSpPr/>
          <p:nvPr/>
        </p:nvGrpSpPr>
        <p:grpSpPr>
          <a:xfrm>
            <a:off x="4896099" y="1970920"/>
            <a:ext cx="358155" cy="358123"/>
            <a:chOff x="4896099" y="1970920"/>
            <a:chExt cx="358155" cy="358123"/>
          </a:xfrm>
        </p:grpSpPr>
        <p:sp>
          <p:nvSpPr>
            <p:cNvPr id="9561" name="Google Shape;9561;p4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4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4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48"/>
          <p:cNvGrpSpPr/>
          <p:nvPr/>
        </p:nvGrpSpPr>
        <p:grpSpPr>
          <a:xfrm>
            <a:off x="4048787" y="2977019"/>
            <a:ext cx="283488" cy="198604"/>
            <a:chOff x="4048787" y="2977019"/>
            <a:chExt cx="283488" cy="198604"/>
          </a:xfrm>
        </p:grpSpPr>
        <p:sp>
          <p:nvSpPr>
            <p:cNvPr id="9565" name="Google Shape;9565;p4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4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4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4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4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4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48"/>
          <p:cNvGrpSpPr/>
          <p:nvPr/>
        </p:nvGrpSpPr>
        <p:grpSpPr>
          <a:xfrm>
            <a:off x="4054103" y="2430191"/>
            <a:ext cx="218687" cy="349052"/>
            <a:chOff x="4054103" y="2430191"/>
            <a:chExt cx="218687" cy="349052"/>
          </a:xfrm>
        </p:grpSpPr>
        <p:sp>
          <p:nvSpPr>
            <p:cNvPr id="9572" name="Google Shape;9572;p4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4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48"/>
          <p:cNvGrpSpPr/>
          <p:nvPr/>
        </p:nvGrpSpPr>
        <p:grpSpPr>
          <a:xfrm>
            <a:off x="2185128" y="2427549"/>
            <a:ext cx="382758" cy="356595"/>
            <a:chOff x="2185128" y="2427549"/>
            <a:chExt cx="382758" cy="356595"/>
          </a:xfrm>
        </p:grpSpPr>
        <p:sp>
          <p:nvSpPr>
            <p:cNvPr id="9575" name="Google Shape;9575;p4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4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4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4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48"/>
          <p:cNvGrpSpPr/>
          <p:nvPr/>
        </p:nvGrpSpPr>
        <p:grpSpPr>
          <a:xfrm>
            <a:off x="3539102" y="2427549"/>
            <a:ext cx="355099" cy="355481"/>
            <a:chOff x="3539102" y="2427549"/>
            <a:chExt cx="355099" cy="355481"/>
          </a:xfrm>
        </p:grpSpPr>
        <p:sp>
          <p:nvSpPr>
            <p:cNvPr id="9580" name="Google Shape;9580;p4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4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48"/>
          <p:cNvGrpSpPr/>
          <p:nvPr/>
        </p:nvGrpSpPr>
        <p:grpSpPr>
          <a:xfrm>
            <a:off x="2656907" y="2439293"/>
            <a:ext cx="332757" cy="332343"/>
            <a:chOff x="2656907" y="2439293"/>
            <a:chExt cx="332757" cy="332343"/>
          </a:xfrm>
        </p:grpSpPr>
        <p:sp>
          <p:nvSpPr>
            <p:cNvPr id="9583" name="Google Shape;9583;p4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4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4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4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4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4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4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48"/>
          <p:cNvGrpSpPr/>
          <p:nvPr/>
        </p:nvGrpSpPr>
        <p:grpSpPr>
          <a:xfrm>
            <a:off x="1731523" y="2422616"/>
            <a:ext cx="399435" cy="365698"/>
            <a:chOff x="1731523" y="2422616"/>
            <a:chExt cx="399435" cy="365698"/>
          </a:xfrm>
        </p:grpSpPr>
        <p:sp>
          <p:nvSpPr>
            <p:cNvPr id="9591" name="Google Shape;9591;p4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4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4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48"/>
          <p:cNvGrpSpPr/>
          <p:nvPr/>
        </p:nvGrpSpPr>
        <p:grpSpPr>
          <a:xfrm>
            <a:off x="3097241" y="2433564"/>
            <a:ext cx="344883" cy="343387"/>
            <a:chOff x="3097241" y="2433564"/>
            <a:chExt cx="344883" cy="343387"/>
          </a:xfrm>
        </p:grpSpPr>
        <p:sp>
          <p:nvSpPr>
            <p:cNvPr id="9595" name="Google Shape;9595;p4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4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4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4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4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4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4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4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4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48"/>
          <p:cNvGrpSpPr/>
          <p:nvPr/>
        </p:nvGrpSpPr>
        <p:grpSpPr>
          <a:xfrm>
            <a:off x="1278299" y="2439293"/>
            <a:ext cx="410829" cy="332343"/>
            <a:chOff x="1278299" y="2439293"/>
            <a:chExt cx="410829" cy="332343"/>
          </a:xfrm>
        </p:grpSpPr>
        <p:sp>
          <p:nvSpPr>
            <p:cNvPr id="9605" name="Google Shape;9605;p4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4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4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4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4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4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4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4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48"/>
          <p:cNvGrpSpPr/>
          <p:nvPr/>
        </p:nvGrpSpPr>
        <p:grpSpPr>
          <a:xfrm>
            <a:off x="870939" y="2439293"/>
            <a:ext cx="331993" cy="331993"/>
            <a:chOff x="870939" y="2439293"/>
            <a:chExt cx="331993" cy="331993"/>
          </a:xfrm>
        </p:grpSpPr>
        <p:sp>
          <p:nvSpPr>
            <p:cNvPr id="9614" name="Google Shape;9614;p4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4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4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4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4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4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4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4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4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4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4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4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4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4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4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4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48"/>
          <p:cNvGrpSpPr/>
          <p:nvPr/>
        </p:nvGrpSpPr>
        <p:grpSpPr>
          <a:xfrm>
            <a:off x="6644957" y="2456353"/>
            <a:ext cx="371395" cy="278904"/>
            <a:chOff x="6644957" y="2456353"/>
            <a:chExt cx="371395" cy="278904"/>
          </a:xfrm>
        </p:grpSpPr>
        <p:sp>
          <p:nvSpPr>
            <p:cNvPr id="9631" name="Google Shape;9631;p4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4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4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4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4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48"/>
          <p:cNvGrpSpPr/>
          <p:nvPr/>
        </p:nvGrpSpPr>
        <p:grpSpPr>
          <a:xfrm>
            <a:off x="5388757" y="2414659"/>
            <a:ext cx="260349" cy="362292"/>
            <a:chOff x="5388757" y="2414659"/>
            <a:chExt cx="260349" cy="362292"/>
          </a:xfrm>
        </p:grpSpPr>
        <p:sp>
          <p:nvSpPr>
            <p:cNvPr id="9637" name="Google Shape;9637;p4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4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4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4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4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4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4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4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4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4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4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4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4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4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4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4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4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4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4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4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48"/>
          <p:cNvGrpSpPr/>
          <p:nvPr/>
        </p:nvGrpSpPr>
        <p:grpSpPr>
          <a:xfrm>
            <a:off x="3567142" y="2905757"/>
            <a:ext cx="348288" cy="340331"/>
            <a:chOff x="3567142" y="2905757"/>
            <a:chExt cx="348288" cy="340331"/>
          </a:xfrm>
        </p:grpSpPr>
        <p:sp>
          <p:nvSpPr>
            <p:cNvPr id="9658" name="Google Shape;9658;p4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4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4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4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4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48"/>
          <p:cNvGrpSpPr/>
          <p:nvPr/>
        </p:nvGrpSpPr>
        <p:grpSpPr>
          <a:xfrm>
            <a:off x="7967103" y="2415041"/>
            <a:ext cx="355863" cy="361911"/>
            <a:chOff x="7967103" y="2415041"/>
            <a:chExt cx="355863" cy="361911"/>
          </a:xfrm>
        </p:grpSpPr>
        <p:sp>
          <p:nvSpPr>
            <p:cNvPr id="9664" name="Google Shape;9664;p4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4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4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4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4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4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4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4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4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4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4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48"/>
          <p:cNvGrpSpPr/>
          <p:nvPr/>
        </p:nvGrpSpPr>
        <p:grpSpPr>
          <a:xfrm>
            <a:off x="7529411" y="2414659"/>
            <a:ext cx="355863" cy="362292"/>
            <a:chOff x="7529411" y="2414659"/>
            <a:chExt cx="355863" cy="362292"/>
          </a:xfrm>
        </p:grpSpPr>
        <p:sp>
          <p:nvSpPr>
            <p:cNvPr id="9676" name="Google Shape;9676;p4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4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4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4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4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4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4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4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4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4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4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4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48"/>
          <p:cNvGrpSpPr/>
          <p:nvPr/>
        </p:nvGrpSpPr>
        <p:grpSpPr>
          <a:xfrm>
            <a:off x="5733194" y="2431718"/>
            <a:ext cx="446826" cy="327059"/>
            <a:chOff x="5733194" y="2431718"/>
            <a:chExt cx="446826" cy="327059"/>
          </a:xfrm>
        </p:grpSpPr>
        <p:sp>
          <p:nvSpPr>
            <p:cNvPr id="9689" name="Google Shape;9689;p4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4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4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48"/>
          <p:cNvGrpSpPr/>
          <p:nvPr/>
        </p:nvGrpSpPr>
        <p:grpSpPr>
          <a:xfrm>
            <a:off x="4876780" y="2418064"/>
            <a:ext cx="407774" cy="356627"/>
            <a:chOff x="4876780" y="2418064"/>
            <a:chExt cx="407774" cy="356627"/>
          </a:xfrm>
        </p:grpSpPr>
        <p:sp>
          <p:nvSpPr>
            <p:cNvPr id="9693" name="Google Shape;9693;p4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4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4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4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4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4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4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4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48"/>
          <p:cNvGrpSpPr/>
          <p:nvPr/>
        </p:nvGrpSpPr>
        <p:grpSpPr>
          <a:xfrm>
            <a:off x="7070872" y="2410871"/>
            <a:ext cx="398321" cy="371013"/>
            <a:chOff x="7070872" y="2410871"/>
            <a:chExt cx="398321" cy="371013"/>
          </a:xfrm>
        </p:grpSpPr>
        <p:sp>
          <p:nvSpPr>
            <p:cNvPr id="9702" name="Google Shape;9702;p4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4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4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4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6" name="Google Shape;9706;p4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7" name="Google Shape;9707;p48"/>
          <p:cNvGrpSpPr/>
          <p:nvPr/>
        </p:nvGrpSpPr>
        <p:grpSpPr>
          <a:xfrm>
            <a:off x="5318259" y="2982111"/>
            <a:ext cx="371013" cy="220787"/>
            <a:chOff x="5318259" y="2982111"/>
            <a:chExt cx="371013" cy="220787"/>
          </a:xfrm>
        </p:grpSpPr>
        <p:sp>
          <p:nvSpPr>
            <p:cNvPr id="9708" name="Google Shape;9708;p4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4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4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4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4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4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4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4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48"/>
          <p:cNvGrpSpPr/>
          <p:nvPr/>
        </p:nvGrpSpPr>
        <p:grpSpPr>
          <a:xfrm>
            <a:off x="7073928" y="2905757"/>
            <a:ext cx="371395" cy="371809"/>
            <a:chOff x="7073928" y="2905757"/>
            <a:chExt cx="371395" cy="371809"/>
          </a:xfrm>
        </p:grpSpPr>
        <p:sp>
          <p:nvSpPr>
            <p:cNvPr id="9717" name="Google Shape;9717;p4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4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4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48"/>
          <p:cNvGrpSpPr/>
          <p:nvPr/>
        </p:nvGrpSpPr>
        <p:grpSpPr>
          <a:xfrm>
            <a:off x="6188327" y="2955408"/>
            <a:ext cx="371395" cy="272857"/>
            <a:chOff x="6188327" y="2955408"/>
            <a:chExt cx="371395" cy="272857"/>
          </a:xfrm>
        </p:grpSpPr>
        <p:sp>
          <p:nvSpPr>
            <p:cNvPr id="9721" name="Google Shape;9721;p4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4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48"/>
          <p:cNvGrpSpPr/>
          <p:nvPr/>
        </p:nvGrpSpPr>
        <p:grpSpPr>
          <a:xfrm>
            <a:off x="7521454" y="2906139"/>
            <a:ext cx="359651" cy="371013"/>
            <a:chOff x="7521454" y="2906139"/>
            <a:chExt cx="359651" cy="371013"/>
          </a:xfrm>
        </p:grpSpPr>
        <p:sp>
          <p:nvSpPr>
            <p:cNvPr id="9724" name="Google Shape;9724;p4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4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4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4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4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48"/>
          <p:cNvGrpSpPr/>
          <p:nvPr/>
        </p:nvGrpSpPr>
        <p:grpSpPr>
          <a:xfrm>
            <a:off x="5782845" y="2906521"/>
            <a:ext cx="301661" cy="371013"/>
            <a:chOff x="5782845" y="2906521"/>
            <a:chExt cx="301661" cy="371013"/>
          </a:xfrm>
        </p:grpSpPr>
        <p:sp>
          <p:nvSpPr>
            <p:cNvPr id="9730" name="Google Shape;9730;p4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4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4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48"/>
          <p:cNvGrpSpPr/>
          <p:nvPr/>
        </p:nvGrpSpPr>
        <p:grpSpPr>
          <a:xfrm>
            <a:off x="6630539" y="2917502"/>
            <a:ext cx="371777" cy="349434"/>
            <a:chOff x="6630539" y="2917502"/>
            <a:chExt cx="371777" cy="349434"/>
          </a:xfrm>
        </p:grpSpPr>
        <p:sp>
          <p:nvSpPr>
            <p:cNvPr id="9734" name="Google Shape;9734;p4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4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4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4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4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4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4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48"/>
          <p:cNvGrpSpPr/>
          <p:nvPr/>
        </p:nvGrpSpPr>
        <p:grpSpPr>
          <a:xfrm>
            <a:off x="2171474" y="3369229"/>
            <a:ext cx="408156" cy="343737"/>
            <a:chOff x="2171474" y="3369229"/>
            <a:chExt cx="408156" cy="343737"/>
          </a:xfrm>
        </p:grpSpPr>
        <p:sp>
          <p:nvSpPr>
            <p:cNvPr id="9742" name="Google Shape;9742;p4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4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4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4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48"/>
          <p:cNvGrpSpPr/>
          <p:nvPr/>
        </p:nvGrpSpPr>
        <p:grpSpPr>
          <a:xfrm>
            <a:off x="4891198" y="2925108"/>
            <a:ext cx="334634" cy="334634"/>
            <a:chOff x="4891198" y="2925108"/>
            <a:chExt cx="334634" cy="334634"/>
          </a:xfrm>
        </p:grpSpPr>
        <p:sp>
          <p:nvSpPr>
            <p:cNvPr id="9747" name="Google Shape;9747;p4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4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4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4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4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4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4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4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48"/>
          <p:cNvGrpSpPr/>
          <p:nvPr/>
        </p:nvGrpSpPr>
        <p:grpSpPr>
          <a:xfrm>
            <a:off x="7976174" y="2925108"/>
            <a:ext cx="334666" cy="334634"/>
            <a:chOff x="7976174" y="2925108"/>
            <a:chExt cx="334666" cy="334634"/>
          </a:xfrm>
        </p:grpSpPr>
        <p:sp>
          <p:nvSpPr>
            <p:cNvPr id="9756" name="Google Shape;9756;p4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4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4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4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4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4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4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4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4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48"/>
          <p:cNvGrpSpPr/>
          <p:nvPr/>
        </p:nvGrpSpPr>
        <p:grpSpPr>
          <a:xfrm>
            <a:off x="3091957" y="3374131"/>
            <a:ext cx="354717" cy="332757"/>
            <a:chOff x="3091957" y="3374131"/>
            <a:chExt cx="354717" cy="332757"/>
          </a:xfrm>
        </p:grpSpPr>
        <p:sp>
          <p:nvSpPr>
            <p:cNvPr id="9766" name="Google Shape;9766;p4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4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4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4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4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4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48"/>
          <p:cNvGrpSpPr/>
          <p:nvPr/>
        </p:nvGrpSpPr>
        <p:grpSpPr>
          <a:xfrm>
            <a:off x="3988156" y="3380210"/>
            <a:ext cx="353954" cy="318880"/>
            <a:chOff x="3988156" y="3380210"/>
            <a:chExt cx="353954" cy="318880"/>
          </a:xfrm>
        </p:grpSpPr>
        <p:sp>
          <p:nvSpPr>
            <p:cNvPr id="9773" name="Google Shape;9773;p4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4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4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4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4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48"/>
          <p:cNvGrpSpPr/>
          <p:nvPr/>
        </p:nvGrpSpPr>
        <p:grpSpPr>
          <a:xfrm>
            <a:off x="3541011" y="3367320"/>
            <a:ext cx="348257" cy="346188"/>
            <a:chOff x="3541011" y="3367320"/>
            <a:chExt cx="348257" cy="346188"/>
          </a:xfrm>
        </p:grpSpPr>
        <p:sp>
          <p:nvSpPr>
            <p:cNvPr id="9779" name="Google Shape;9779;p4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4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4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4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48"/>
          <p:cNvGrpSpPr/>
          <p:nvPr/>
        </p:nvGrpSpPr>
        <p:grpSpPr>
          <a:xfrm>
            <a:off x="850092" y="3352934"/>
            <a:ext cx="369517" cy="375660"/>
            <a:chOff x="850092" y="3352934"/>
            <a:chExt cx="369517" cy="375660"/>
          </a:xfrm>
        </p:grpSpPr>
        <p:sp>
          <p:nvSpPr>
            <p:cNvPr id="9784" name="Google Shape;9784;p4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4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4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4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4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48"/>
          <p:cNvGrpSpPr/>
          <p:nvPr/>
        </p:nvGrpSpPr>
        <p:grpSpPr>
          <a:xfrm>
            <a:off x="1314678" y="3358217"/>
            <a:ext cx="334666" cy="365348"/>
            <a:chOff x="1314678" y="3358217"/>
            <a:chExt cx="334666" cy="365348"/>
          </a:xfrm>
        </p:grpSpPr>
        <p:sp>
          <p:nvSpPr>
            <p:cNvPr id="9790" name="Google Shape;9790;p4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4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4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4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4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48"/>
          <p:cNvGrpSpPr/>
          <p:nvPr/>
        </p:nvGrpSpPr>
        <p:grpSpPr>
          <a:xfrm>
            <a:off x="1748582" y="3372635"/>
            <a:ext cx="359269" cy="335780"/>
            <a:chOff x="1748582" y="3372635"/>
            <a:chExt cx="359269" cy="335780"/>
          </a:xfrm>
        </p:grpSpPr>
        <p:sp>
          <p:nvSpPr>
            <p:cNvPr id="9796" name="Google Shape;9796;p4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7" name="Google Shape;9797;p48"/>
            <p:cNvGrpSpPr/>
            <p:nvPr/>
          </p:nvGrpSpPr>
          <p:grpSpPr>
            <a:xfrm>
              <a:off x="1748582" y="3372635"/>
              <a:ext cx="333520" cy="335780"/>
              <a:chOff x="1748582" y="3372635"/>
              <a:chExt cx="333520" cy="335780"/>
            </a:xfrm>
          </p:grpSpPr>
          <p:sp>
            <p:nvSpPr>
              <p:cNvPr id="9798" name="Google Shape;9798;p4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4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4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1" name="Google Shape;9801;p48"/>
          <p:cNvGrpSpPr/>
          <p:nvPr/>
        </p:nvGrpSpPr>
        <p:grpSpPr>
          <a:xfrm>
            <a:off x="2640993" y="3357835"/>
            <a:ext cx="365348" cy="364966"/>
            <a:chOff x="2640993" y="3357835"/>
            <a:chExt cx="365348" cy="364966"/>
          </a:xfrm>
        </p:grpSpPr>
        <p:sp>
          <p:nvSpPr>
            <p:cNvPr id="9802" name="Google Shape;9802;p4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4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4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4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4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4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4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4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4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4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48"/>
          <p:cNvGrpSpPr/>
          <p:nvPr/>
        </p:nvGrpSpPr>
        <p:grpSpPr>
          <a:xfrm>
            <a:off x="4886264" y="3366174"/>
            <a:ext cx="350548" cy="350198"/>
            <a:chOff x="4886264" y="3366174"/>
            <a:chExt cx="350548" cy="350198"/>
          </a:xfrm>
        </p:grpSpPr>
        <p:sp>
          <p:nvSpPr>
            <p:cNvPr id="9813" name="Google Shape;9813;p4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4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4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4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4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4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4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4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4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4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4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4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4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48"/>
          <p:cNvGrpSpPr/>
          <p:nvPr/>
        </p:nvGrpSpPr>
        <p:grpSpPr>
          <a:xfrm>
            <a:off x="5331913" y="3413947"/>
            <a:ext cx="347143" cy="254684"/>
            <a:chOff x="5331913" y="3413947"/>
            <a:chExt cx="347143" cy="254684"/>
          </a:xfrm>
        </p:grpSpPr>
        <p:sp>
          <p:nvSpPr>
            <p:cNvPr id="9827" name="Google Shape;9827;p4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4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4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4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4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4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48"/>
          <p:cNvGrpSpPr/>
          <p:nvPr/>
        </p:nvGrpSpPr>
        <p:grpSpPr>
          <a:xfrm>
            <a:off x="5776798" y="3409778"/>
            <a:ext cx="346379" cy="264518"/>
            <a:chOff x="5776798" y="3409778"/>
            <a:chExt cx="346379" cy="264518"/>
          </a:xfrm>
        </p:grpSpPr>
        <p:sp>
          <p:nvSpPr>
            <p:cNvPr id="9834" name="Google Shape;9834;p4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4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4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4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4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4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48"/>
          <p:cNvGrpSpPr/>
          <p:nvPr/>
        </p:nvGrpSpPr>
        <p:grpSpPr>
          <a:xfrm>
            <a:off x="7108015" y="3396505"/>
            <a:ext cx="344883" cy="290299"/>
            <a:chOff x="7108015" y="3396505"/>
            <a:chExt cx="344883" cy="290299"/>
          </a:xfrm>
        </p:grpSpPr>
        <p:sp>
          <p:nvSpPr>
            <p:cNvPr id="9841" name="Google Shape;9841;p4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4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4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4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48"/>
          <p:cNvGrpSpPr/>
          <p:nvPr/>
        </p:nvGrpSpPr>
        <p:grpSpPr>
          <a:xfrm>
            <a:off x="7551754" y="3390808"/>
            <a:ext cx="344883" cy="301311"/>
            <a:chOff x="7551754" y="3390808"/>
            <a:chExt cx="344883" cy="301311"/>
          </a:xfrm>
        </p:grpSpPr>
        <p:sp>
          <p:nvSpPr>
            <p:cNvPr id="9846" name="Google Shape;9846;p4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4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4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4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4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4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4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4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4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4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4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48"/>
          <p:cNvGrpSpPr/>
          <p:nvPr/>
        </p:nvGrpSpPr>
        <p:grpSpPr>
          <a:xfrm>
            <a:off x="6707084" y="3387403"/>
            <a:ext cx="261145" cy="308504"/>
            <a:chOff x="6707084" y="3387403"/>
            <a:chExt cx="261145" cy="308504"/>
          </a:xfrm>
        </p:grpSpPr>
        <p:sp>
          <p:nvSpPr>
            <p:cNvPr id="9858" name="Google Shape;9858;p4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4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4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4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48"/>
          <p:cNvGrpSpPr/>
          <p:nvPr/>
        </p:nvGrpSpPr>
        <p:grpSpPr>
          <a:xfrm>
            <a:off x="848978" y="4297637"/>
            <a:ext cx="377824" cy="324418"/>
            <a:chOff x="848978" y="4297637"/>
            <a:chExt cx="377824" cy="324418"/>
          </a:xfrm>
        </p:grpSpPr>
        <p:sp>
          <p:nvSpPr>
            <p:cNvPr id="9863" name="Google Shape;9863;p4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4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48"/>
          <p:cNvGrpSpPr/>
          <p:nvPr/>
        </p:nvGrpSpPr>
        <p:grpSpPr>
          <a:xfrm>
            <a:off x="1754279" y="4286593"/>
            <a:ext cx="351439" cy="345965"/>
            <a:chOff x="1754279" y="4286593"/>
            <a:chExt cx="351439" cy="345965"/>
          </a:xfrm>
        </p:grpSpPr>
        <p:sp>
          <p:nvSpPr>
            <p:cNvPr id="9866" name="Google Shape;9866;p4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4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4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4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4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48"/>
          <p:cNvGrpSpPr/>
          <p:nvPr/>
        </p:nvGrpSpPr>
        <p:grpSpPr>
          <a:xfrm>
            <a:off x="3996113" y="4291176"/>
            <a:ext cx="336512" cy="335048"/>
            <a:chOff x="3996113" y="4291176"/>
            <a:chExt cx="336512" cy="335048"/>
          </a:xfrm>
        </p:grpSpPr>
        <p:sp>
          <p:nvSpPr>
            <p:cNvPr id="9872" name="Google Shape;9872;p4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4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4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5" name="Google Shape;9875;p4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48"/>
          <p:cNvGrpSpPr/>
          <p:nvPr/>
        </p:nvGrpSpPr>
        <p:grpSpPr>
          <a:xfrm>
            <a:off x="2179081" y="4285511"/>
            <a:ext cx="397525" cy="348670"/>
            <a:chOff x="2179081" y="4285511"/>
            <a:chExt cx="397525" cy="348670"/>
          </a:xfrm>
        </p:grpSpPr>
        <p:sp>
          <p:nvSpPr>
            <p:cNvPr id="9877" name="Google Shape;9877;p4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4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48"/>
          <p:cNvGrpSpPr/>
          <p:nvPr/>
        </p:nvGrpSpPr>
        <p:grpSpPr>
          <a:xfrm>
            <a:off x="3584201" y="4294996"/>
            <a:ext cx="267574" cy="329415"/>
            <a:chOff x="3584201" y="4294996"/>
            <a:chExt cx="267574" cy="329415"/>
          </a:xfrm>
        </p:grpSpPr>
        <p:sp>
          <p:nvSpPr>
            <p:cNvPr id="9880" name="Google Shape;9880;p4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4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4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4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48"/>
          <p:cNvGrpSpPr/>
          <p:nvPr/>
        </p:nvGrpSpPr>
        <p:grpSpPr>
          <a:xfrm>
            <a:off x="3082855" y="4295728"/>
            <a:ext cx="375946" cy="327823"/>
            <a:chOff x="3082855" y="4295728"/>
            <a:chExt cx="375946" cy="327823"/>
          </a:xfrm>
        </p:grpSpPr>
        <p:sp>
          <p:nvSpPr>
            <p:cNvPr id="9885" name="Google Shape;9885;p4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4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4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4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4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4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4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4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4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4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4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48"/>
          <p:cNvGrpSpPr/>
          <p:nvPr/>
        </p:nvGrpSpPr>
        <p:grpSpPr>
          <a:xfrm>
            <a:off x="2749016" y="4291176"/>
            <a:ext cx="150831" cy="336926"/>
            <a:chOff x="2749016" y="4291176"/>
            <a:chExt cx="150831" cy="336926"/>
          </a:xfrm>
        </p:grpSpPr>
        <p:sp>
          <p:nvSpPr>
            <p:cNvPr id="9897" name="Google Shape;9897;p4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4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4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4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48"/>
          <p:cNvGrpSpPr/>
          <p:nvPr/>
        </p:nvGrpSpPr>
        <p:grpSpPr>
          <a:xfrm>
            <a:off x="7127716" y="4279432"/>
            <a:ext cx="248254" cy="361942"/>
            <a:chOff x="7127716" y="4279432"/>
            <a:chExt cx="248254" cy="361942"/>
          </a:xfrm>
        </p:grpSpPr>
        <p:sp>
          <p:nvSpPr>
            <p:cNvPr id="9902" name="Google Shape;9902;p4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4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4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4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4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4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4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4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4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48"/>
          <p:cNvGrpSpPr/>
          <p:nvPr/>
        </p:nvGrpSpPr>
        <p:grpSpPr>
          <a:xfrm>
            <a:off x="7565408" y="4279432"/>
            <a:ext cx="248255" cy="361942"/>
            <a:chOff x="7565408" y="4279432"/>
            <a:chExt cx="248255" cy="361942"/>
          </a:xfrm>
        </p:grpSpPr>
        <p:sp>
          <p:nvSpPr>
            <p:cNvPr id="9912" name="Google Shape;9912;p4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4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4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4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4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4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4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4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48"/>
          <p:cNvGrpSpPr/>
          <p:nvPr/>
        </p:nvGrpSpPr>
        <p:grpSpPr>
          <a:xfrm>
            <a:off x="6264109" y="4279432"/>
            <a:ext cx="225498" cy="361560"/>
            <a:chOff x="6264109" y="4279432"/>
            <a:chExt cx="225498" cy="361560"/>
          </a:xfrm>
        </p:grpSpPr>
        <p:sp>
          <p:nvSpPr>
            <p:cNvPr id="9921" name="Google Shape;9921;p4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4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48"/>
          <p:cNvGrpSpPr/>
          <p:nvPr/>
        </p:nvGrpSpPr>
        <p:grpSpPr>
          <a:xfrm>
            <a:off x="7929578" y="4284365"/>
            <a:ext cx="395266" cy="351312"/>
            <a:chOff x="7929578" y="4284365"/>
            <a:chExt cx="395266" cy="351312"/>
          </a:xfrm>
        </p:grpSpPr>
        <p:sp>
          <p:nvSpPr>
            <p:cNvPr id="9924" name="Google Shape;9924;p4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4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4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4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48"/>
          <p:cNvGrpSpPr/>
          <p:nvPr/>
        </p:nvGrpSpPr>
        <p:grpSpPr>
          <a:xfrm>
            <a:off x="6595502" y="4323777"/>
            <a:ext cx="426315" cy="332826"/>
            <a:chOff x="6639652" y="4323777"/>
            <a:chExt cx="426315" cy="332826"/>
          </a:xfrm>
        </p:grpSpPr>
        <p:sp>
          <p:nvSpPr>
            <p:cNvPr id="9929" name="Google Shape;9929;p4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4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4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4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4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4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4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4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4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4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48"/>
          <p:cNvGrpSpPr/>
          <p:nvPr/>
        </p:nvGrpSpPr>
        <p:grpSpPr>
          <a:xfrm>
            <a:off x="5357662" y="4297637"/>
            <a:ext cx="287275" cy="326296"/>
            <a:chOff x="5357662" y="4297637"/>
            <a:chExt cx="287275" cy="326296"/>
          </a:xfrm>
        </p:grpSpPr>
        <p:sp>
          <p:nvSpPr>
            <p:cNvPr id="9940" name="Google Shape;9940;p4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4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4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4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4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48"/>
          <p:cNvGrpSpPr/>
          <p:nvPr/>
        </p:nvGrpSpPr>
        <p:grpSpPr>
          <a:xfrm>
            <a:off x="5774124" y="4294550"/>
            <a:ext cx="331611" cy="331674"/>
            <a:chOff x="5774124" y="4294550"/>
            <a:chExt cx="331611" cy="331674"/>
          </a:xfrm>
        </p:grpSpPr>
        <p:sp>
          <p:nvSpPr>
            <p:cNvPr id="9946" name="Google Shape;9946;p4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4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48"/>
          <p:cNvGrpSpPr/>
          <p:nvPr/>
        </p:nvGrpSpPr>
        <p:grpSpPr>
          <a:xfrm>
            <a:off x="4890434" y="4287389"/>
            <a:ext cx="345997" cy="346029"/>
            <a:chOff x="4890434" y="4287389"/>
            <a:chExt cx="345997" cy="346029"/>
          </a:xfrm>
        </p:grpSpPr>
        <p:sp>
          <p:nvSpPr>
            <p:cNvPr id="9949" name="Google Shape;9949;p4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4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4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4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4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4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4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48"/>
          <p:cNvGrpSpPr/>
          <p:nvPr/>
        </p:nvGrpSpPr>
        <p:grpSpPr>
          <a:xfrm>
            <a:off x="2165809" y="3811059"/>
            <a:ext cx="422542" cy="342973"/>
            <a:chOff x="2165809" y="3811059"/>
            <a:chExt cx="422542" cy="342973"/>
          </a:xfrm>
        </p:grpSpPr>
        <p:sp>
          <p:nvSpPr>
            <p:cNvPr id="9957" name="Google Shape;9957;p4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4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4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4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4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4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4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4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4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4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4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4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4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4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4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4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4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4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5" name="Google Shape;9975;p4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48"/>
          <p:cNvGrpSpPr/>
          <p:nvPr/>
        </p:nvGrpSpPr>
        <p:grpSpPr>
          <a:xfrm>
            <a:off x="903530" y="3806125"/>
            <a:ext cx="264550" cy="353222"/>
            <a:chOff x="903530" y="3806125"/>
            <a:chExt cx="264550" cy="353222"/>
          </a:xfrm>
        </p:grpSpPr>
        <p:sp>
          <p:nvSpPr>
            <p:cNvPr id="9977" name="Google Shape;9977;p4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4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4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4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48"/>
          <p:cNvGrpSpPr/>
          <p:nvPr/>
        </p:nvGrpSpPr>
        <p:grpSpPr>
          <a:xfrm>
            <a:off x="2611458" y="3816374"/>
            <a:ext cx="426329" cy="332375"/>
            <a:chOff x="2611458" y="3816374"/>
            <a:chExt cx="426329" cy="332375"/>
          </a:xfrm>
        </p:grpSpPr>
        <p:sp>
          <p:nvSpPr>
            <p:cNvPr id="9982" name="Google Shape;9982;p4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4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4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4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4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4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4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4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4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4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2" name="Google Shape;9992;p4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48"/>
          <p:cNvGrpSpPr/>
          <p:nvPr/>
        </p:nvGrpSpPr>
        <p:grpSpPr>
          <a:xfrm>
            <a:off x="4019984" y="3805393"/>
            <a:ext cx="293704" cy="353954"/>
            <a:chOff x="4019984" y="3805393"/>
            <a:chExt cx="293704" cy="353954"/>
          </a:xfrm>
        </p:grpSpPr>
        <p:sp>
          <p:nvSpPr>
            <p:cNvPr id="9994" name="Google Shape;9994;p4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4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48"/>
          <p:cNvGrpSpPr/>
          <p:nvPr/>
        </p:nvGrpSpPr>
        <p:grpSpPr>
          <a:xfrm>
            <a:off x="8006505" y="3390044"/>
            <a:ext cx="323654" cy="303189"/>
            <a:chOff x="8006505" y="3390044"/>
            <a:chExt cx="323654" cy="303189"/>
          </a:xfrm>
        </p:grpSpPr>
        <p:sp>
          <p:nvSpPr>
            <p:cNvPr id="9997" name="Google Shape;9997;p4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4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4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4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4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4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48"/>
          <p:cNvGrpSpPr/>
          <p:nvPr/>
        </p:nvGrpSpPr>
        <p:grpSpPr>
          <a:xfrm>
            <a:off x="1299146" y="3806507"/>
            <a:ext cx="367990" cy="351312"/>
            <a:chOff x="1299146" y="3806507"/>
            <a:chExt cx="367990" cy="351312"/>
          </a:xfrm>
        </p:grpSpPr>
        <p:sp>
          <p:nvSpPr>
            <p:cNvPr id="10004" name="Google Shape;10004;p4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4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6" name="Google Shape;10006;p4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7" name="Google Shape;10007;p48"/>
          <p:cNvGrpSpPr/>
          <p:nvPr/>
        </p:nvGrpSpPr>
        <p:grpSpPr>
          <a:xfrm>
            <a:off x="3095745" y="3805393"/>
            <a:ext cx="352840" cy="354717"/>
            <a:chOff x="3095745" y="3805393"/>
            <a:chExt cx="352840" cy="354717"/>
          </a:xfrm>
        </p:grpSpPr>
        <p:sp>
          <p:nvSpPr>
            <p:cNvPr id="10008" name="Google Shape;10008;p4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4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4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4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4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4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48"/>
          <p:cNvGrpSpPr/>
          <p:nvPr/>
        </p:nvGrpSpPr>
        <p:grpSpPr>
          <a:xfrm>
            <a:off x="7550258" y="3832670"/>
            <a:ext cx="371395" cy="301279"/>
            <a:chOff x="7550258" y="3832670"/>
            <a:chExt cx="371395" cy="301279"/>
          </a:xfrm>
        </p:grpSpPr>
        <p:sp>
          <p:nvSpPr>
            <p:cNvPr id="10015" name="Google Shape;10015;p4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4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4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4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4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4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4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4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4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4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4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4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4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4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4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4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4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4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4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48"/>
          <p:cNvGrpSpPr/>
          <p:nvPr/>
        </p:nvGrpSpPr>
        <p:grpSpPr>
          <a:xfrm>
            <a:off x="6659725" y="3808035"/>
            <a:ext cx="367608" cy="350548"/>
            <a:chOff x="6659725" y="3808035"/>
            <a:chExt cx="367608" cy="350548"/>
          </a:xfrm>
        </p:grpSpPr>
        <p:sp>
          <p:nvSpPr>
            <p:cNvPr id="10035" name="Google Shape;10035;p4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4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48"/>
          <p:cNvGrpSpPr/>
          <p:nvPr/>
        </p:nvGrpSpPr>
        <p:grpSpPr>
          <a:xfrm>
            <a:off x="6219391" y="3816756"/>
            <a:ext cx="356627" cy="334252"/>
            <a:chOff x="6219391" y="3816756"/>
            <a:chExt cx="356627" cy="334252"/>
          </a:xfrm>
        </p:grpSpPr>
        <p:sp>
          <p:nvSpPr>
            <p:cNvPr id="10038" name="Google Shape;10038;p4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4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4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4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48"/>
          <p:cNvGrpSpPr/>
          <p:nvPr/>
        </p:nvGrpSpPr>
        <p:grpSpPr>
          <a:xfrm>
            <a:off x="5778676" y="3826972"/>
            <a:ext cx="349052" cy="313055"/>
            <a:chOff x="5778676" y="3826972"/>
            <a:chExt cx="349052" cy="313055"/>
          </a:xfrm>
        </p:grpSpPr>
        <p:sp>
          <p:nvSpPr>
            <p:cNvPr id="10043" name="Google Shape;10043;p4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4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4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4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4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48"/>
          <p:cNvGrpSpPr/>
          <p:nvPr/>
        </p:nvGrpSpPr>
        <p:grpSpPr>
          <a:xfrm>
            <a:off x="5355784" y="3834547"/>
            <a:ext cx="299019" cy="297905"/>
            <a:chOff x="5355784" y="3834547"/>
            <a:chExt cx="299019" cy="297905"/>
          </a:xfrm>
        </p:grpSpPr>
        <p:sp>
          <p:nvSpPr>
            <p:cNvPr id="10049" name="Google Shape;10049;p4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4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4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4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48"/>
          <p:cNvGrpSpPr/>
          <p:nvPr/>
        </p:nvGrpSpPr>
        <p:grpSpPr>
          <a:xfrm>
            <a:off x="8036455" y="3807271"/>
            <a:ext cx="292176" cy="353985"/>
            <a:chOff x="8036455" y="3807271"/>
            <a:chExt cx="292176" cy="353985"/>
          </a:xfrm>
        </p:grpSpPr>
        <p:sp>
          <p:nvSpPr>
            <p:cNvPr id="10054" name="Google Shape;10054;p4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4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48"/>
          <p:cNvGrpSpPr/>
          <p:nvPr/>
        </p:nvGrpSpPr>
        <p:grpSpPr>
          <a:xfrm>
            <a:off x="4874902" y="3808799"/>
            <a:ext cx="345615" cy="350835"/>
            <a:chOff x="4874902" y="3808799"/>
            <a:chExt cx="345615" cy="350835"/>
          </a:xfrm>
        </p:grpSpPr>
        <p:sp>
          <p:nvSpPr>
            <p:cNvPr id="10057" name="Google Shape;10057;p4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4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4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4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4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4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4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4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4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4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4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4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4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4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4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4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4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77" name="Shape 10077"/>
        <p:cNvGrpSpPr/>
        <p:nvPr/>
      </p:nvGrpSpPr>
      <p:grpSpPr>
        <a:xfrm>
          <a:off x="0" y="0"/>
          <a:ext cx="0" cy="0"/>
          <a:chOff x="0" y="0"/>
          <a:chExt cx="0" cy="0"/>
        </a:xfrm>
      </p:grpSpPr>
      <p:sp>
        <p:nvSpPr>
          <p:cNvPr id="10078" name="Google Shape;10078;p4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79" name="Google Shape;10079;p4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080" name="Google Shape;10080;p49"/>
          <p:cNvGrpSpPr/>
          <p:nvPr/>
        </p:nvGrpSpPr>
        <p:grpSpPr>
          <a:xfrm>
            <a:off x="2704005" y="4258781"/>
            <a:ext cx="342144" cy="362704"/>
            <a:chOff x="2704005" y="4258781"/>
            <a:chExt cx="342144" cy="362704"/>
          </a:xfrm>
        </p:grpSpPr>
        <p:sp>
          <p:nvSpPr>
            <p:cNvPr id="10081" name="Google Shape;10081;p4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4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4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4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4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4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4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49"/>
          <p:cNvGrpSpPr/>
          <p:nvPr/>
        </p:nvGrpSpPr>
        <p:grpSpPr>
          <a:xfrm>
            <a:off x="2157462" y="4258496"/>
            <a:ext cx="347435" cy="363370"/>
            <a:chOff x="2157462" y="4258496"/>
            <a:chExt cx="347435" cy="363370"/>
          </a:xfrm>
        </p:grpSpPr>
        <p:sp>
          <p:nvSpPr>
            <p:cNvPr id="10089" name="Google Shape;10089;p4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4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4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49"/>
          <p:cNvGrpSpPr/>
          <p:nvPr/>
        </p:nvGrpSpPr>
        <p:grpSpPr>
          <a:xfrm>
            <a:off x="4010963" y="3763781"/>
            <a:ext cx="343665" cy="363211"/>
            <a:chOff x="4010963" y="3763781"/>
            <a:chExt cx="343665" cy="363211"/>
          </a:xfrm>
        </p:grpSpPr>
        <p:sp>
          <p:nvSpPr>
            <p:cNvPr id="10093" name="Google Shape;10093;p4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4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4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4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4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49"/>
          <p:cNvGrpSpPr/>
          <p:nvPr/>
        </p:nvGrpSpPr>
        <p:grpSpPr>
          <a:xfrm>
            <a:off x="2214042" y="3810509"/>
            <a:ext cx="368153" cy="311193"/>
            <a:chOff x="2214042" y="3810509"/>
            <a:chExt cx="368153" cy="311193"/>
          </a:xfrm>
        </p:grpSpPr>
        <p:sp>
          <p:nvSpPr>
            <p:cNvPr id="10099" name="Google Shape;10099;p4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4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49"/>
          <p:cNvGrpSpPr/>
          <p:nvPr/>
        </p:nvGrpSpPr>
        <p:grpSpPr>
          <a:xfrm>
            <a:off x="1768938" y="3782219"/>
            <a:ext cx="367805" cy="367773"/>
            <a:chOff x="1768938" y="3782219"/>
            <a:chExt cx="367805" cy="367773"/>
          </a:xfrm>
        </p:grpSpPr>
        <p:sp>
          <p:nvSpPr>
            <p:cNvPr id="10102" name="Google Shape;10102;p4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4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4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4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4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49"/>
          <p:cNvGrpSpPr/>
          <p:nvPr/>
        </p:nvGrpSpPr>
        <p:grpSpPr>
          <a:xfrm>
            <a:off x="2681385" y="3798439"/>
            <a:ext cx="325544" cy="327413"/>
            <a:chOff x="2681385" y="3798439"/>
            <a:chExt cx="325544" cy="327413"/>
          </a:xfrm>
        </p:grpSpPr>
        <p:sp>
          <p:nvSpPr>
            <p:cNvPr id="10108" name="Google Shape;10108;p4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4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4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4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4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4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4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49"/>
          <p:cNvGrpSpPr/>
          <p:nvPr/>
        </p:nvGrpSpPr>
        <p:grpSpPr>
          <a:xfrm>
            <a:off x="6243928" y="4263502"/>
            <a:ext cx="274254" cy="350824"/>
            <a:chOff x="6243928" y="4263502"/>
            <a:chExt cx="274254" cy="350824"/>
          </a:xfrm>
        </p:grpSpPr>
        <p:sp>
          <p:nvSpPr>
            <p:cNvPr id="10116" name="Google Shape;10116;p4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4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4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4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4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4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4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4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49"/>
          <p:cNvGrpSpPr/>
          <p:nvPr/>
        </p:nvGrpSpPr>
        <p:grpSpPr>
          <a:xfrm>
            <a:off x="3560600" y="3763338"/>
            <a:ext cx="352345" cy="363655"/>
            <a:chOff x="3560600" y="3763338"/>
            <a:chExt cx="352345" cy="363655"/>
          </a:xfrm>
        </p:grpSpPr>
        <p:sp>
          <p:nvSpPr>
            <p:cNvPr id="10125" name="Google Shape;10125;p4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4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4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49"/>
          <p:cNvGrpSpPr/>
          <p:nvPr/>
        </p:nvGrpSpPr>
        <p:grpSpPr>
          <a:xfrm>
            <a:off x="5790556" y="4261252"/>
            <a:ext cx="279513" cy="356083"/>
            <a:chOff x="5790556" y="4261252"/>
            <a:chExt cx="279513" cy="356083"/>
          </a:xfrm>
        </p:grpSpPr>
        <p:sp>
          <p:nvSpPr>
            <p:cNvPr id="10129" name="Google Shape;10129;p4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4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4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4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4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4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4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49"/>
          <p:cNvGrpSpPr/>
          <p:nvPr/>
        </p:nvGrpSpPr>
        <p:grpSpPr>
          <a:xfrm>
            <a:off x="5341333" y="4261252"/>
            <a:ext cx="278752" cy="356463"/>
            <a:chOff x="5341333" y="4261252"/>
            <a:chExt cx="278752" cy="356463"/>
          </a:xfrm>
        </p:grpSpPr>
        <p:sp>
          <p:nvSpPr>
            <p:cNvPr id="10137" name="Google Shape;10137;p4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4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4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4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4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4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4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4" name="Google Shape;10144;p4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5" name="Google Shape;10145;p49"/>
          <p:cNvGrpSpPr/>
          <p:nvPr/>
        </p:nvGrpSpPr>
        <p:grpSpPr>
          <a:xfrm>
            <a:off x="3103646" y="3766076"/>
            <a:ext cx="360233" cy="362451"/>
            <a:chOff x="3107608" y="3763401"/>
            <a:chExt cx="360233" cy="362451"/>
          </a:xfrm>
        </p:grpSpPr>
        <p:sp>
          <p:nvSpPr>
            <p:cNvPr id="10146" name="Google Shape;10146;p4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4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4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49"/>
          <p:cNvGrpSpPr/>
          <p:nvPr/>
        </p:nvGrpSpPr>
        <p:grpSpPr>
          <a:xfrm>
            <a:off x="889343" y="3801227"/>
            <a:ext cx="351585" cy="339705"/>
            <a:chOff x="889343" y="3801227"/>
            <a:chExt cx="351585" cy="339705"/>
          </a:xfrm>
        </p:grpSpPr>
        <p:sp>
          <p:nvSpPr>
            <p:cNvPr id="10150" name="Google Shape;10150;p4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4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4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4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4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49"/>
          <p:cNvGrpSpPr/>
          <p:nvPr/>
        </p:nvGrpSpPr>
        <p:grpSpPr>
          <a:xfrm>
            <a:off x="4896609" y="4260872"/>
            <a:ext cx="278784" cy="355323"/>
            <a:chOff x="4896609" y="4260872"/>
            <a:chExt cx="278784" cy="355323"/>
          </a:xfrm>
        </p:grpSpPr>
        <p:sp>
          <p:nvSpPr>
            <p:cNvPr id="10156" name="Google Shape;10156;p4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4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4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4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4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4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49"/>
          <p:cNvGrpSpPr/>
          <p:nvPr/>
        </p:nvGrpSpPr>
        <p:grpSpPr>
          <a:xfrm>
            <a:off x="7598438" y="4266131"/>
            <a:ext cx="260283" cy="345914"/>
            <a:chOff x="7598438" y="4266131"/>
            <a:chExt cx="260283" cy="345914"/>
          </a:xfrm>
        </p:grpSpPr>
        <p:sp>
          <p:nvSpPr>
            <p:cNvPr id="10163" name="Google Shape;10163;p4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4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4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4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4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4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4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49"/>
          <p:cNvGrpSpPr/>
          <p:nvPr/>
        </p:nvGrpSpPr>
        <p:grpSpPr>
          <a:xfrm>
            <a:off x="1767069" y="3360146"/>
            <a:ext cx="286324" cy="348163"/>
            <a:chOff x="1767069" y="3360146"/>
            <a:chExt cx="286324" cy="348163"/>
          </a:xfrm>
        </p:grpSpPr>
        <p:sp>
          <p:nvSpPr>
            <p:cNvPr id="10171" name="Google Shape;10171;p4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4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4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4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4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4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4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49"/>
          <p:cNvGrpSpPr/>
          <p:nvPr/>
        </p:nvGrpSpPr>
        <p:grpSpPr>
          <a:xfrm>
            <a:off x="7149944" y="4266131"/>
            <a:ext cx="260283" cy="345914"/>
            <a:chOff x="7149944" y="4266131"/>
            <a:chExt cx="260283" cy="345914"/>
          </a:xfrm>
        </p:grpSpPr>
        <p:sp>
          <p:nvSpPr>
            <p:cNvPr id="10179" name="Google Shape;10179;p4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4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4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4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4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4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49"/>
          <p:cNvGrpSpPr/>
          <p:nvPr/>
        </p:nvGrpSpPr>
        <p:grpSpPr>
          <a:xfrm>
            <a:off x="6695051" y="4259351"/>
            <a:ext cx="270104" cy="360233"/>
            <a:chOff x="6695051" y="4259351"/>
            <a:chExt cx="270104" cy="360233"/>
          </a:xfrm>
        </p:grpSpPr>
        <p:sp>
          <p:nvSpPr>
            <p:cNvPr id="10186" name="Google Shape;10186;p4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4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4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4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49"/>
          <p:cNvGrpSpPr/>
          <p:nvPr/>
        </p:nvGrpSpPr>
        <p:grpSpPr>
          <a:xfrm>
            <a:off x="8047661" y="4257451"/>
            <a:ext cx="277263" cy="362514"/>
            <a:chOff x="8047661" y="4257451"/>
            <a:chExt cx="277263" cy="362514"/>
          </a:xfrm>
        </p:grpSpPr>
        <p:sp>
          <p:nvSpPr>
            <p:cNvPr id="10191" name="Google Shape;10191;p4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4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4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4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49"/>
          <p:cNvGrpSpPr/>
          <p:nvPr/>
        </p:nvGrpSpPr>
        <p:grpSpPr>
          <a:xfrm>
            <a:off x="6248078" y="3784468"/>
            <a:ext cx="277263" cy="356115"/>
            <a:chOff x="6248078" y="3784468"/>
            <a:chExt cx="277263" cy="356115"/>
          </a:xfrm>
        </p:grpSpPr>
        <p:sp>
          <p:nvSpPr>
            <p:cNvPr id="10196" name="Google Shape;10196;p4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4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4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4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4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49"/>
          <p:cNvGrpSpPr/>
          <p:nvPr/>
        </p:nvGrpSpPr>
        <p:grpSpPr>
          <a:xfrm>
            <a:off x="5800725" y="3785989"/>
            <a:ext cx="277644" cy="354594"/>
            <a:chOff x="5800725" y="3785989"/>
            <a:chExt cx="277644" cy="354594"/>
          </a:xfrm>
        </p:grpSpPr>
        <p:sp>
          <p:nvSpPr>
            <p:cNvPr id="10202" name="Google Shape;10202;p4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4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4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4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4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4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4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49"/>
          <p:cNvGrpSpPr/>
          <p:nvPr/>
        </p:nvGrpSpPr>
        <p:grpSpPr>
          <a:xfrm>
            <a:off x="2206122" y="3360748"/>
            <a:ext cx="308183" cy="347561"/>
            <a:chOff x="2206122" y="3360748"/>
            <a:chExt cx="308183" cy="347561"/>
          </a:xfrm>
        </p:grpSpPr>
        <p:sp>
          <p:nvSpPr>
            <p:cNvPr id="10210" name="Google Shape;10210;p4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4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4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4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4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49"/>
          <p:cNvGrpSpPr/>
          <p:nvPr/>
        </p:nvGrpSpPr>
        <p:grpSpPr>
          <a:xfrm>
            <a:off x="5353403" y="3785609"/>
            <a:ext cx="277992" cy="354974"/>
            <a:chOff x="5353403" y="3785609"/>
            <a:chExt cx="277992" cy="354974"/>
          </a:xfrm>
        </p:grpSpPr>
        <p:sp>
          <p:nvSpPr>
            <p:cNvPr id="10216" name="Google Shape;10216;p4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4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4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4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4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4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49"/>
          <p:cNvGrpSpPr/>
          <p:nvPr/>
        </p:nvGrpSpPr>
        <p:grpSpPr>
          <a:xfrm>
            <a:off x="4896229" y="3785989"/>
            <a:ext cx="278784" cy="354594"/>
            <a:chOff x="4896229" y="3785989"/>
            <a:chExt cx="278784" cy="354594"/>
          </a:xfrm>
        </p:grpSpPr>
        <p:sp>
          <p:nvSpPr>
            <p:cNvPr id="10223" name="Google Shape;10223;p4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4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4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4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4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4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49"/>
          <p:cNvGrpSpPr/>
          <p:nvPr/>
        </p:nvGrpSpPr>
        <p:grpSpPr>
          <a:xfrm>
            <a:off x="7592387" y="3787858"/>
            <a:ext cx="273874" cy="351204"/>
            <a:chOff x="7592387" y="3787858"/>
            <a:chExt cx="273874" cy="351204"/>
          </a:xfrm>
        </p:grpSpPr>
        <p:sp>
          <p:nvSpPr>
            <p:cNvPr id="10230" name="Google Shape;10230;p4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4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4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4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49"/>
          <p:cNvGrpSpPr/>
          <p:nvPr/>
        </p:nvGrpSpPr>
        <p:grpSpPr>
          <a:xfrm>
            <a:off x="7145794" y="3787858"/>
            <a:ext cx="274254" cy="350444"/>
            <a:chOff x="7145794" y="3787858"/>
            <a:chExt cx="274254" cy="350444"/>
          </a:xfrm>
        </p:grpSpPr>
        <p:sp>
          <p:nvSpPr>
            <p:cNvPr id="10235" name="Google Shape;10235;p4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4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4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4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4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4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49"/>
          <p:cNvGrpSpPr/>
          <p:nvPr/>
        </p:nvGrpSpPr>
        <p:grpSpPr>
          <a:xfrm>
            <a:off x="8054060" y="3787098"/>
            <a:ext cx="266334" cy="353834"/>
            <a:chOff x="8054060" y="3787098"/>
            <a:chExt cx="266334" cy="353834"/>
          </a:xfrm>
        </p:grpSpPr>
        <p:sp>
          <p:nvSpPr>
            <p:cNvPr id="10242" name="Google Shape;10242;p4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4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4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4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49"/>
          <p:cNvGrpSpPr/>
          <p:nvPr/>
        </p:nvGrpSpPr>
        <p:grpSpPr>
          <a:xfrm>
            <a:off x="6702211" y="3782599"/>
            <a:ext cx="270104" cy="361754"/>
            <a:chOff x="6702211" y="3782599"/>
            <a:chExt cx="270104" cy="361754"/>
          </a:xfrm>
        </p:grpSpPr>
        <p:sp>
          <p:nvSpPr>
            <p:cNvPr id="10247" name="Google Shape;10247;p4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4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4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4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4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49"/>
          <p:cNvGrpSpPr/>
          <p:nvPr/>
        </p:nvGrpSpPr>
        <p:grpSpPr>
          <a:xfrm>
            <a:off x="3516886" y="3438727"/>
            <a:ext cx="391854" cy="269922"/>
            <a:chOff x="3516850" y="3406526"/>
            <a:chExt cx="369674" cy="254644"/>
          </a:xfrm>
        </p:grpSpPr>
        <p:sp>
          <p:nvSpPr>
            <p:cNvPr id="10253" name="Google Shape;10253;p4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4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4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4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49"/>
          <p:cNvGrpSpPr/>
          <p:nvPr/>
        </p:nvGrpSpPr>
        <p:grpSpPr>
          <a:xfrm>
            <a:off x="1310655" y="3360527"/>
            <a:ext cx="306314" cy="347403"/>
            <a:chOff x="1310655" y="3360527"/>
            <a:chExt cx="306314" cy="347403"/>
          </a:xfrm>
        </p:grpSpPr>
        <p:sp>
          <p:nvSpPr>
            <p:cNvPr id="10258" name="Google Shape;10258;p4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4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4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4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4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49"/>
          <p:cNvGrpSpPr/>
          <p:nvPr/>
        </p:nvGrpSpPr>
        <p:grpSpPr>
          <a:xfrm>
            <a:off x="3119678" y="3360146"/>
            <a:ext cx="269343" cy="348543"/>
            <a:chOff x="3119678" y="3360146"/>
            <a:chExt cx="269343" cy="348543"/>
          </a:xfrm>
        </p:grpSpPr>
        <p:sp>
          <p:nvSpPr>
            <p:cNvPr id="10264" name="Google Shape;10264;p4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4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4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4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4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4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4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49"/>
          <p:cNvGrpSpPr/>
          <p:nvPr/>
        </p:nvGrpSpPr>
        <p:grpSpPr>
          <a:xfrm>
            <a:off x="3967213" y="3356947"/>
            <a:ext cx="368185" cy="354753"/>
            <a:chOff x="3967213" y="3356947"/>
            <a:chExt cx="368185" cy="354753"/>
          </a:xfrm>
        </p:grpSpPr>
        <p:sp>
          <p:nvSpPr>
            <p:cNvPr id="10272" name="Google Shape;10272;p4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4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4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4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4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49"/>
          <p:cNvGrpSpPr/>
          <p:nvPr/>
        </p:nvGrpSpPr>
        <p:grpSpPr>
          <a:xfrm>
            <a:off x="871254" y="3360146"/>
            <a:ext cx="285183" cy="347023"/>
            <a:chOff x="871254" y="3360146"/>
            <a:chExt cx="285183" cy="347023"/>
          </a:xfrm>
        </p:grpSpPr>
        <p:sp>
          <p:nvSpPr>
            <p:cNvPr id="10278" name="Google Shape;10278;p4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4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4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4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49"/>
          <p:cNvGrpSpPr/>
          <p:nvPr/>
        </p:nvGrpSpPr>
        <p:grpSpPr>
          <a:xfrm>
            <a:off x="2665165" y="3360146"/>
            <a:ext cx="281794" cy="349684"/>
            <a:chOff x="2665165" y="3360146"/>
            <a:chExt cx="281794" cy="349684"/>
          </a:xfrm>
        </p:grpSpPr>
        <p:sp>
          <p:nvSpPr>
            <p:cNvPr id="10283" name="Google Shape;10283;p4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4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4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4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4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49"/>
          <p:cNvGrpSpPr/>
          <p:nvPr/>
        </p:nvGrpSpPr>
        <p:grpSpPr>
          <a:xfrm>
            <a:off x="7156344" y="3347696"/>
            <a:ext cx="264465" cy="353074"/>
            <a:chOff x="7156344" y="3347696"/>
            <a:chExt cx="264465" cy="353074"/>
          </a:xfrm>
        </p:grpSpPr>
        <p:sp>
          <p:nvSpPr>
            <p:cNvPr id="10289" name="Google Shape;10289;p4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4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4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4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4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49"/>
          <p:cNvGrpSpPr/>
          <p:nvPr/>
        </p:nvGrpSpPr>
        <p:grpSpPr>
          <a:xfrm>
            <a:off x="6703732" y="3346936"/>
            <a:ext cx="264813" cy="352693"/>
            <a:chOff x="6703732" y="3346936"/>
            <a:chExt cx="264813" cy="352693"/>
          </a:xfrm>
        </p:grpSpPr>
        <p:sp>
          <p:nvSpPr>
            <p:cNvPr id="10295" name="Google Shape;10295;p4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4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4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4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4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49"/>
          <p:cNvGrpSpPr/>
          <p:nvPr/>
        </p:nvGrpSpPr>
        <p:grpSpPr>
          <a:xfrm>
            <a:off x="6252228" y="3346936"/>
            <a:ext cx="265193" cy="352693"/>
            <a:chOff x="6252228" y="3346936"/>
            <a:chExt cx="265193" cy="352693"/>
          </a:xfrm>
        </p:grpSpPr>
        <p:sp>
          <p:nvSpPr>
            <p:cNvPr id="10301" name="Google Shape;10301;p4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4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4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49"/>
          <p:cNvGrpSpPr/>
          <p:nvPr/>
        </p:nvGrpSpPr>
        <p:grpSpPr>
          <a:xfrm>
            <a:off x="5801105" y="3347696"/>
            <a:ext cx="264813" cy="351933"/>
            <a:chOff x="5801105" y="3347696"/>
            <a:chExt cx="264813" cy="351933"/>
          </a:xfrm>
        </p:grpSpPr>
        <p:sp>
          <p:nvSpPr>
            <p:cNvPr id="10305" name="Google Shape;10305;p4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4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4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4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49"/>
          <p:cNvGrpSpPr/>
          <p:nvPr/>
        </p:nvGrpSpPr>
        <p:grpSpPr>
          <a:xfrm>
            <a:off x="5349253" y="3346936"/>
            <a:ext cx="265922" cy="352693"/>
            <a:chOff x="5349253" y="3346936"/>
            <a:chExt cx="265922" cy="352693"/>
          </a:xfrm>
        </p:grpSpPr>
        <p:sp>
          <p:nvSpPr>
            <p:cNvPr id="10310" name="Google Shape;10310;p4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4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4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4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4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4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49"/>
          <p:cNvGrpSpPr/>
          <p:nvPr/>
        </p:nvGrpSpPr>
        <p:grpSpPr>
          <a:xfrm>
            <a:off x="4907159" y="3346936"/>
            <a:ext cx="264845" cy="354214"/>
            <a:chOff x="4907159" y="3346936"/>
            <a:chExt cx="264845" cy="354214"/>
          </a:xfrm>
        </p:grpSpPr>
        <p:sp>
          <p:nvSpPr>
            <p:cNvPr id="10317" name="Google Shape;10317;p4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4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49"/>
          <p:cNvGrpSpPr/>
          <p:nvPr/>
        </p:nvGrpSpPr>
        <p:grpSpPr>
          <a:xfrm>
            <a:off x="8048421" y="3334486"/>
            <a:ext cx="276503" cy="369674"/>
            <a:chOff x="8048421" y="3334486"/>
            <a:chExt cx="276503" cy="369674"/>
          </a:xfrm>
        </p:grpSpPr>
        <p:sp>
          <p:nvSpPr>
            <p:cNvPr id="10320" name="Google Shape;10320;p4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4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4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4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4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4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49"/>
          <p:cNvGrpSpPr/>
          <p:nvPr/>
        </p:nvGrpSpPr>
        <p:grpSpPr>
          <a:xfrm>
            <a:off x="7575787" y="3329955"/>
            <a:ext cx="295384" cy="376834"/>
            <a:chOff x="7575787" y="3329955"/>
            <a:chExt cx="295384" cy="376834"/>
          </a:xfrm>
        </p:grpSpPr>
        <p:sp>
          <p:nvSpPr>
            <p:cNvPr id="10327" name="Google Shape;10327;p4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4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4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4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4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4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49"/>
          <p:cNvGrpSpPr/>
          <p:nvPr/>
        </p:nvGrpSpPr>
        <p:grpSpPr>
          <a:xfrm>
            <a:off x="864062" y="2884503"/>
            <a:ext cx="264084" cy="347783"/>
            <a:chOff x="864062" y="2884503"/>
            <a:chExt cx="264084" cy="347783"/>
          </a:xfrm>
        </p:grpSpPr>
        <p:sp>
          <p:nvSpPr>
            <p:cNvPr id="10334" name="Google Shape;10334;p4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4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4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4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4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4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4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4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4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4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49"/>
          <p:cNvGrpSpPr/>
          <p:nvPr/>
        </p:nvGrpSpPr>
        <p:grpSpPr>
          <a:xfrm>
            <a:off x="3978523" y="2884661"/>
            <a:ext cx="348955" cy="346516"/>
            <a:chOff x="3978523" y="2884661"/>
            <a:chExt cx="348955" cy="346516"/>
          </a:xfrm>
        </p:grpSpPr>
        <p:sp>
          <p:nvSpPr>
            <p:cNvPr id="10345" name="Google Shape;10345;p4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4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4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4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4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4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4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4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49"/>
          <p:cNvGrpSpPr/>
          <p:nvPr/>
        </p:nvGrpSpPr>
        <p:grpSpPr>
          <a:xfrm>
            <a:off x="3527780" y="2885263"/>
            <a:ext cx="347435" cy="345534"/>
            <a:chOff x="3527780" y="2885263"/>
            <a:chExt cx="347435" cy="345534"/>
          </a:xfrm>
        </p:grpSpPr>
        <p:sp>
          <p:nvSpPr>
            <p:cNvPr id="10354" name="Google Shape;10354;p4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4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4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4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4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4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4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4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4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4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4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4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4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4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4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4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4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4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4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4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4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4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4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49"/>
          <p:cNvGrpSpPr/>
          <p:nvPr/>
        </p:nvGrpSpPr>
        <p:grpSpPr>
          <a:xfrm>
            <a:off x="2239671" y="2884503"/>
            <a:ext cx="218053" cy="348543"/>
            <a:chOff x="2239671" y="2884503"/>
            <a:chExt cx="218053" cy="348543"/>
          </a:xfrm>
        </p:grpSpPr>
        <p:sp>
          <p:nvSpPr>
            <p:cNvPr id="10378" name="Google Shape;10378;p4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4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4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4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4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49"/>
          <p:cNvGrpSpPr/>
          <p:nvPr/>
        </p:nvGrpSpPr>
        <p:grpSpPr>
          <a:xfrm>
            <a:off x="2691555" y="2884503"/>
            <a:ext cx="215044" cy="348924"/>
            <a:chOff x="2691555" y="2884503"/>
            <a:chExt cx="215044" cy="348924"/>
          </a:xfrm>
        </p:grpSpPr>
        <p:sp>
          <p:nvSpPr>
            <p:cNvPr id="10384" name="Google Shape;10384;p4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4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4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49"/>
          <p:cNvGrpSpPr/>
          <p:nvPr/>
        </p:nvGrpSpPr>
        <p:grpSpPr>
          <a:xfrm>
            <a:off x="1770459" y="2884503"/>
            <a:ext cx="254644" cy="348828"/>
            <a:chOff x="1770459" y="2884503"/>
            <a:chExt cx="254644" cy="348828"/>
          </a:xfrm>
        </p:grpSpPr>
        <p:sp>
          <p:nvSpPr>
            <p:cNvPr id="10388" name="Google Shape;10388;p4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4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4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4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4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4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4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4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49"/>
          <p:cNvGrpSpPr/>
          <p:nvPr/>
        </p:nvGrpSpPr>
        <p:grpSpPr>
          <a:xfrm>
            <a:off x="1317466" y="2884883"/>
            <a:ext cx="258382" cy="348543"/>
            <a:chOff x="1317466" y="2884883"/>
            <a:chExt cx="258382" cy="348543"/>
          </a:xfrm>
        </p:grpSpPr>
        <p:sp>
          <p:nvSpPr>
            <p:cNvPr id="10397" name="Google Shape;10397;p4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4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4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4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4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4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4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4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49"/>
          <p:cNvGrpSpPr/>
          <p:nvPr/>
        </p:nvGrpSpPr>
        <p:grpSpPr>
          <a:xfrm>
            <a:off x="3121167" y="2884883"/>
            <a:ext cx="258414" cy="348543"/>
            <a:chOff x="3121167" y="2884883"/>
            <a:chExt cx="258414" cy="348543"/>
          </a:xfrm>
        </p:grpSpPr>
        <p:sp>
          <p:nvSpPr>
            <p:cNvPr id="10406" name="Google Shape;10406;p4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4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4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4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4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4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4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4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49"/>
          <p:cNvGrpSpPr/>
          <p:nvPr/>
        </p:nvGrpSpPr>
        <p:grpSpPr>
          <a:xfrm>
            <a:off x="4899999" y="2882095"/>
            <a:ext cx="271244" cy="346801"/>
            <a:chOff x="4899999" y="2882095"/>
            <a:chExt cx="271244" cy="346801"/>
          </a:xfrm>
        </p:grpSpPr>
        <p:sp>
          <p:nvSpPr>
            <p:cNvPr id="10415" name="Google Shape;10415;p4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4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4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4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4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4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4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4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4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4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49"/>
          <p:cNvGrpSpPr/>
          <p:nvPr/>
        </p:nvGrpSpPr>
        <p:grpSpPr>
          <a:xfrm>
            <a:off x="7162775" y="2881113"/>
            <a:ext cx="259523" cy="346294"/>
            <a:chOff x="7162775" y="2881113"/>
            <a:chExt cx="259523" cy="346294"/>
          </a:xfrm>
        </p:grpSpPr>
        <p:sp>
          <p:nvSpPr>
            <p:cNvPr id="10426" name="Google Shape;10426;p4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4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4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4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4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4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49"/>
          <p:cNvGrpSpPr/>
          <p:nvPr/>
        </p:nvGrpSpPr>
        <p:grpSpPr>
          <a:xfrm>
            <a:off x="6709751" y="2881842"/>
            <a:ext cx="261075" cy="347815"/>
            <a:chOff x="6709751" y="2881842"/>
            <a:chExt cx="261075" cy="347815"/>
          </a:xfrm>
        </p:grpSpPr>
        <p:sp>
          <p:nvSpPr>
            <p:cNvPr id="10433" name="Google Shape;10433;p4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4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4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4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4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4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49"/>
          <p:cNvGrpSpPr/>
          <p:nvPr/>
        </p:nvGrpSpPr>
        <p:grpSpPr>
          <a:xfrm>
            <a:off x="5807156" y="2881113"/>
            <a:ext cx="261043" cy="348163"/>
            <a:chOff x="5807156" y="2881113"/>
            <a:chExt cx="261043" cy="348163"/>
          </a:xfrm>
        </p:grpSpPr>
        <p:sp>
          <p:nvSpPr>
            <p:cNvPr id="10440" name="Google Shape;10440;p4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4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4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4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4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49"/>
          <p:cNvGrpSpPr/>
          <p:nvPr/>
        </p:nvGrpSpPr>
        <p:grpSpPr>
          <a:xfrm>
            <a:off x="5355653" y="2881493"/>
            <a:ext cx="262184" cy="346643"/>
            <a:chOff x="5355653" y="2881493"/>
            <a:chExt cx="262184" cy="346643"/>
          </a:xfrm>
        </p:grpSpPr>
        <p:sp>
          <p:nvSpPr>
            <p:cNvPr id="10446" name="Google Shape;10446;p4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4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4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4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4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49"/>
          <p:cNvGrpSpPr/>
          <p:nvPr/>
        </p:nvGrpSpPr>
        <p:grpSpPr>
          <a:xfrm>
            <a:off x="8055961" y="2881842"/>
            <a:ext cx="260283" cy="345914"/>
            <a:chOff x="8055961" y="2881842"/>
            <a:chExt cx="260283" cy="345914"/>
          </a:xfrm>
        </p:grpSpPr>
        <p:sp>
          <p:nvSpPr>
            <p:cNvPr id="10452" name="Google Shape;10452;p4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4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4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4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49"/>
          <p:cNvGrpSpPr/>
          <p:nvPr/>
        </p:nvGrpSpPr>
        <p:grpSpPr>
          <a:xfrm>
            <a:off x="7609368" y="2893912"/>
            <a:ext cx="264813" cy="353105"/>
            <a:chOff x="7609368" y="2893912"/>
            <a:chExt cx="264813" cy="353105"/>
          </a:xfrm>
        </p:grpSpPr>
        <p:sp>
          <p:nvSpPr>
            <p:cNvPr id="10457" name="Google Shape;10457;p4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4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4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4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4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4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49"/>
          <p:cNvGrpSpPr/>
          <p:nvPr/>
        </p:nvGrpSpPr>
        <p:grpSpPr>
          <a:xfrm>
            <a:off x="6248458" y="2869772"/>
            <a:ext cx="270864" cy="360645"/>
            <a:chOff x="6248458" y="2869772"/>
            <a:chExt cx="270864" cy="360645"/>
          </a:xfrm>
        </p:grpSpPr>
        <p:sp>
          <p:nvSpPr>
            <p:cNvPr id="10464" name="Google Shape;10464;p4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4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4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4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4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49"/>
          <p:cNvGrpSpPr/>
          <p:nvPr/>
        </p:nvGrpSpPr>
        <p:grpSpPr>
          <a:xfrm>
            <a:off x="3075928" y="2445798"/>
            <a:ext cx="363243" cy="300675"/>
            <a:chOff x="3075928" y="2445798"/>
            <a:chExt cx="363243" cy="300675"/>
          </a:xfrm>
        </p:grpSpPr>
        <p:sp>
          <p:nvSpPr>
            <p:cNvPr id="10470" name="Google Shape;10470;p4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4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4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4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4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4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4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4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4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4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4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49"/>
          <p:cNvGrpSpPr/>
          <p:nvPr/>
        </p:nvGrpSpPr>
        <p:grpSpPr>
          <a:xfrm>
            <a:off x="2633105" y="2431859"/>
            <a:ext cx="363243" cy="328585"/>
            <a:chOff x="2633105" y="2431859"/>
            <a:chExt cx="363243" cy="328585"/>
          </a:xfrm>
        </p:grpSpPr>
        <p:sp>
          <p:nvSpPr>
            <p:cNvPr id="10482" name="Google Shape;10482;p4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4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4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4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4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4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4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4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49"/>
          <p:cNvGrpSpPr/>
          <p:nvPr/>
        </p:nvGrpSpPr>
        <p:grpSpPr>
          <a:xfrm>
            <a:off x="2189142" y="2421310"/>
            <a:ext cx="365904" cy="350064"/>
            <a:chOff x="2189142" y="2421310"/>
            <a:chExt cx="365904" cy="350064"/>
          </a:xfrm>
        </p:grpSpPr>
        <p:sp>
          <p:nvSpPr>
            <p:cNvPr id="10491" name="Google Shape;10491;p4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4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4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4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4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4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4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4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4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0" name="Google Shape;10500;p4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1" name="Google Shape;10501;p49"/>
          <p:cNvGrpSpPr/>
          <p:nvPr/>
        </p:nvGrpSpPr>
        <p:grpSpPr>
          <a:xfrm>
            <a:off x="3961923" y="2486317"/>
            <a:ext cx="364415" cy="220936"/>
            <a:chOff x="3961923" y="2486317"/>
            <a:chExt cx="364415" cy="220936"/>
          </a:xfrm>
        </p:grpSpPr>
        <p:sp>
          <p:nvSpPr>
            <p:cNvPr id="10502" name="Google Shape;10502;p4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4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4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4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4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49"/>
          <p:cNvGrpSpPr/>
          <p:nvPr/>
        </p:nvGrpSpPr>
        <p:grpSpPr>
          <a:xfrm>
            <a:off x="1303876" y="2419377"/>
            <a:ext cx="363275" cy="354626"/>
            <a:chOff x="1303876" y="2419377"/>
            <a:chExt cx="363275" cy="354626"/>
          </a:xfrm>
        </p:grpSpPr>
        <p:sp>
          <p:nvSpPr>
            <p:cNvPr id="10508" name="Google Shape;10508;p4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4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4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4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4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4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4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4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49"/>
          <p:cNvGrpSpPr/>
          <p:nvPr/>
        </p:nvGrpSpPr>
        <p:grpSpPr>
          <a:xfrm>
            <a:off x="861053" y="2414910"/>
            <a:ext cx="362134" cy="363623"/>
            <a:chOff x="861053" y="2414910"/>
            <a:chExt cx="362134" cy="363623"/>
          </a:xfrm>
        </p:grpSpPr>
        <p:sp>
          <p:nvSpPr>
            <p:cNvPr id="10517" name="Google Shape;10517;p4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4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4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4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4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49"/>
          <p:cNvGrpSpPr/>
          <p:nvPr/>
        </p:nvGrpSpPr>
        <p:grpSpPr>
          <a:xfrm>
            <a:off x="7594288" y="2415259"/>
            <a:ext cx="279513" cy="355735"/>
            <a:chOff x="7594288" y="2415259"/>
            <a:chExt cx="279513" cy="355735"/>
          </a:xfrm>
        </p:grpSpPr>
        <p:sp>
          <p:nvSpPr>
            <p:cNvPr id="10523" name="Google Shape;10523;p4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4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4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4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4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4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49"/>
          <p:cNvGrpSpPr/>
          <p:nvPr/>
        </p:nvGrpSpPr>
        <p:grpSpPr>
          <a:xfrm>
            <a:off x="7145794" y="2415639"/>
            <a:ext cx="278784" cy="355735"/>
            <a:chOff x="7145794" y="2415639"/>
            <a:chExt cx="278784" cy="355735"/>
          </a:xfrm>
        </p:grpSpPr>
        <p:sp>
          <p:nvSpPr>
            <p:cNvPr id="10530" name="Google Shape;10530;p4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4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4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4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4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4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4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4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4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4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49"/>
          <p:cNvGrpSpPr/>
          <p:nvPr/>
        </p:nvGrpSpPr>
        <p:grpSpPr>
          <a:xfrm>
            <a:off x="6698441" y="2414530"/>
            <a:ext cx="277644" cy="357984"/>
            <a:chOff x="6698441" y="2414530"/>
            <a:chExt cx="277644" cy="357984"/>
          </a:xfrm>
        </p:grpSpPr>
        <p:sp>
          <p:nvSpPr>
            <p:cNvPr id="10541" name="Google Shape;10541;p4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4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4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4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4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4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49"/>
          <p:cNvGrpSpPr/>
          <p:nvPr/>
        </p:nvGrpSpPr>
        <p:grpSpPr>
          <a:xfrm>
            <a:off x="4897750" y="2415639"/>
            <a:ext cx="279513" cy="357255"/>
            <a:chOff x="4897750" y="2415639"/>
            <a:chExt cx="279513" cy="357255"/>
          </a:xfrm>
        </p:grpSpPr>
        <p:sp>
          <p:nvSpPr>
            <p:cNvPr id="10548" name="Google Shape;10548;p4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4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4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4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4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4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4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4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49"/>
          <p:cNvGrpSpPr/>
          <p:nvPr/>
        </p:nvGrpSpPr>
        <p:grpSpPr>
          <a:xfrm>
            <a:off x="5812066" y="2416019"/>
            <a:ext cx="264813" cy="353454"/>
            <a:chOff x="5812066" y="2416019"/>
            <a:chExt cx="264813" cy="353454"/>
          </a:xfrm>
        </p:grpSpPr>
        <p:sp>
          <p:nvSpPr>
            <p:cNvPr id="10557" name="Google Shape;10557;p4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4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4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4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4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4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4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49"/>
          <p:cNvGrpSpPr/>
          <p:nvPr/>
        </p:nvGrpSpPr>
        <p:grpSpPr>
          <a:xfrm>
            <a:off x="8054820" y="2416399"/>
            <a:ext cx="264433" cy="353454"/>
            <a:chOff x="8054820" y="2416399"/>
            <a:chExt cx="264433" cy="353454"/>
          </a:xfrm>
        </p:grpSpPr>
        <p:sp>
          <p:nvSpPr>
            <p:cNvPr id="10565" name="Google Shape;10565;p4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4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4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4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4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4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49"/>
          <p:cNvGrpSpPr/>
          <p:nvPr/>
        </p:nvGrpSpPr>
        <p:grpSpPr>
          <a:xfrm>
            <a:off x="5356413" y="2413390"/>
            <a:ext cx="271212" cy="361374"/>
            <a:chOff x="5356413" y="2413390"/>
            <a:chExt cx="271212" cy="361374"/>
          </a:xfrm>
        </p:grpSpPr>
        <p:sp>
          <p:nvSpPr>
            <p:cNvPr id="10572" name="Google Shape;10572;p4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4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4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4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4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49"/>
          <p:cNvGrpSpPr/>
          <p:nvPr/>
        </p:nvGrpSpPr>
        <p:grpSpPr>
          <a:xfrm>
            <a:off x="6255238" y="2412249"/>
            <a:ext cx="271244" cy="360994"/>
            <a:chOff x="6255238" y="2412249"/>
            <a:chExt cx="271244" cy="360994"/>
          </a:xfrm>
        </p:grpSpPr>
        <p:sp>
          <p:nvSpPr>
            <p:cNvPr id="10578" name="Google Shape;10578;p4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4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4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4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4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4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49"/>
          <p:cNvGrpSpPr/>
          <p:nvPr/>
        </p:nvGrpSpPr>
        <p:grpSpPr>
          <a:xfrm>
            <a:off x="2185372" y="1957799"/>
            <a:ext cx="366664" cy="366981"/>
            <a:chOff x="2185372" y="1957799"/>
            <a:chExt cx="366664" cy="366981"/>
          </a:xfrm>
        </p:grpSpPr>
        <p:sp>
          <p:nvSpPr>
            <p:cNvPr id="10585" name="Google Shape;10585;p4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4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4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4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4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4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4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4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49"/>
          <p:cNvGrpSpPr/>
          <p:nvPr/>
        </p:nvGrpSpPr>
        <p:grpSpPr>
          <a:xfrm>
            <a:off x="1737258" y="1988371"/>
            <a:ext cx="370814" cy="307359"/>
            <a:chOff x="1737258" y="1988371"/>
            <a:chExt cx="370814" cy="307359"/>
          </a:xfrm>
        </p:grpSpPr>
        <p:sp>
          <p:nvSpPr>
            <p:cNvPr id="10594" name="Google Shape;10594;p4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4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4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4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49"/>
          <p:cNvGrpSpPr/>
          <p:nvPr/>
        </p:nvGrpSpPr>
        <p:grpSpPr>
          <a:xfrm>
            <a:off x="848983" y="1989511"/>
            <a:ext cx="369294" cy="304350"/>
            <a:chOff x="848983" y="1989511"/>
            <a:chExt cx="369294" cy="304350"/>
          </a:xfrm>
        </p:grpSpPr>
        <p:sp>
          <p:nvSpPr>
            <p:cNvPr id="10599" name="Google Shape;10599;p4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4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4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4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4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49"/>
          <p:cNvGrpSpPr/>
          <p:nvPr/>
        </p:nvGrpSpPr>
        <p:grpSpPr>
          <a:xfrm>
            <a:off x="3074027" y="1983777"/>
            <a:ext cx="380604" cy="313854"/>
            <a:chOff x="3074027" y="1983777"/>
            <a:chExt cx="380604" cy="313854"/>
          </a:xfrm>
        </p:grpSpPr>
        <p:sp>
          <p:nvSpPr>
            <p:cNvPr id="10605" name="Google Shape;10605;p4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4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4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4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4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49"/>
          <p:cNvGrpSpPr/>
          <p:nvPr/>
        </p:nvGrpSpPr>
        <p:grpSpPr>
          <a:xfrm>
            <a:off x="3522521" y="1975857"/>
            <a:ext cx="367013" cy="331278"/>
            <a:chOff x="3522521" y="1975857"/>
            <a:chExt cx="367013" cy="331278"/>
          </a:xfrm>
        </p:grpSpPr>
        <p:sp>
          <p:nvSpPr>
            <p:cNvPr id="10611" name="Google Shape;10611;p4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4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4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4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4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4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4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49"/>
          <p:cNvGrpSpPr/>
          <p:nvPr/>
        </p:nvGrpSpPr>
        <p:grpSpPr>
          <a:xfrm>
            <a:off x="2630824" y="1976966"/>
            <a:ext cx="368185" cy="330454"/>
            <a:chOff x="2630824" y="1976966"/>
            <a:chExt cx="368185" cy="330454"/>
          </a:xfrm>
        </p:grpSpPr>
        <p:sp>
          <p:nvSpPr>
            <p:cNvPr id="10619" name="Google Shape;10619;p4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4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4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4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4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4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4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4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49"/>
          <p:cNvGrpSpPr/>
          <p:nvPr/>
        </p:nvGrpSpPr>
        <p:grpSpPr>
          <a:xfrm>
            <a:off x="1293706" y="1966416"/>
            <a:ext cx="369294" cy="350444"/>
            <a:chOff x="1293706" y="1966416"/>
            <a:chExt cx="369294" cy="350444"/>
          </a:xfrm>
        </p:grpSpPr>
        <p:sp>
          <p:nvSpPr>
            <p:cNvPr id="10628" name="Google Shape;10628;p4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4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4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4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4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4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4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4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49"/>
          <p:cNvGrpSpPr/>
          <p:nvPr/>
        </p:nvGrpSpPr>
        <p:grpSpPr>
          <a:xfrm>
            <a:off x="3967213" y="1975477"/>
            <a:ext cx="368185" cy="331816"/>
            <a:chOff x="3967213" y="1975477"/>
            <a:chExt cx="368185" cy="331816"/>
          </a:xfrm>
        </p:grpSpPr>
        <p:sp>
          <p:nvSpPr>
            <p:cNvPr id="10637" name="Google Shape;10637;p4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4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4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49"/>
          <p:cNvGrpSpPr/>
          <p:nvPr/>
        </p:nvGrpSpPr>
        <p:grpSpPr>
          <a:xfrm>
            <a:off x="8047661" y="1969046"/>
            <a:ext cx="279132" cy="356875"/>
            <a:chOff x="8047661" y="1969046"/>
            <a:chExt cx="279132" cy="356875"/>
          </a:xfrm>
        </p:grpSpPr>
        <p:sp>
          <p:nvSpPr>
            <p:cNvPr id="10641" name="Google Shape;10641;p4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4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4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4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49"/>
          <p:cNvGrpSpPr/>
          <p:nvPr/>
        </p:nvGrpSpPr>
        <p:grpSpPr>
          <a:xfrm>
            <a:off x="7596157" y="1968159"/>
            <a:ext cx="279544" cy="358142"/>
            <a:chOff x="7596157" y="1968159"/>
            <a:chExt cx="279544" cy="358142"/>
          </a:xfrm>
        </p:grpSpPr>
        <p:sp>
          <p:nvSpPr>
            <p:cNvPr id="10646" name="Google Shape;10646;p4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4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4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4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4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4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49"/>
          <p:cNvGrpSpPr/>
          <p:nvPr/>
        </p:nvGrpSpPr>
        <p:grpSpPr>
          <a:xfrm>
            <a:off x="7147315" y="1969046"/>
            <a:ext cx="279513" cy="357636"/>
            <a:chOff x="7147315" y="1969046"/>
            <a:chExt cx="279513" cy="357636"/>
          </a:xfrm>
        </p:grpSpPr>
        <p:sp>
          <p:nvSpPr>
            <p:cNvPr id="10653" name="Google Shape;10653;p4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4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4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4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4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4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4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49"/>
          <p:cNvGrpSpPr/>
          <p:nvPr/>
        </p:nvGrpSpPr>
        <p:grpSpPr>
          <a:xfrm>
            <a:off x="6697681" y="1968317"/>
            <a:ext cx="280305" cy="359093"/>
            <a:chOff x="6697681" y="1968317"/>
            <a:chExt cx="280305" cy="359093"/>
          </a:xfrm>
        </p:grpSpPr>
        <p:sp>
          <p:nvSpPr>
            <p:cNvPr id="10661" name="Google Shape;10661;p4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4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4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4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4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4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4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49"/>
          <p:cNvGrpSpPr/>
          <p:nvPr/>
        </p:nvGrpSpPr>
        <p:grpSpPr>
          <a:xfrm>
            <a:off x="6248839" y="1967937"/>
            <a:ext cx="280273" cy="358744"/>
            <a:chOff x="6248839" y="1967937"/>
            <a:chExt cx="280273" cy="358744"/>
          </a:xfrm>
        </p:grpSpPr>
        <p:sp>
          <p:nvSpPr>
            <p:cNvPr id="10669" name="Google Shape;10669;p4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4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4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4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4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4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49"/>
          <p:cNvGrpSpPr/>
          <p:nvPr/>
        </p:nvGrpSpPr>
        <p:grpSpPr>
          <a:xfrm>
            <a:off x="5801485" y="1969046"/>
            <a:ext cx="279164" cy="357794"/>
            <a:chOff x="5801485" y="1969046"/>
            <a:chExt cx="279164" cy="357794"/>
          </a:xfrm>
        </p:grpSpPr>
        <p:sp>
          <p:nvSpPr>
            <p:cNvPr id="10676" name="Google Shape;10676;p4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4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4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4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4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4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4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4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4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4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4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4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4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49"/>
          <p:cNvGrpSpPr/>
          <p:nvPr/>
        </p:nvGrpSpPr>
        <p:grpSpPr>
          <a:xfrm>
            <a:off x="5352643" y="1969046"/>
            <a:ext cx="278404" cy="358364"/>
            <a:chOff x="5352643" y="1969046"/>
            <a:chExt cx="278404" cy="358364"/>
          </a:xfrm>
        </p:grpSpPr>
        <p:sp>
          <p:nvSpPr>
            <p:cNvPr id="10690" name="Google Shape;10690;p4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4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4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4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49"/>
          <p:cNvGrpSpPr/>
          <p:nvPr/>
        </p:nvGrpSpPr>
        <p:grpSpPr>
          <a:xfrm>
            <a:off x="4897750" y="1968317"/>
            <a:ext cx="279132" cy="358364"/>
            <a:chOff x="4897750" y="1968317"/>
            <a:chExt cx="279132" cy="358364"/>
          </a:xfrm>
        </p:grpSpPr>
        <p:sp>
          <p:nvSpPr>
            <p:cNvPr id="10695" name="Google Shape;10695;p4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4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4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4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4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4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4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4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4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4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4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4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4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8" name="Google Shape;10708;p4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9" name="Google Shape;10709;p49"/>
          <p:cNvGrpSpPr/>
          <p:nvPr/>
        </p:nvGrpSpPr>
        <p:grpSpPr>
          <a:xfrm>
            <a:off x="1767449" y="1513044"/>
            <a:ext cx="324403" cy="347783"/>
            <a:chOff x="1767449" y="1513044"/>
            <a:chExt cx="324403" cy="347783"/>
          </a:xfrm>
        </p:grpSpPr>
        <p:sp>
          <p:nvSpPr>
            <p:cNvPr id="10710" name="Google Shape;10710;p4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4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4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4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4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4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4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4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4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49"/>
          <p:cNvGrpSpPr/>
          <p:nvPr/>
        </p:nvGrpSpPr>
        <p:grpSpPr>
          <a:xfrm>
            <a:off x="4007193" y="1512727"/>
            <a:ext cx="320633" cy="348100"/>
            <a:chOff x="4007193" y="1512727"/>
            <a:chExt cx="320633" cy="348100"/>
          </a:xfrm>
        </p:grpSpPr>
        <p:sp>
          <p:nvSpPr>
            <p:cNvPr id="10720" name="Google Shape;10720;p4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4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4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4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4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49"/>
          <p:cNvGrpSpPr/>
          <p:nvPr/>
        </p:nvGrpSpPr>
        <p:grpSpPr>
          <a:xfrm>
            <a:off x="3530425" y="1508747"/>
            <a:ext cx="368175" cy="344594"/>
            <a:chOff x="3530425" y="1508747"/>
            <a:chExt cx="368175" cy="344594"/>
          </a:xfrm>
        </p:grpSpPr>
        <p:sp>
          <p:nvSpPr>
            <p:cNvPr id="10726" name="Google Shape;10726;p4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4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4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4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49"/>
          <p:cNvGrpSpPr/>
          <p:nvPr/>
        </p:nvGrpSpPr>
        <p:grpSpPr>
          <a:xfrm>
            <a:off x="3127598" y="1513234"/>
            <a:ext cx="289714" cy="347593"/>
            <a:chOff x="3127598" y="1513234"/>
            <a:chExt cx="289714" cy="347593"/>
          </a:xfrm>
        </p:grpSpPr>
        <p:sp>
          <p:nvSpPr>
            <p:cNvPr id="10731" name="Google Shape;10731;p4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4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4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4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4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49"/>
          <p:cNvGrpSpPr/>
          <p:nvPr/>
        </p:nvGrpSpPr>
        <p:grpSpPr>
          <a:xfrm>
            <a:off x="2662884" y="1513044"/>
            <a:ext cx="322914" cy="348543"/>
            <a:chOff x="2662884" y="1513044"/>
            <a:chExt cx="322914" cy="348543"/>
          </a:xfrm>
        </p:grpSpPr>
        <p:sp>
          <p:nvSpPr>
            <p:cNvPr id="10737" name="Google Shape;10737;p4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4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4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4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4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4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4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4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4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4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49"/>
          <p:cNvGrpSpPr/>
          <p:nvPr/>
        </p:nvGrpSpPr>
        <p:grpSpPr>
          <a:xfrm>
            <a:off x="2232511" y="1512759"/>
            <a:ext cx="299534" cy="348068"/>
            <a:chOff x="2232511" y="1512759"/>
            <a:chExt cx="299534" cy="348068"/>
          </a:xfrm>
        </p:grpSpPr>
        <p:sp>
          <p:nvSpPr>
            <p:cNvPr id="10748" name="Google Shape;10748;p4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4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4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4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4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4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4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4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4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4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4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49"/>
          <p:cNvGrpSpPr/>
          <p:nvPr/>
        </p:nvGrpSpPr>
        <p:grpSpPr>
          <a:xfrm>
            <a:off x="1331406" y="1513361"/>
            <a:ext cx="301784" cy="348607"/>
            <a:chOff x="1331406" y="1513361"/>
            <a:chExt cx="301784" cy="348607"/>
          </a:xfrm>
        </p:grpSpPr>
        <p:sp>
          <p:nvSpPr>
            <p:cNvPr id="10760" name="Google Shape;10760;p4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4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4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4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49"/>
          <p:cNvGrpSpPr/>
          <p:nvPr/>
        </p:nvGrpSpPr>
        <p:grpSpPr>
          <a:xfrm>
            <a:off x="7144274" y="1500214"/>
            <a:ext cx="282174" cy="355735"/>
            <a:chOff x="7144274" y="1500214"/>
            <a:chExt cx="282174" cy="355735"/>
          </a:xfrm>
        </p:grpSpPr>
        <p:sp>
          <p:nvSpPr>
            <p:cNvPr id="10765" name="Google Shape;10765;p4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4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4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4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4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4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49"/>
          <p:cNvGrpSpPr/>
          <p:nvPr/>
        </p:nvGrpSpPr>
        <p:grpSpPr>
          <a:xfrm>
            <a:off x="6685262" y="1500214"/>
            <a:ext cx="289682" cy="354594"/>
            <a:chOff x="6685262" y="1500214"/>
            <a:chExt cx="289682" cy="354594"/>
          </a:xfrm>
        </p:grpSpPr>
        <p:sp>
          <p:nvSpPr>
            <p:cNvPr id="10772" name="Google Shape;10772;p4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4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4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4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49"/>
          <p:cNvGrpSpPr/>
          <p:nvPr/>
        </p:nvGrpSpPr>
        <p:grpSpPr>
          <a:xfrm>
            <a:off x="6200938" y="1500594"/>
            <a:ext cx="322154" cy="355355"/>
            <a:chOff x="6200938" y="1500594"/>
            <a:chExt cx="322154" cy="355355"/>
          </a:xfrm>
        </p:grpSpPr>
        <p:sp>
          <p:nvSpPr>
            <p:cNvPr id="10777" name="Google Shape;10777;p4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4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4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4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4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49"/>
          <p:cNvGrpSpPr/>
          <p:nvPr/>
        </p:nvGrpSpPr>
        <p:grpSpPr>
          <a:xfrm>
            <a:off x="5289631" y="1500214"/>
            <a:ext cx="332355" cy="354974"/>
            <a:chOff x="5289631" y="1500214"/>
            <a:chExt cx="332355" cy="354974"/>
          </a:xfrm>
        </p:grpSpPr>
        <p:sp>
          <p:nvSpPr>
            <p:cNvPr id="10783" name="Google Shape;10783;p4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4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4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4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4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4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49"/>
          <p:cNvGrpSpPr/>
          <p:nvPr/>
        </p:nvGrpSpPr>
        <p:grpSpPr>
          <a:xfrm>
            <a:off x="5748295" y="1499833"/>
            <a:ext cx="323294" cy="356115"/>
            <a:chOff x="5748295" y="1499833"/>
            <a:chExt cx="323294" cy="356115"/>
          </a:xfrm>
        </p:grpSpPr>
        <p:sp>
          <p:nvSpPr>
            <p:cNvPr id="10790" name="Google Shape;10790;p4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4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4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4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4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4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4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49"/>
          <p:cNvGrpSpPr/>
          <p:nvPr/>
        </p:nvGrpSpPr>
        <p:grpSpPr>
          <a:xfrm>
            <a:off x="8047661" y="1501037"/>
            <a:ext cx="278404" cy="355260"/>
            <a:chOff x="8047661" y="1501037"/>
            <a:chExt cx="278404" cy="355260"/>
          </a:xfrm>
        </p:grpSpPr>
        <p:sp>
          <p:nvSpPr>
            <p:cNvPr id="10798" name="Google Shape;10798;p4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4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4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4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49"/>
          <p:cNvGrpSpPr/>
          <p:nvPr/>
        </p:nvGrpSpPr>
        <p:grpSpPr>
          <a:xfrm>
            <a:off x="4903389" y="1500214"/>
            <a:ext cx="267854" cy="355735"/>
            <a:chOff x="4903389" y="1500214"/>
            <a:chExt cx="267854" cy="355735"/>
          </a:xfrm>
        </p:grpSpPr>
        <p:sp>
          <p:nvSpPr>
            <p:cNvPr id="10803" name="Google Shape;10803;p4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4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4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4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4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49"/>
          <p:cNvGrpSpPr/>
          <p:nvPr/>
        </p:nvGrpSpPr>
        <p:grpSpPr>
          <a:xfrm>
            <a:off x="7613518" y="1501354"/>
            <a:ext cx="264433" cy="353074"/>
            <a:chOff x="7613518" y="1501354"/>
            <a:chExt cx="264433" cy="353074"/>
          </a:xfrm>
        </p:grpSpPr>
        <p:sp>
          <p:nvSpPr>
            <p:cNvPr id="10809" name="Google Shape;10809;p4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4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4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4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4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4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18" name="Shape 10818"/>
        <p:cNvGrpSpPr/>
        <p:nvPr/>
      </p:nvGrpSpPr>
      <p:grpSpPr>
        <a:xfrm>
          <a:off x="0" y="0"/>
          <a:ext cx="0" cy="0"/>
          <a:chOff x="0" y="0"/>
          <a:chExt cx="0" cy="0"/>
        </a:xfrm>
      </p:grpSpPr>
      <p:sp>
        <p:nvSpPr>
          <p:cNvPr id="10819" name="Google Shape;10819;p5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20" name="Google Shape;10820;p5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821" name="Google Shape;10821;p50"/>
          <p:cNvGrpSpPr/>
          <p:nvPr/>
        </p:nvGrpSpPr>
        <p:grpSpPr>
          <a:xfrm>
            <a:off x="1757085" y="1500675"/>
            <a:ext cx="371069" cy="359396"/>
            <a:chOff x="1757085" y="1500675"/>
            <a:chExt cx="371069" cy="359396"/>
          </a:xfrm>
        </p:grpSpPr>
        <p:sp>
          <p:nvSpPr>
            <p:cNvPr id="10822" name="Google Shape;10822;p5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50"/>
          <p:cNvGrpSpPr/>
          <p:nvPr/>
        </p:nvGrpSpPr>
        <p:grpSpPr>
          <a:xfrm>
            <a:off x="2774209" y="1954691"/>
            <a:ext cx="116693" cy="374186"/>
            <a:chOff x="2774209" y="1954691"/>
            <a:chExt cx="116693" cy="374186"/>
          </a:xfrm>
        </p:grpSpPr>
        <p:sp>
          <p:nvSpPr>
            <p:cNvPr id="10852" name="Google Shape;10852;p5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50"/>
          <p:cNvGrpSpPr/>
          <p:nvPr/>
        </p:nvGrpSpPr>
        <p:grpSpPr>
          <a:xfrm>
            <a:off x="4017435" y="1499912"/>
            <a:ext cx="315092" cy="359397"/>
            <a:chOff x="4017435" y="1499912"/>
            <a:chExt cx="315092" cy="359397"/>
          </a:xfrm>
        </p:grpSpPr>
        <p:sp>
          <p:nvSpPr>
            <p:cNvPr id="10855" name="Google Shape;10855;p5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50"/>
          <p:cNvGrpSpPr/>
          <p:nvPr/>
        </p:nvGrpSpPr>
        <p:grpSpPr>
          <a:xfrm>
            <a:off x="3963652" y="1999759"/>
            <a:ext cx="374154" cy="284050"/>
            <a:chOff x="3963652" y="1999759"/>
            <a:chExt cx="374154" cy="284050"/>
          </a:xfrm>
        </p:grpSpPr>
        <p:sp>
          <p:nvSpPr>
            <p:cNvPr id="10858" name="Google Shape;10858;p5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50"/>
          <p:cNvGrpSpPr/>
          <p:nvPr/>
        </p:nvGrpSpPr>
        <p:grpSpPr>
          <a:xfrm>
            <a:off x="1777536" y="2014866"/>
            <a:ext cx="376444" cy="253772"/>
            <a:chOff x="1777536" y="2014866"/>
            <a:chExt cx="376444" cy="253772"/>
          </a:xfrm>
        </p:grpSpPr>
        <p:sp>
          <p:nvSpPr>
            <p:cNvPr id="10862" name="Google Shape;10862;p5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50"/>
          <p:cNvGrpSpPr/>
          <p:nvPr/>
        </p:nvGrpSpPr>
        <p:grpSpPr>
          <a:xfrm>
            <a:off x="1309875" y="2057326"/>
            <a:ext cx="374154" cy="169680"/>
            <a:chOff x="1309875" y="2057326"/>
            <a:chExt cx="374154" cy="169680"/>
          </a:xfrm>
        </p:grpSpPr>
        <p:sp>
          <p:nvSpPr>
            <p:cNvPr id="10868" name="Google Shape;10868;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5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0" name="Google Shape;10880;p50"/>
          <p:cNvGrpSpPr/>
          <p:nvPr/>
        </p:nvGrpSpPr>
        <p:grpSpPr>
          <a:xfrm>
            <a:off x="2347450" y="1954564"/>
            <a:ext cx="113639" cy="373168"/>
            <a:chOff x="2347450" y="1954564"/>
            <a:chExt cx="113639" cy="373168"/>
          </a:xfrm>
        </p:grpSpPr>
        <p:sp>
          <p:nvSpPr>
            <p:cNvPr id="10881" name="Google Shape;10881;p5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5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4" name="Google Shape;10884;p50"/>
          <p:cNvGrpSpPr/>
          <p:nvPr/>
        </p:nvGrpSpPr>
        <p:grpSpPr>
          <a:xfrm>
            <a:off x="3110102" y="1499880"/>
            <a:ext cx="330613" cy="358379"/>
            <a:chOff x="3110102" y="1499880"/>
            <a:chExt cx="330613" cy="358379"/>
          </a:xfrm>
        </p:grpSpPr>
        <p:sp>
          <p:nvSpPr>
            <p:cNvPr id="10885" name="Google Shape;10885;p5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2" name="Google Shape;10892;p5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3" name="Google Shape;10893;p50"/>
          <p:cNvGrpSpPr/>
          <p:nvPr/>
        </p:nvGrpSpPr>
        <p:grpSpPr>
          <a:xfrm>
            <a:off x="3485575" y="1999759"/>
            <a:ext cx="373772" cy="284050"/>
            <a:chOff x="3531200" y="1999759"/>
            <a:chExt cx="373772" cy="284050"/>
          </a:xfrm>
        </p:grpSpPr>
        <p:sp>
          <p:nvSpPr>
            <p:cNvPr id="10894" name="Google Shape;10894;p5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50"/>
          <p:cNvGrpSpPr/>
          <p:nvPr/>
        </p:nvGrpSpPr>
        <p:grpSpPr>
          <a:xfrm>
            <a:off x="2667058" y="1500293"/>
            <a:ext cx="330231" cy="359015"/>
            <a:chOff x="2667058" y="1500293"/>
            <a:chExt cx="330231" cy="359015"/>
          </a:xfrm>
        </p:grpSpPr>
        <p:sp>
          <p:nvSpPr>
            <p:cNvPr id="10899" name="Google Shape;10899;p5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50"/>
          <p:cNvGrpSpPr/>
          <p:nvPr/>
        </p:nvGrpSpPr>
        <p:grpSpPr>
          <a:xfrm>
            <a:off x="3567553" y="1499912"/>
            <a:ext cx="320022" cy="359778"/>
            <a:chOff x="3567553" y="1499912"/>
            <a:chExt cx="320022" cy="359778"/>
          </a:xfrm>
        </p:grpSpPr>
        <p:sp>
          <p:nvSpPr>
            <p:cNvPr id="10918" name="Google Shape;10918;p5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50"/>
          <p:cNvGrpSpPr/>
          <p:nvPr/>
        </p:nvGrpSpPr>
        <p:grpSpPr>
          <a:xfrm>
            <a:off x="1309875" y="1499912"/>
            <a:ext cx="359015" cy="358633"/>
            <a:chOff x="1309875" y="1499912"/>
            <a:chExt cx="359015" cy="358633"/>
          </a:xfrm>
        </p:grpSpPr>
        <p:sp>
          <p:nvSpPr>
            <p:cNvPr id="10925" name="Google Shape;10925;p5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50"/>
          <p:cNvGrpSpPr/>
          <p:nvPr/>
        </p:nvGrpSpPr>
        <p:grpSpPr>
          <a:xfrm>
            <a:off x="2219466" y="1500293"/>
            <a:ext cx="330613" cy="359015"/>
            <a:chOff x="2219466" y="1500293"/>
            <a:chExt cx="330613" cy="359015"/>
          </a:xfrm>
        </p:grpSpPr>
        <p:sp>
          <p:nvSpPr>
            <p:cNvPr id="10935" name="Google Shape;10935;p5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50"/>
          <p:cNvGrpSpPr/>
          <p:nvPr/>
        </p:nvGrpSpPr>
        <p:grpSpPr>
          <a:xfrm>
            <a:off x="5343544" y="1509358"/>
            <a:ext cx="244676" cy="351095"/>
            <a:chOff x="5343544" y="1509358"/>
            <a:chExt cx="244676" cy="351095"/>
          </a:xfrm>
        </p:grpSpPr>
        <p:sp>
          <p:nvSpPr>
            <p:cNvPr id="10938" name="Google Shape;10938;p5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50"/>
          <p:cNvGrpSpPr/>
          <p:nvPr/>
        </p:nvGrpSpPr>
        <p:grpSpPr>
          <a:xfrm>
            <a:off x="4882340" y="1509358"/>
            <a:ext cx="246171" cy="351095"/>
            <a:chOff x="4882340" y="1509358"/>
            <a:chExt cx="246171" cy="351095"/>
          </a:xfrm>
        </p:grpSpPr>
        <p:sp>
          <p:nvSpPr>
            <p:cNvPr id="10942" name="Google Shape;10942;p5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50"/>
          <p:cNvGrpSpPr/>
          <p:nvPr/>
        </p:nvGrpSpPr>
        <p:grpSpPr>
          <a:xfrm>
            <a:off x="6273204" y="1509008"/>
            <a:ext cx="236343" cy="351445"/>
            <a:chOff x="6273204" y="1509008"/>
            <a:chExt cx="236343" cy="351445"/>
          </a:xfrm>
        </p:grpSpPr>
        <p:sp>
          <p:nvSpPr>
            <p:cNvPr id="10948" name="Google Shape;10948;p5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0" name="Google Shape;10950;p5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1" name="Google Shape;10951;p50"/>
          <p:cNvGrpSpPr/>
          <p:nvPr/>
        </p:nvGrpSpPr>
        <p:grpSpPr>
          <a:xfrm>
            <a:off x="7219530" y="1508244"/>
            <a:ext cx="191625" cy="352209"/>
            <a:chOff x="7219530" y="1508244"/>
            <a:chExt cx="191625" cy="352209"/>
          </a:xfrm>
        </p:grpSpPr>
        <p:sp>
          <p:nvSpPr>
            <p:cNvPr id="10952" name="Google Shape;10952;p5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50"/>
          <p:cNvGrpSpPr/>
          <p:nvPr/>
        </p:nvGrpSpPr>
        <p:grpSpPr>
          <a:xfrm>
            <a:off x="7699309" y="1508626"/>
            <a:ext cx="154922" cy="351827"/>
            <a:chOff x="7699309" y="1508626"/>
            <a:chExt cx="154922" cy="351827"/>
          </a:xfrm>
        </p:grpSpPr>
        <p:sp>
          <p:nvSpPr>
            <p:cNvPr id="10955" name="Google Shape;10955;p5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50"/>
          <p:cNvGrpSpPr/>
          <p:nvPr/>
        </p:nvGrpSpPr>
        <p:grpSpPr>
          <a:xfrm>
            <a:off x="8161690" y="1509008"/>
            <a:ext cx="153396" cy="351064"/>
            <a:chOff x="8161690" y="1509008"/>
            <a:chExt cx="153396" cy="351064"/>
          </a:xfrm>
        </p:grpSpPr>
        <p:sp>
          <p:nvSpPr>
            <p:cNvPr id="10963" name="Google Shape;10963;p5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50"/>
          <p:cNvGrpSpPr/>
          <p:nvPr/>
        </p:nvGrpSpPr>
        <p:grpSpPr>
          <a:xfrm>
            <a:off x="6746940" y="1508881"/>
            <a:ext cx="213221" cy="352304"/>
            <a:chOff x="6746940" y="1508881"/>
            <a:chExt cx="213221" cy="352304"/>
          </a:xfrm>
        </p:grpSpPr>
        <p:sp>
          <p:nvSpPr>
            <p:cNvPr id="10968" name="Google Shape;10968;p5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50"/>
          <p:cNvGrpSpPr/>
          <p:nvPr/>
        </p:nvGrpSpPr>
        <p:grpSpPr>
          <a:xfrm>
            <a:off x="5770336" y="2007615"/>
            <a:ext cx="350682" cy="292097"/>
            <a:chOff x="5770336" y="2007615"/>
            <a:chExt cx="350682" cy="292097"/>
          </a:xfrm>
        </p:grpSpPr>
        <p:sp>
          <p:nvSpPr>
            <p:cNvPr id="10973" name="Google Shape;10973;p5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50"/>
          <p:cNvGrpSpPr/>
          <p:nvPr/>
        </p:nvGrpSpPr>
        <p:grpSpPr>
          <a:xfrm>
            <a:off x="5326878" y="1980358"/>
            <a:ext cx="350332" cy="346229"/>
            <a:chOff x="5326878" y="1980358"/>
            <a:chExt cx="350332" cy="346229"/>
          </a:xfrm>
        </p:grpSpPr>
        <p:sp>
          <p:nvSpPr>
            <p:cNvPr id="10978" name="Google Shape;10978;p5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5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3" name="Google Shape;10983;p50"/>
          <p:cNvGrpSpPr/>
          <p:nvPr/>
        </p:nvGrpSpPr>
        <p:grpSpPr>
          <a:xfrm>
            <a:off x="4883835" y="1992571"/>
            <a:ext cx="350300" cy="323043"/>
            <a:chOff x="4883835" y="1992571"/>
            <a:chExt cx="350300" cy="323043"/>
          </a:xfrm>
        </p:grpSpPr>
        <p:sp>
          <p:nvSpPr>
            <p:cNvPr id="10984" name="Google Shape;10984;p5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50"/>
          <p:cNvGrpSpPr/>
          <p:nvPr/>
        </p:nvGrpSpPr>
        <p:grpSpPr>
          <a:xfrm>
            <a:off x="7548967" y="1978927"/>
            <a:ext cx="333285" cy="349950"/>
            <a:chOff x="7548967" y="1978927"/>
            <a:chExt cx="333285" cy="349950"/>
          </a:xfrm>
        </p:grpSpPr>
        <p:sp>
          <p:nvSpPr>
            <p:cNvPr id="10991" name="Google Shape;10991;p5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50"/>
          <p:cNvGrpSpPr/>
          <p:nvPr/>
        </p:nvGrpSpPr>
        <p:grpSpPr>
          <a:xfrm>
            <a:off x="6214142" y="1978927"/>
            <a:ext cx="346515" cy="350300"/>
            <a:chOff x="6214142" y="1978927"/>
            <a:chExt cx="346515" cy="350300"/>
          </a:xfrm>
        </p:grpSpPr>
        <p:sp>
          <p:nvSpPr>
            <p:cNvPr id="10999" name="Google Shape;10999;p5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50"/>
          <p:cNvGrpSpPr/>
          <p:nvPr/>
        </p:nvGrpSpPr>
        <p:grpSpPr>
          <a:xfrm>
            <a:off x="7105923" y="1978545"/>
            <a:ext cx="333285" cy="350682"/>
            <a:chOff x="7105923" y="1978545"/>
            <a:chExt cx="333285" cy="350682"/>
          </a:xfrm>
        </p:grpSpPr>
        <p:sp>
          <p:nvSpPr>
            <p:cNvPr id="11002" name="Google Shape;11002;p5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9" name="Google Shape;11009;p5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1" name="Google Shape;11011;p50"/>
          <p:cNvGrpSpPr/>
          <p:nvPr/>
        </p:nvGrpSpPr>
        <p:grpSpPr>
          <a:xfrm>
            <a:off x="3616406" y="2422352"/>
            <a:ext cx="203393" cy="351827"/>
            <a:chOff x="3616406" y="2422352"/>
            <a:chExt cx="203393" cy="351827"/>
          </a:xfrm>
        </p:grpSpPr>
        <p:sp>
          <p:nvSpPr>
            <p:cNvPr id="11012" name="Google Shape;11012;p5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50"/>
          <p:cNvGrpSpPr/>
          <p:nvPr/>
        </p:nvGrpSpPr>
        <p:grpSpPr>
          <a:xfrm>
            <a:off x="878187" y="2421970"/>
            <a:ext cx="272696" cy="351827"/>
            <a:chOff x="913012" y="2421970"/>
            <a:chExt cx="272696" cy="351827"/>
          </a:xfrm>
        </p:grpSpPr>
        <p:sp>
          <p:nvSpPr>
            <p:cNvPr id="11015" name="Google Shape;11015;p5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50"/>
          <p:cNvGrpSpPr/>
          <p:nvPr/>
        </p:nvGrpSpPr>
        <p:grpSpPr>
          <a:xfrm>
            <a:off x="2274743" y="2422352"/>
            <a:ext cx="255649" cy="351445"/>
            <a:chOff x="2274743" y="2422352"/>
            <a:chExt cx="255649" cy="351445"/>
          </a:xfrm>
        </p:grpSpPr>
        <p:sp>
          <p:nvSpPr>
            <p:cNvPr id="11020" name="Google Shape;11020;p5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50"/>
          <p:cNvGrpSpPr/>
          <p:nvPr/>
        </p:nvGrpSpPr>
        <p:grpSpPr>
          <a:xfrm>
            <a:off x="2708723" y="2421239"/>
            <a:ext cx="246552" cy="352558"/>
            <a:chOff x="2708723" y="2421239"/>
            <a:chExt cx="246552" cy="352558"/>
          </a:xfrm>
        </p:grpSpPr>
        <p:sp>
          <p:nvSpPr>
            <p:cNvPr id="11024" name="Google Shape;11024;p5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50"/>
          <p:cNvGrpSpPr/>
          <p:nvPr/>
        </p:nvGrpSpPr>
        <p:grpSpPr>
          <a:xfrm>
            <a:off x="1835485" y="2422352"/>
            <a:ext cx="259433" cy="350714"/>
            <a:chOff x="1835485" y="2422352"/>
            <a:chExt cx="259433" cy="350714"/>
          </a:xfrm>
        </p:grpSpPr>
        <p:sp>
          <p:nvSpPr>
            <p:cNvPr id="11027" name="Google Shape;11027;p5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50"/>
          <p:cNvGrpSpPr/>
          <p:nvPr/>
        </p:nvGrpSpPr>
        <p:grpSpPr>
          <a:xfrm>
            <a:off x="3150240" y="2422352"/>
            <a:ext cx="212489" cy="351445"/>
            <a:chOff x="3150240" y="2422352"/>
            <a:chExt cx="212489" cy="351445"/>
          </a:xfrm>
        </p:grpSpPr>
        <p:sp>
          <p:nvSpPr>
            <p:cNvPr id="11035" name="Google Shape;11035;p5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50"/>
          <p:cNvGrpSpPr/>
          <p:nvPr/>
        </p:nvGrpSpPr>
        <p:grpSpPr>
          <a:xfrm>
            <a:off x="1367060" y="2422129"/>
            <a:ext cx="269261" cy="352050"/>
            <a:chOff x="1367060" y="2422129"/>
            <a:chExt cx="269261" cy="352050"/>
          </a:xfrm>
        </p:grpSpPr>
        <p:sp>
          <p:nvSpPr>
            <p:cNvPr id="11038" name="Google Shape;11038;p5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5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3" name="Google Shape;11053;p50"/>
          <p:cNvGrpSpPr/>
          <p:nvPr/>
        </p:nvGrpSpPr>
        <p:grpSpPr>
          <a:xfrm>
            <a:off x="4882690" y="2425405"/>
            <a:ext cx="274573" cy="350682"/>
            <a:chOff x="4882690" y="2425405"/>
            <a:chExt cx="274573" cy="350682"/>
          </a:xfrm>
        </p:grpSpPr>
        <p:sp>
          <p:nvSpPr>
            <p:cNvPr id="11054" name="Google Shape;11054;p5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50"/>
          <p:cNvGrpSpPr/>
          <p:nvPr/>
        </p:nvGrpSpPr>
        <p:grpSpPr>
          <a:xfrm>
            <a:off x="6627639" y="2443884"/>
            <a:ext cx="355993" cy="313247"/>
            <a:chOff x="6627639" y="2443884"/>
            <a:chExt cx="355993" cy="313247"/>
          </a:xfrm>
        </p:grpSpPr>
        <p:sp>
          <p:nvSpPr>
            <p:cNvPr id="11057" name="Google Shape;11057;p5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50"/>
          <p:cNvGrpSpPr/>
          <p:nvPr/>
        </p:nvGrpSpPr>
        <p:grpSpPr>
          <a:xfrm>
            <a:off x="6183451" y="2462140"/>
            <a:ext cx="351445" cy="277976"/>
            <a:chOff x="6183451" y="2462140"/>
            <a:chExt cx="351445" cy="277976"/>
          </a:xfrm>
        </p:grpSpPr>
        <p:sp>
          <p:nvSpPr>
            <p:cNvPr id="11061" name="Google Shape;11061;p5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50"/>
          <p:cNvGrpSpPr/>
          <p:nvPr/>
        </p:nvGrpSpPr>
        <p:grpSpPr>
          <a:xfrm>
            <a:off x="5735477" y="2429858"/>
            <a:ext cx="353354" cy="341299"/>
            <a:chOff x="5735477" y="2429858"/>
            <a:chExt cx="353354" cy="341299"/>
          </a:xfrm>
        </p:grpSpPr>
        <p:sp>
          <p:nvSpPr>
            <p:cNvPr id="11069" name="Google Shape;11069;p5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50"/>
          <p:cNvGrpSpPr/>
          <p:nvPr/>
        </p:nvGrpSpPr>
        <p:grpSpPr>
          <a:xfrm>
            <a:off x="5243735" y="2446973"/>
            <a:ext cx="405255" cy="275499"/>
            <a:chOff x="5283337" y="2478774"/>
            <a:chExt cx="358633" cy="243913"/>
          </a:xfrm>
        </p:grpSpPr>
        <p:sp>
          <p:nvSpPr>
            <p:cNvPr id="11076" name="Google Shape;11076;p5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50"/>
          <p:cNvGrpSpPr/>
          <p:nvPr/>
        </p:nvGrpSpPr>
        <p:grpSpPr>
          <a:xfrm>
            <a:off x="7964753" y="2470823"/>
            <a:ext cx="362068" cy="258670"/>
            <a:chOff x="7964753" y="2470823"/>
            <a:chExt cx="362068" cy="258670"/>
          </a:xfrm>
        </p:grpSpPr>
        <p:sp>
          <p:nvSpPr>
            <p:cNvPr id="11094" name="Google Shape;11094;p5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50"/>
          <p:cNvGrpSpPr/>
          <p:nvPr/>
        </p:nvGrpSpPr>
        <p:grpSpPr>
          <a:xfrm>
            <a:off x="7524349" y="2456447"/>
            <a:ext cx="350332" cy="288948"/>
            <a:chOff x="7524349" y="2456447"/>
            <a:chExt cx="350332" cy="288948"/>
          </a:xfrm>
        </p:grpSpPr>
        <p:sp>
          <p:nvSpPr>
            <p:cNvPr id="11104" name="Google Shape;11104;p5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50"/>
          <p:cNvGrpSpPr/>
          <p:nvPr/>
        </p:nvGrpSpPr>
        <p:grpSpPr>
          <a:xfrm>
            <a:off x="3972749" y="2894211"/>
            <a:ext cx="355230" cy="356725"/>
            <a:chOff x="3972749" y="2894211"/>
            <a:chExt cx="355230" cy="356725"/>
          </a:xfrm>
        </p:grpSpPr>
        <p:sp>
          <p:nvSpPr>
            <p:cNvPr id="11110" name="Google Shape;11110;p5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50"/>
          <p:cNvGrpSpPr/>
          <p:nvPr/>
        </p:nvGrpSpPr>
        <p:grpSpPr>
          <a:xfrm>
            <a:off x="3527797" y="2918796"/>
            <a:ext cx="355993" cy="307904"/>
            <a:chOff x="3527797" y="2918796"/>
            <a:chExt cx="355993" cy="307904"/>
          </a:xfrm>
        </p:grpSpPr>
        <p:sp>
          <p:nvSpPr>
            <p:cNvPr id="11116" name="Google Shape;11116;p5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50"/>
          <p:cNvGrpSpPr/>
          <p:nvPr/>
        </p:nvGrpSpPr>
        <p:grpSpPr>
          <a:xfrm>
            <a:off x="3082845" y="2920959"/>
            <a:ext cx="356375" cy="302338"/>
            <a:chOff x="3082845" y="2920959"/>
            <a:chExt cx="356375" cy="302338"/>
          </a:xfrm>
        </p:grpSpPr>
        <p:sp>
          <p:nvSpPr>
            <p:cNvPr id="11127" name="Google Shape;11127;p5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50"/>
          <p:cNvGrpSpPr/>
          <p:nvPr/>
        </p:nvGrpSpPr>
        <p:grpSpPr>
          <a:xfrm>
            <a:off x="2639038" y="2894942"/>
            <a:ext cx="355612" cy="355612"/>
            <a:chOff x="2639038" y="2894942"/>
            <a:chExt cx="355612" cy="355612"/>
          </a:xfrm>
        </p:grpSpPr>
        <p:sp>
          <p:nvSpPr>
            <p:cNvPr id="11130" name="Google Shape;11130;p5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50"/>
          <p:cNvGrpSpPr/>
          <p:nvPr/>
        </p:nvGrpSpPr>
        <p:grpSpPr>
          <a:xfrm>
            <a:off x="2194468" y="2938865"/>
            <a:ext cx="355993" cy="267766"/>
            <a:chOff x="2194468" y="2938865"/>
            <a:chExt cx="355993" cy="267766"/>
          </a:xfrm>
        </p:grpSpPr>
        <p:sp>
          <p:nvSpPr>
            <p:cNvPr id="11133" name="Google Shape;11133;p5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50"/>
          <p:cNvGrpSpPr/>
          <p:nvPr/>
        </p:nvGrpSpPr>
        <p:grpSpPr>
          <a:xfrm>
            <a:off x="1749897" y="2894561"/>
            <a:ext cx="355993" cy="355612"/>
            <a:chOff x="1749897" y="2894561"/>
            <a:chExt cx="355993" cy="355612"/>
          </a:xfrm>
        </p:grpSpPr>
        <p:sp>
          <p:nvSpPr>
            <p:cNvPr id="11154" name="Google Shape;11154;p5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50"/>
          <p:cNvGrpSpPr/>
          <p:nvPr/>
        </p:nvGrpSpPr>
        <p:grpSpPr>
          <a:xfrm>
            <a:off x="1305327" y="2894211"/>
            <a:ext cx="357520" cy="357488"/>
            <a:chOff x="1305327" y="2894211"/>
            <a:chExt cx="357520" cy="357488"/>
          </a:xfrm>
        </p:grpSpPr>
        <p:sp>
          <p:nvSpPr>
            <p:cNvPr id="11166" name="Google Shape;11166;p5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50"/>
          <p:cNvGrpSpPr/>
          <p:nvPr/>
        </p:nvGrpSpPr>
        <p:grpSpPr>
          <a:xfrm>
            <a:off x="853950" y="2894720"/>
            <a:ext cx="364104" cy="353290"/>
            <a:chOff x="853950" y="2894720"/>
            <a:chExt cx="364104" cy="353290"/>
          </a:xfrm>
        </p:grpSpPr>
        <p:sp>
          <p:nvSpPr>
            <p:cNvPr id="11172" name="Google Shape;11172;p5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50"/>
          <p:cNvGrpSpPr/>
          <p:nvPr/>
        </p:nvGrpSpPr>
        <p:grpSpPr>
          <a:xfrm>
            <a:off x="7066548" y="2912594"/>
            <a:ext cx="352209" cy="334938"/>
            <a:chOff x="7066548" y="2912594"/>
            <a:chExt cx="352209" cy="334938"/>
          </a:xfrm>
        </p:grpSpPr>
        <p:sp>
          <p:nvSpPr>
            <p:cNvPr id="11180" name="Google Shape;11180;p5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5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8" name="Google Shape;11188;p50"/>
          <p:cNvGrpSpPr/>
          <p:nvPr/>
        </p:nvGrpSpPr>
        <p:grpSpPr>
          <a:xfrm>
            <a:off x="7541397" y="2904802"/>
            <a:ext cx="318495" cy="352209"/>
            <a:chOff x="7541397" y="2904802"/>
            <a:chExt cx="318495" cy="352209"/>
          </a:xfrm>
        </p:grpSpPr>
        <p:sp>
          <p:nvSpPr>
            <p:cNvPr id="11189" name="Google Shape;11189;p5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50"/>
          <p:cNvGrpSpPr/>
          <p:nvPr/>
        </p:nvGrpSpPr>
        <p:grpSpPr>
          <a:xfrm>
            <a:off x="8003015" y="2904039"/>
            <a:ext cx="306759" cy="351445"/>
            <a:chOff x="8003015" y="2904039"/>
            <a:chExt cx="306759" cy="351445"/>
          </a:xfrm>
        </p:grpSpPr>
        <p:sp>
          <p:nvSpPr>
            <p:cNvPr id="11192" name="Google Shape;11192;p5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50"/>
          <p:cNvGrpSpPr/>
          <p:nvPr/>
        </p:nvGrpSpPr>
        <p:grpSpPr>
          <a:xfrm>
            <a:off x="5687770" y="2885496"/>
            <a:ext cx="369638" cy="369606"/>
            <a:chOff x="5687770" y="2885496"/>
            <a:chExt cx="369638" cy="369606"/>
          </a:xfrm>
        </p:grpSpPr>
        <p:sp>
          <p:nvSpPr>
            <p:cNvPr id="11199" name="Google Shape;11199;p5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50"/>
          <p:cNvGrpSpPr/>
          <p:nvPr/>
        </p:nvGrpSpPr>
        <p:grpSpPr>
          <a:xfrm>
            <a:off x="4881958" y="2904802"/>
            <a:ext cx="156417" cy="349537"/>
            <a:chOff x="4881958" y="2904802"/>
            <a:chExt cx="156417" cy="349537"/>
          </a:xfrm>
        </p:grpSpPr>
        <p:sp>
          <p:nvSpPr>
            <p:cNvPr id="11210" name="Google Shape;11210;p5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50"/>
          <p:cNvGrpSpPr/>
          <p:nvPr/>
        </p:nvGrpSpPr>
        <p:grpSpPr>
          <a:xfrm>
            <a:off x="5230318" y="2886514"/>
            <a:ext cx="371133" cy="367443"/>
            <a:chOff x="5230318" y="2886514"/>
            <a:chExt cx="371133" cy="367443"/>
          </a:xfrm>
        </p:grpSpPr>
        <p:sp>
          <p:nvSpPr>
            <p:cNvPr id="11218" name="Google Shape;11218;p5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50"/>
          <p:cNvGrpSpPr/>
          <p:nvPr/>
        </p:nvGrpSpPr>
        <p:grpSpPr>
          <a:xfrm>
            <a:off x="5748358" y="3434578"/>
            <a:ext cx="352590" cy="182561"/>
            <a:chOff x="5748358" y="3434578"/>
            <a:chExt cx="352590" cy="182561"/>
          </a:xfrm>
        </p:grpSpPr>
        <p:sp>
          <p:nvSpPr>
            <p:cNvPr id="11228" name="Google Shape;11228;p5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50"/>
          <p:cNvGrpSpPr/>
          <p:nvPr/>
        </p:nvGrpSpPr>
        <p:grpSpPr>
          <a:xfrm>
            <a:off x="862283" y="4274771"/>
            <a:ext cx="341204" cy="359301"/>
            <a:chOff x="862283" y="4274771"/>
            <a:chExt cx="341204" cy="359301"/>
          </a:xfrm>
        </p:grpSpPr>
        <p:sp>
          <p:nvSpPr>
            <p:cNvPr id="11235" name="Google Shape;11235;p5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50"/>
          <p:cNvGrpSpPr/>
          <p:nvPr/>
        </p:nvGrpSpPr>
        <p:grpSpPr>
          <a:xfrm>
            <a:off x="1396957" y="4287365"/>
            <a:ext cx="301861" cy="332871"/>
            <a:chOff x="1396957" y="4287365"/>
            <a:chExt cx="301861" cy="332871"/>
          </a:xfrm>
        </p:grpSpPr>
        <p:sp>
          <p:nvSpPr>
            <p:cNvPr id="11239" name="Google Shape;11239;p5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50"/>
          <p:cNvGrpSpPr/>
          <p:nvPr/>
        </p:nvGrpSpPr>
        <p:grpSpPr>
          <a:xfrm>
            <a:off x="1865381" y="4277506"/>
            <a:ext cx="396131" cy="355612"/>
            <a:chOff x="1865381" y="4277506"/>
            <a:chExt cx="396131" cy="355612"/>
          </a:xfrm>
        </p:grpSpPr>
        <p:sp>
          <p:nvSpPr>
            <p:cNvPr id="11255" name="Google Shape;11255;p5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50"/>
          <p:cNvGrpSpPr/>
          <p:nvPr/>
        </p:nvGrpSpPr>
        <p:grpSpPr>
          <a:xfrm>
            <a:off x="2411823" y="4303999"/>
            <a:ext cx="334398" cy="299953"/>
            <a:chOff x="2411823" y="4303999"/>
            <a:chExt cx="334398" cy="299953"/>
          </a:xfrm>
        </p:grpSpPr>
        <p:sp>
          <p:nvSpPr>
            <p:cNvPr id="11262" name="Google Shape;11262;p5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50"/>
          <p:cNvGrpSpPr/>
          <p:nvPr/>
        </p:nvGrpSpPr>
        <p:grpSpPr>
          <a:xfrm>
            <a:off x="2903337" y="4279032"/>
            <a:ext cx="382519" cy="350682"/>
            <a:chOff x="2903337" y="4279032"/>
            <a:chExt cx="382519" cy="350682"/>
          </a:xfrm>
        </p:grpSpPr>
        <p:sp>
          <p:nvSpPr>
            <p:cNvPr id="11270" name="Google Shape;11270;p5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50"/>
          <p:cNvGrpSpPr/>
          <p:nvPr/>
        </p:nvGrpSpPr>
        <p:grpSpPr>
          <a:xfrm>
            <a:off x="3933342" y="4315767"/>
            <a:ext cx="383632" cy="276449"/>
            <a:chOff x="3933342" y="4315767"/>
            <a:chExt cx="383632" cy="276449"/>
          </a:xfrm>
        </p:grpSpPr>
        <p:sp>
          <p:nvSpPr>
            <p:cNvPr id="11286" name="Google Shape;11286;p5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50"/>
          <p:cNvGrpSpPr/>
          <p:nvPr/>
        </p:nvGrpSpPr>
        <p:grpSpPr>
          <a:xfrm>
            <a:off x="3441065" y="4302505"/>
            <a:ext cx="337069" cy="302593"/>
            <a:chOff x="3441065" y="4302505"/>
            <a:chExt cx="337069" cy="302593"/>
          </a:xfrm>
        </p:grpSpPr>
        <p:sp>
          <p:nvSpPr>
            <p:cNvPr id="11293" name="Google Shape;11293;p5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50"/>
          <p:cNvGrpSpPr/>
          <p:nvPr/>
        </p:nvGrpSpPr>
        <p:grpSpPr>
          <a:xfrm>
            <a:off x="3532345" y="3362635"/>
            <a:ext cx="339328" cy="336274"/>
            <a:chOff x="3532345" y="3362635"/>
            <a:chExt cx="339328" cy="336274"/>
          </a:xfrm>
        </p:grpSpPr>
        <p:sp>
          <p:nvSpPr>
            <p:cNvPr id="11307" name="Google Shape;11307;p5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2" name="Google Shape;11312;p5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3" name="Google Shape;11313;p50"/>
          <p:cNvGrpSpPr/>
          <p:nvPr/>
        </p:nvGrpSpPr>
        <p:grpSpPr>
          <a:xfrm>
            <a:off x="1883955" y="3808700"/>
            <a:ext cx="162873" cy="351445"/>
            <a:chOff x="1883955" y="3808700"/>
            <a:chExt cx="162873" cy="351445"/>
          </a:xfrm>
        </p:grpSpPr>
        <p:sp>
          <p:nvSpPr>
            <p:cNvPr id="11314" name="Google Shape;11314;p5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50"/>
          <p:cNvGrpSpPr/>
          <p:nvPr/>
        </p:nvGrpSpPr>
        <p:grpSpPr>
          <a:xfrm>
            <a:off x="939156" y="3809209"/>
            <a:ext cx="192007" cy="351318"/>
            <a:chOff x="939156" y="3809209"/>
            <a:chExt cx="192007" cy="351318"/>
          </a:xfrm>
        </p:grpSpPr>
        <p:sp>
          <p:nvSpPr>
            <p:cNvPr id="11317" name="Google Shape;11317;p5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50"/>
          <p:cNvGrpSpPr/>
          <p:nvPr/>
        </p:nvGrpSpPr>
        <p:grpSpPr>
          <a:xfrm>
            <a:off x="2306167" y="3809845"/>
            <a:ext cx="193915" cy="349155"/>
            <a:chOff x="2306167" y="3809845"/>
            <a:chExt cx="193915" cy="349155"/>
          </a:xfrm>
        </p:grpSpPr>
        <p:sp>
          <p:nvSpPr>
            <p:cNvPr id="11320" name="Google Shape;11320;p5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50"/>
          <p:cNvGrpSpPr/>
          <p:nvPr/>
        </p:nvGrpSpPr>
        <p:grpSpPr>
          <a:xfrm>
            <a:off x="1323901" y="3807173"/>
            <a:ext cx="356343" cy="356757"/>
            <a:chOff x="1323901" y="3807173"/>
            <a:chExt cx="356343" cy="356757"/>
          </a:xfrm>
        </p:grpSpPr>
        <p:sp>
          <p:nvSpPr>
            <p:cNvPr id="11328" name="Google Shape;11328;p5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2" name="Google Shape;11352;p5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3" name="Google Shape;11353;p50"/>
          <p:cNvGrpSpPr/>
          <p:nvPr/>
        </p:nvGrpSpPr>
        <p:grpSpPr>
          <a:xfrm>
            <a:off x="859262" y="3353920"/>
            <a:ext cx="306759" cy="351445"/>
            <a:chOff x="859262" y="3353920"/>
            <a:chExt cx="306759" cy="351445"/>
          </a:xfrm>
        </p:grpSpPr>
        <p:sp>
          <p:nvSpPr>
            <p:cNvPr id="11354" name="Google Shape;11354;p5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9" name="Google Shape;11359;p5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0" name="Google Shape;11360;p50"/>
          <p:cNvGrpSpPr/>
          <p:nvPr/>
        </p:nvGrpSpPr>
        <p:grpSpPr>
          <a:xfrm>
            <a:off x="3967437" y="3837102"/>
            <a:ext cx="364708" cy="295405"/>
            <a:chOff x="3967437" y="3837102"/>
            <a:chExt cx="364708" cy="295405"/>
          </a:xfrm>
        </p:grpSpPr>
        <p:sp>
          <p:nvSpPr>
            <p:cNvPr id="11361" name="Google Shape;11361;p5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6" name="Google Shape;11366;p5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50"/>
          <p:cNvGrpSpPr/>
          <p:nvPr/>
        </p:nvGrpSpPr>
        <p:grpSpPr>
          <a:xfrm>
            <a:off x="5811827" y="3806451"/>
            <a:ext cx="283743" cy="308444"/>
            <a:chOff x="5964227" y="3858701"/>
            <a:chExt cx="283743" cy="308444"/>
          </a:xfrm>
        </p:grpSpPr>
        <p:sp>
          <p:nvSpPr>
            <p:cNvPr id="11370" name="Google Shape;11370;p5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50"/>
          <p:cNvGrpSpPr/>
          <p:nvPr/>
        </p:nvGrpSpPr>
        <p:grpSpPr>
          <a:xfrm>
            <a:off x="6243508" y="3873073"/>
            <a:ext cx="320372" cy="213602"/>
            <a:chOff x="6395908" y="3873073"/>
            <a:chExt cx="320372" cy="213602"/>
          </a:xfrm>
        </p:grpSpPr>
        <p:sp>
          <p:nvSpPr>
            <p:cNvPr id="11375" name="Google Shape;11375;p5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50"/>
          <p:cNvGrpSpPr/>
          <p:nvPr/>
        </p:nvGrpSpPr>
        <p:grpSpPr>
          <a:xfrm>
            <a:off x="7262890" y="3802816"/>
            <a:ext cx="357138" cy="352018"/>
            <a:chOff x="7415290" y="3802816"/>
            <a:chExt cx="357138" cy="352018"/>
          </a:xfrm>
        </p:grpSpPr>
        <p:sp>
          <p:nvSpPr>
            <p:cNvPr id="11386" name="Google Shape;11386;p5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50"/>
          <p:cNvGrpSpPr/>
          <p:nvPr/>
        </p:nvGrpSpPr>
        <p:grpSpPr>
          <a:xfrm>
            <a:off x="6737312" y="3833413"/>
            <a:ext cx="355230" cy="293401"/>
            <a:chOff x="6889712" y="3833413"/>
            <a:chExt cx="355230" cy="293401"/>
          </a:xfrm>
        </p:grpSpPr>
        <p:sp>
          <p:nvSpPr>
            <p:cNvPr id="11395" name="Google Shape;11395;p5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50"/>
          <p:cNvGrpSpPr/>
          <p:nvPr/>
        </p:nvGrpSpPr>
        <p:grpSpPr>
          <a:xfrm>
            <a:off x="7707152" y="3835870"/>
            <a:ext cx="282318" cy="337168"/>
            <a:chOff x="1635875" y="237775"/>
            <a:chExt cx="4370250" cy="5219325"/>
          </a:xfrm>
        </p:grpSpPr>
        <p:sp>
          <p:nvSpPr>
            <p:cNvPr id="11401" name="Google Shape;11401;p5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50"/>
          <p:cNvGrpSpPr/>
          <p:nvPr/>
        </p:nvGrpSpPr>
        <p:grpSpPr>
          <a:xfrm>
            <a:off x="3103963" y="3361140"/>
            <a:ext cx="297886" cy="337578"/>
            <a:chOff x="3103963" y="3361140"/>
            <a:chExt cx="297886" cy="337578"/>
          </a:xfrm>
        </p:grpSpPr>
        <p:sp>
          <p:nvSpPr>
            <p:cNvPr id="11404" name="Google Shape;11404;p5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50"/>
          <p:cNvGrpSpPr/>
          <p:nvPr/>
        </p:nvGrpSpPr>
        <p:grpSpPr>
          <a:xfrm>
            <a:off x="2667821" y="3361108"/>
            <a:ext cx="273046" cy="337801"/>
            <a:chOff x="2667821" y="3361108"/>
            <a:chExt cx="273046" cy="337801"/>
          </a:xfrm>
        </p:grpSpPr>
        <p:sp>
          <p:nvSpPr>
            <p:cNvPr id="11429" name="Google Shape;11429;p5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50"/>
          <p:cNvGrpSpPr/>
          <p:nvPr/>
        </p:nvGrpSpPr>
        <p:grpSpPr>
          <a:xfrm>
            <a:off x="2212469" y="3360313"/>
            <a:ext cx="282715" cy="338660"/>
            <a:chOff x="2212469" y="3360313"/>
            <a:chExt cx="282715" cy="338660"/>
          </a:xfrm>
        </p:grpSpPr>
        <p:sp>
          <p:nvSpPr>
            <p:cNvPr id="11449" name="Google Shape;11449;p5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50"/>
          <p:cNvGrpSpPr/>
          <p:nvPr/>
        </p:nvGrpSpPr>
        <p:grpSpPr>
          <a:xfrm>
            <a:off x="1768821" y="3361108"/>
            <a:ext cx="278739" cy="339073"/>
            <a:chOff x="1768821" y="3361108"/>
            <a:chExt cx="278739" cy="339073"/>
          </a:xfrm>
        </p:grpSpPr>
        <p:sp>
          <p:nvSpPr>
            <p:cNvPr id="11453" name="Google Shape;11453;p5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50"/>
          <p:cNvGrpSpPr/>
          <p:nvPr/>
        </p:nvGrpSpPr>
        <p:grpSpPr>
          <a:xfrm>
            <a:off x="5337883" y="3336873"/>
            <a:ext cx="307141" cy="376826"/>
            <a:chOff x="5337883" y="3336873"/>
            <a:chExt cx="307141" cy="376826"/>
          </a:xfrm>
        </p:grpSpPr>
        <p:sp>
          <p:nvSpPr>
            <p:cNvPr id="11465" name="Google Shape;11465;p5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50"/>
          <p:cNvGrpSpPr/>
          <p:nvPr/>
        </p:nvGrpSpPr>
        <p:grpSpPr>
          <a:xfrm>
            <a:off x="4883835" y="3337255"/>
            <a:ext cx="323425" cy="377557"/>
            <a:chOff x="4883835" y="3337255"/>
            <a:chExt cx="323425" cy="377557"/>
          </a:xfrm>
        </p:grpSpPr>
        <p:sp>
          <p:nvSpPr>
            <p:cNvPr id="11468" name="Google Shape;11468;p5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50"/>
          <p:cNvGrpSpPr/>
          <p:nvPr/>
        </p:nvGrpSpPr>
        <p:grpSpPr>
          <a:xfrm>
            <a:off x="6193310" y="3407289"/>
            <a:ext cx="352590" cy="237488"/>
            <a:chOff x="6193310" y="3407289"/>
            <a:chExt cx="352590" cy="237488"/>
          </a:xfrm>
        </p:grpSpPr>
        <p:sp>
          <p:nvSpPr>
            <p:cNvPr id="11472" name="Google Shape;11472;p5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50"/>
          <p:cNvGrpSpPr/>
          <p:nvPr/>
        </p:nvGrpSpPr>
        <p:grpSpPr>
          <a:xfrm>
            <a:off x="6637117" y="3397843"/>
            <a:ext cx="353735" cy="254504"/>
            <a:chOff x="6637117" y="3397843"/>
            <a:chExt cx="353735" cy="254504"/>
          </a:xfrm>
        </p:grpSpPr>
        <p:sp>
          <p:nvSpPr>
            <p:cNvPr id="11478" name="Google Shape;11478;p5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50"/>
          <p:cNvGrpSpPr/>
          <p:nvPr/>
        </p:nvGrpSpPr>
        <p:grpSpPr>
          <a:xfrm>
            <a:off x="7075994" y="3349531"/>
            <a:ext cx="360637" cy="352336"/>
            <a:chOff x="7075994" y="3349531"/>
            <a:chExt cx="360637" cy="352336"/>
          </a:xfrm>
        </p:grpSpPr>
        <p:sp>
          <p:nvSpPr>
            <p:cNvPr id="11485" name="Google Shape;11485;p5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50"/>
          <p:cNvGrpSpPr/>
          <p:nvPr/>
        </p:nvGrpSpPr>
        <p:grpSpPr>
          <a:xfrm>
            <a:off x="7651983" y="3349181"/>
            <a:ext cx="107183" cy="352399"/>
            <a:chOff x="7651983" y="3349181"/>
            <a:chExt cx="107183" cy="352399"/>
          </a:xfrm>
        </p:grpSpPr>
        <p:sp>
          <p:nvSpPr>
            <p:cNvPr id="11493" name="Google Shape;11493;p5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50"/>
          <p:cNvGrpSpPr/>
          <p:nvPr/>
        </p:nvGrpSpPr>
        <p:grpSpPr>
          <a:xfrm>
            <a:off x="7973468" y="3382322"/>
            <a:ext cx="352590" cy="287072"/>
            <a:chOff x="7973468" y="3382322"/>
            <a:chExt cx="352590" cy="287072"/>
          </a:xfrm>
        </p:grpSpPr>
        <p:sp>
          <p:nvSpPr>
            <p:cNvPr id="11496" name="Google Shape;11496;p5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11" name="Shape 11511"/>
        <p:cNvGrpSpPr/>
        <p:nvPr/>
      </p:nvGrpSpPr>
      <p:grpSpPr>
        <a:xfrm>
          <a:off x="0" y="0"/>
          <a:ext cx="0" cy="0"/>
          <a:chOff x="0" y="0"/>
          <a:chExt cx="0" cy="0"/>
        </a:xfrm>
      </p:grpSpPr>
      <p:sp>
        <p:nvSpPr>
          <p:cNvPr id="11512" name="Google Shape;11512;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513" name="Google Shape;11513;p51"/>
          <p:cNvGrpSpPr/>
          <p:nvPr/>
        </p:nvGrpSpPr>
        <p:grpSpPr>
          <a:xfrm>
            <a:off x="849677" y="1500658"/>
            <a:ext cx="347872" cy="347488"/>
            <a:chOff x="849677" y="1500658"/>
            <a:chExt cx="347872" cy="347488"/>
          </a:xfrm>
        </p:grpSpPr>
        <p:sp>
          <p:nvSpPr>
            <p:cNvPr id="11514" name="Google Shape;11514;p5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51"/>
          <p:cNvGrpSpPr/>
          <p:nvPr/>
        </p:nvGrpSpPr>
        <p:grpSpPr>
          <a:xfrm>
            <a:off x="1415853" y="1500658"/>
            <a:ext cx="315872" cy="347488"/>
            <a:chOff x="1415853" y="1500658"/>
            <a:chExt cx="315872" cy="347488"/>
          </a:xfrm>
        </p:grpSpPr>
        <p:sp>
          <p:nvSpPr>
            <p:cNvPr id="11521" name="Google Shape;11521;p5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51"/>
          <p:cNvGrpSpPr/>
          <p:nvPr/>
        </p:nvGrpSpPr>
        <p:grpSpPr>
          <a:xfrm>
            <a:off x="4697389" y="1500658"/>
            <a:ext cx="347520" cy="347104"/>
            <a:chOff x="4697389" y="1500658"/>
            <a:chExt cx="347520" cy="347104"/>
          </a:xfrm>
        </p:grpSpPr>
        <p:sp>
          <p:nvSpPr>
            <p:cNvPr id="11526" name="Google Shape;11526;p5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51"/>
          <p:cNvGrpSpPr/>
          <p:nvPr/>
        </p:nvGrpSpPr>
        <p:grpSpPr>
          <a:xfrm>
            <a:off x="3603533" y="1964946"/>
            <a:ext cx="347520" cy="353760"/>
            <a:chOff x="3603533" y="1964946"/>
            <a:chExt cx="347520" cy="353760"/>
          </a:xfrm>
        </p:grpSpPr>
        <p:sp>
          <p:nvSpPr>
            <p:cNvPr id="11530" name="Google Shape;11530;p5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51"/>
          <p:cNvGrpSpPr/>
          <p:nvPr/>
        </p:nvGrpSpPr>
        <p:grpSpPr>
          <a:xfrm>
            <a:off x="1950765" y="1964338"/>
            <a:ext cx="357792" cy="352448"/>
            <a:chOff x="1950765" y="1964338"/>
            <a:chExt cx="357792" cy="352448"/>
          </a:xfrm>
        </p:grpSpPr>
        <p:sp>
          <p:nvSpPr>
            <p:cNvPr id="11534" name="Google Shape;11534;p5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51"/>
          <p:cNvGrpSpPr/>
          <p:nvPr/>
        </p:nvGrpSpPr>
        <p:grpSpPr>
          <a:xfrm>
            <a:off x="7435629" y="1964690"/>
            <a:ext cx="367712" cy="353248"/>
            <a:chOff x="7435629" y="1964690"/>
            <a:chExt cx="367712" cy="353248"/>
          </a:xfrm>
        </p:grpSpPr>
        <p:sp>
          <p:nvSpPr>
            <p:cNvPr id="11539" name="Google Shape;11539;p5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51"/>
          <p:cNvGrpSpPr/>
          <p:nvPr/>
        </p:nvGrpSpPr>
        <p:grpSpPr>
          <a:xfrm>
            <a:off x="2512749" y="1965042"/>
            <a:ext cx="333024" cy="352896"/>
            <a:chOff x="2512749" y="1965042"/>
            <a:chExt cx="333024" cy="352896"/>
          </a:xfrm>
        </p:grpSpPr>
        <p:sp>
          <p:nvSpPr>
            <p:cNvPr id="11544" name="Google Shape;11544;p5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51"/>
          <p:cNvGrpSpPr/>
          <p:nvPr/>
        </p:nvGrpSpPr>
        <p:grpSpPr>
          <a:xfrm>
            <a:off x="1398317" y="1981778"/>
            <a:ext cx="365792" cy="335392"/>
            <a:chOff x="1398317" y="1981778"/>
            <a:chExt cx="365792" cy="335392"/>
          </a:xfrm>
        </p:grpSpPr>
        <p:sp>
          <p:nvSpPr>
            <p:cNvPr id="11550" name="Google Shape;11550;p5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51"/>
          <p:cNvGrpSpPr/>
          <p:nvPr/>
        </p:nvGrpSpPr>
        <p:grpSpPr>
          <a:xfrm>
            <a:off x="3052237" y="2003570"/>
            <a:ext cx="353600" cy="314752"/>
            <a:chOff x="3052237" y="2003570"/>
            <a:chExt cx="353600" cy="314752"/>
          </a:xfrm>
        </p:grpSpPr>
        <p:sp>
          <p:nvSpPr>
            <p:cNvPr id="11557" name="Google Shape;11557;p5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51"/>
          <p:cNvGrpSpPr/>
          <p:nvPr/>
        </p:nvGrpSpPr>
        <p:grpSpPr>
          <a:xfrm>
            <a:off x="1404013" y="2958066"/>
            <a:ext cx="368096" cy="223968"/>
            <a:chOff x="1404013" y="2958066"/>
            <a:chExt cx="368096" cy="223968"/>
          </a:xfrm>
        </p:grpSpPr>
        <p:sp>
          <p:nvSpPr>
            <p:cNvPr id="11561" name="Google Shape;11561;p5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3" name="Google Shape;11563;p5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51"/>
          <p:cNvGrpSpPr/>
          <p:nvPr/>
        </p:nvGrpSpPr>
        <p:grpSpPr>
          <a:xfrm>
            <a:off x="1951149" y="2885202"/>
            <a:ext cx="370368" cy="367328"/>
            <a:chOff x="1951149" y="2885202"/>
            <a:chExt cx="370368" cy="367328"/>
          </a:xfrm>
        </p:grpSpPr>
        <p:sp>
          <p:nvSpPr>
            <p:cNvPr id="11566" name="Google Shape;11566;p5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51"/>
          <p:cNvGrpSpPr/>
          <p:nvPr/>
        </p:nvGrpSpPr>
        <p:grpSpPr>
          <a:xfrm>
            <a:off x="2501677" y="2906162"/>
            <a:ext cx="367328" cy="327296"/>
            <a:chOff x="2501677" y="2906162"/>
            <a:chExt cx="367328" cy="327296"/>
          </a:xfrm>
        </p:grpSpPr>
        <p:sp>
          <p:nvSpPr>
            <p:cNvPr id="11570" name="Google Shape;11570;p5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3" name="Google Shape;11573;p5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4" name="Google Shape;11574;p51"/>
          <p:cNvGrpSpPr/>
          <p:nvPr/>
        </p:nvGrpSpPr>
        <p:grpSpPr>
          <a:xfrm>
            <a:off x="3050317" y="2893714"/>
            <a:ext cx="367712" cy="354240"/>
            <a:chOff x="3050317" y="2893714"/>
            <a:chExt cx="367712" cy="354240"/>
          </a:xfrm>
        </p:grpSpPr>
        <p:sp>
          <p:nvSpPr>
            <p:cNvPr id="11575" name="Google Shape;11575;p5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5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51"/>
          <p:cNvGrpSpPr/>
          <p:nvPr/>
        </p:nvGrpSpPr>
        <p:grpSpPr>
          <a:xfrm>
            <a:off x="7531277" y="2886354"/>
            <a:ext cx="185184" cy="367296"/>
            <a:chOff x="7531277" y="2886354"/>
            <a:chExt cx="185184" cy="367296"/>
          </a:xfrm>
        </p:grpSpPr>
        <p:sp>
          <p:nvSpPr>
            <p:cNvPr id="11580" name="Google Shape;11580;p5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51"/>
          <p:cNvGrpSpPr/>
          <p:nvPr/>
        </p:nvGrpSpPr>
        <p:grpSpPr>
          <a:xfrm>
            <a:off x="6926637" y="2886738"/>
            <a:ext cx="297184" cy="367296"/>
            <a:chOff x="6926637" y="2886738"/>
            <a:chExt cx="297184" cy="367296"/>
          </a:xfrm>
        </p:grpSpPr>
        <p:sp>
          <p:nvSpPr>
            <p:cNvPr id="11584" name="Google Shape;11584;p5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7" name="Google Shape;11587;p5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51"/>
          <p:cNvGrpSpPr/>
          <p:nvPr/>
        </p:nvGrpSpPr>
        <p:grpSpPr>
          <a:xfrm>
            <a:off x="6340653" y="2886354"/>
            <a:ext cx="370368" cy="368064"/>
            <a:chOff x="6340653" y="2886354"/>
            <a:chExt cx="370368" cy="368064"/>
          </a:xfrm>
        </p:grpSpPr>
        <p:sp>
          <p:nvSpPr>
            <p:cNvPr id="11590" name="Google Shape;11590;p5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51"/>
          <p:cNvGrpSpPr/>
          <p:nvPr/>
        </p:nvGrpSpPr>
        <p:grpSpPr>
          <a:xfrm>
            <a:off x="5246797" y="1981426"/>
            <a:ext cx="354752" cy="336512"/>
            <a:chOff x="5246797" y="1981426"/>
            <a:chExt cx="354752" cy="336512"/>
          </a:xfrm>
        </p:grpSpPr>
        <p:sp>
          <p:nvSpPr>
            <p:cNvPr id="11597" name="Google Shape;11597;p5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51"/>
          <p:cNvGrpSpPr/>
          <p:nvPr/>
        </p:nvGrpSpPr>
        <p:grpSpPr>
          <a:xfrm>
            <a:off x="4148749" y="2102066"/>
            <a:ext cx="355136" cy="216256"/>
            <a:chOff x="4148749" y="2102066"/>
            <a:chExt cx="355136" cy="216256"/>
          </a:xfrm>
        </p:grpSpPr>
        <p:sp>
          <p:nvSpPr>
            <p:cNvPr id="11600" name="Google Shape;11600;p5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51"/>
          <p:cNvGrpSpPr/>
          <p:nvPr/>
        </p:nvGrpSpPr>
        <p:grpSpPr>
          <a:xfrm>
            <a:off x="5794669" y="2001426"/>
            <a:ext cx="354752" cy="315360"/>
            <a:chOff x="5794669" y="2001426"/>
            <a:chExt cx="354752" cy="315360"/>
          </a:xfrm>
        </p:grpSpPr>
        <p:sp>
          <p:nvSpPr>
            <p:cNvPr id="11603" name="Google Shape;11603;p5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51"/>
          <p:cNvGrpSpPr/>
          <p:nvPr/>
        </p:nvGrpSpPr>
        <p:grpSpPr>
          <a:xfrm>
            <a:off x="6345229" y="2029842"/>
            <a:ext cx="352832" cy="289216"/>
            <a:chOff x="6345229" y="2029842"/>
            <a:chExt cx="352832" cy="289216"/>
          </a:xfrm>
        </p:grpSpPr>
        <p:sp>
          <p:nvSpPr>
            <p:cNvPr id="11606" name="Google Shape;11606;p5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51"/>
          <p:cNvGrpSpPr/>
          <p:nvPr/>
        </p:nvGrpSpPr>
        <p:grpSpPr>
          <a:xfrm>
            <a:off x="4697389" y="2036338"/>
            <a:ext cx="354752" cy="281984"/>
            <a:chOff x="4697389" y="2036338"/>
            <a:chExt cx="354752" cy="281984"/>
          </a:xfrm>
        </p:grpSpPr>
        <p:sp>
          <p:nvSpPr>
            <p:cNvPr id="11609" name="Google Shape;11609;p5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51"/>
          <p:cNvGrpSpPr/>
          <p:nvPr/>
        </p:nvGrpSpPr>
        <p:grpSpPr>
          <a:xfrm>
            <a:off x="1404013" y="2424754"/>
            <a:ext cx="353600" cy="354944"/>
            <a:chOff x="1404013" y="2424754"/>
            <a:chExt cx="353600" cy="354944"/>
          </a:xfrm>
        </p:grpSpPr>
        <p:sp>
          <p:nvSpPr>
            <p:cNvPr id="11612" name="Google Shape;11612;p5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51"/>
          <p:cNvGrpSpPr/>
          <p:nvPr/>
        </p:nvGrpSpPr>
        <p:grpSpPr>
          <a:xfrm>
            <a:off x="854253" y="2428274"/>
            <a:ext cx="355104" cy="351040"/>
            <a:chOff x="854253" y="2428274"/>
            <a:chExt cx="355104" cy="351040"/>
          </a:xfrm>
        </p:grpSpPr>
        <p:sp>
          <p:nvSpPr>
            <p:cNvPr id="11618" name="Google Shape;11618;p5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51"/>
          <p:cNvGrpSpPr/>
          <p:nvPr/>
        </p:nvGrpSpPr>
        <p:grpSpPr>
          <a:xfrm>
            <a:off x="6896909" y="2440946"/>
            <a:ext cx="354752" cy="275904"/>
            <a:chOff x="6896909" y="2440946"/>
            <a:chExt cx="354752" cy="275904"/>
          </a:xfrm>
        </p:grpSpPr>
        <p:sp>
          <p:nvSpPr>
            <p:cNvPr id="11621" name="Google Shape;11621;p5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3" name="Google Shape;11623;p5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4" name="Google Shape;11624;p51"/>
          <p:cNvGrpSpPr/>
          <p:nvPr/>
        </p:nvGrpSpPr>
        <p:grpSpPr>
          <a:xfrm>
            <a:off x="5265069" y="2424754"/>
            <a:ext cx="321984" cy="354560"/>
            <a:chOff x="5265069" y="2424754"/>
            <a:chExt cx="321984" cy="354560"/>
          </a:xfrm>
        </p:grpSpPr>
        <p:sp>
          <p:nvSpPr>
            <p:cNvPr id="11625" name="Google Shape;11625;p5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51"/>
          <p:cNvGrpSpPr/>
          <p:nvPr/>
        </p:nvGrpSpPr>
        <p:grpSpPr>
          <a:xfrm>
            <a:off x="4150669" y="2466770"/>
            <a:ext cx="355104" cy="259584"/>
            <a:chOff x="4150669" y="2466770"/>
            <a:chExt cx="355104" cy="259584"/>
          </a:xfrm>
        </p:grpSpPr>
        <p:sp>
          <p:nvSpPr>
            <p:cNvPr id="11628" name="Google Shape;11628;p5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51"/>
          <p:cNvGrpSpPr/>
          <p:nvPr/>
        </p:nvGrpSpPr>
        <p:grpSpPr>
          <a:xfrm>
            <a:off x="4699693" y="2424946"/>
            <a:ext cx="354336" cy="353984"/>
            <a:chOff x="4699693" y="2424946"/>
            <a:chExt cx="354336" cy="353984"/>
          </a:xfrm>
        </p:grpSpPr>
        <p:sp>
          <p:nvSpPr>
            <p:cNvPr id="11633" name="Google Shape;11633;p5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5" name="Google Shape;11635;p5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7" name="Google Shape;11637;p51"/>
          <p:cNvGrpSpPr/>
          <p:nvPr/>
        </p:nvGrpSpPr>
        <p:grpSpPr>
          <a:xfrm>
            <a:off x="1953037" y="2552242"/>
            <a:ext cx="355136" cy="227072"/>
            <a:chOff x="1953037" y="2552242"/>
            <a:chExt cx="355136" cy="227072"/>
          </a:xfrm>
        </p:grpSpPr>
        <p:sp>
          <p:nvSpPr>
            <p:cNvPr id="11638" name="Google Shape;11638;p5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0" name="Google Shape;11640;p5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1" name="Google Shape;11641;p51"/>
          <p:cNvGrpSpPr/>
          <p:nvPr/>
        </p:nvGrpSpPr>
        <p:grpSpPr>
          <a:xfrm>
            <a:off x="2500941" y="2527218"/>
            <a:ext cx="355104" cy="250944"/>
            <a:chOff x="2500941" y="2527218"/>
            <a:chExt cx="355104" cy="250944"/>
          </a:xfrm>
        </p:grpSpPr>
        <p:sp>
          <p:nvSpPr>
            <p:cNvPr id="11642" name="Google Shape;11642;p5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7" name="Google Shape;11647;p5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8" name="Google Shape;11648;p51"/>
          <p:cNvGrpSpPr/>
          <p:nvPr/>
        </p:nvGrpSpPr>
        <p:grpSpPr>
          <a:xfrm>
            <a:off x="7993805" y="2427122"/>
            <a:ext cx="356256" cy="351808"/>
            <a:chOff x="7993805" y="2427122"/>
            <a:chExt cx="356256" cy="351808"/>
          </a:xfrm>
        </p:grpSpPr>
        <p:sp>
          <p:nvSpPr>
            <p:cNvPr id="11649" name="Google Shape;11649;p5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51"/>
          <p:cNvGrpSpPr/>
          <p:nvPr/>
        </p:nvGrpSpPr>
        <p:grpSpPr>
          <a:xfrm>
            <a:off x="878637" y="1965010"/>
            <a:ext cx="308640" cy="353312"/>
            <a:chOff x="878637" y="1965010"/>
            <a:chExt cx="308640" cy="353312"/>
          </a:xfrm>
        </p:grpSpPr>
        <p:sp>
          <p:nvSpPr>
            <p:cNvPr id="11653" name="Google Shape;11653;p5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51"/>
          <p:cNvGrpSpPr/>
          <p:nvPr/>
        </p:nvGrpSpPr>
        <p:grpSpPr>
          <a:xfrm>
            <a:off x="6896141" y="1964722"/>
            <a:ext cx="348256" cy="352448"/>
            <a:chOff x="6896141" y="1964722"/>
            <a:chExt cx="348256" cy="352448"/>
          </a:xfrm>
        </p:grpSpPr>
        <p:sp>
          <p:nvSpPr>
            <p:cNvPr id="11657" name="Google Shape;11657;p5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51"/>
          <p:cNvGrpSpPr/>
          <p:nvPr/>
        </p:nvGrpSpPr>
        <p:grpSpPr>
          <a:xfrm>
            <a:off x="7989997" y="2015378"/>
            <a:ext cx="355136" cy="303328"/>
            <a:chOff x="7989997" y="2015378"/>
            <a:chExt cx="355136" cy="303328"/>
          </a:xfrm>
        </p:grpSpPr>
        <p:sp>
          <p:nvSpPr>
            <p:cNvPr id="11661" name="Google Shape;11661;p5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51"/>
          <p:cNvGrpSpPr/>
          <p:nvPr/>
        </p:nvGrpSpPr>
        <p:grpSpPr>
          <a:xfrm>
            <a:off x="3598221" y="1509362"/>
            <a:ext cx="348640" cy="330784"/>
            <a:chOff x="3598221" y="1509362"/>
            <a:chExt cx="348640" cy="330784"/>
          </a:xfrm>
        </p:grpSpPr>
        <p:sp>
          <p:nvSpPr>
            <p:cNvPr id="11665" name="Google Shape;11665;p5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51"/>
          <p:cNvGrpSpPr/>
          <p:nvPr/>
        </p:nvGrpSpPr>
        <p:grpSpPr>
          <a:xfrm>
            <a:off x="5246797" y="1500658"/>
            <a:ext cx="347872" cy="347488"/>
            <a:chOff x="5246797" y="1500658"/>
            <a:chExt cx="347872" cy="347488"/>
          </a:xfrm>
        </p:grpSpPr>
        <p:sp>
          <p:nvSpPr>
            <p:cNvPr id="11670" name="Google Shape;11670;p5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51"/>
          <p:cNvGrpSpPr/>
          <p:nvPr/>
        </p:nvGrpSpPr>
        <p:grpSpPr>
          <a:xfrm>
            <a:off x="5796589" y="1500658"/>
            <a:ext cx="349024" cy="346752"/>
            <a:chOff x="5796589" y="1500658"/>
            <a:chExt cx="349024" cy="346752"/>
          </a:xfrm>
        </p:grpSpPr>
        <p:sp>
          <p:nvSpPr>
            <p:cNvPr id="11675" name="Google Shape;11675;p5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51"/>
            <p:cNvGrpSpPr/>
            <p:nvPr/>
          </p:nvGrpSpPr>
          <p:grpSpPr>
            <a:xfrm>
              <a:off x="5796589" y="1500658"/>
              <a:ext cx="349024" cy="346752"/>
              <a:chOff x="5796589" y="1500658"/>
              <a:chExt cx="349024" cy="346752"/>
            </a:xfrm>
          </p:grpSpPr>
          <p:sp>
            <p:nvSpPr>
              <p:cNvPr id="11677" name="Google Shape;11677;p5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1" name="Google Shape;11681;p51"/>
          <p:cNvGrpSpPr/>
          <p:nvPr/>
        </p:nvGrpSpPr>
        <p:grpSpPr>
          <a:xfrm>
            <a:off x="6895373" y="1502578"/>
            <a:ext cx="348640" cy="343296"/>
            <a:chOff x="6895373" y="1502578"/>
            <a:chExt cx="348640" cy="343296"/>
          </a:xfrm>
        </p:grpSpPr>
        <p:sp>
          <p:nvSpPr>
            <p:cNvPr id="11682" name="Google Shape;11682;p5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51"/>
          <p:cNvGrpSpPr/>
          <p:nvPr/>
        </p:nvGrpSpPr>
        <p:grpSpPr>
          <a:xfrm>
            <a:off x="4147597" y="1505458"/>
            <a:ext cx="347904" cy="336992"/>
            <a:chOff x="4147597" y="1505458"/>
            <a:chExt cx="347904" cy="336992"/>
          </a:xfrm>
        </p:grpSpPr>
        <p:sp>
          <p:nvSpPr>
            <p:cNvPr id="11686" name="Google Shape;11686;p5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51"/>
          <p:cNvGrpSpPr/>
          <p:nvPr/>
        </p:nvGrpSpPr>
        <p:grpSpPr>
          <a:xfrm>
            <a:off x="2499405" y="1499890"/>
            <a:ext cx="347488" cy="348256"/>
            <a:chOff x="2499405" y="1499890"/>
            <a:chExt cx="347488" cy="348256"/>
          </a:xfrm>
        </p:grpSpPr>
        <p:sp>
          <p:nvSpPr>
            <p:cNvPr id="11694" name="Google Shape;11694;p5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51"/>
          <p:cNvGrpSpPr/>
          <p:nvPr/>
        </p:nvGrpSpPr>
        <p:grpSpPr>
          <a:xfrm>
            <a:off x="1956845" y="1500498"/>
            <a:ext cx="331520" cy="348032"/>
            <a:chOff x="1956845" y="1500498"/>
            <a:chExt cx="331520" cy="348032"/>
          </a:xfrm>
        </p:grpSpPr>
        <p:sp>
          <p:nvSpPr>
            <p:cNvPr id="11700" name="Google Shape;11700;p5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51"/>
          <p:cNvGrpSpPr/>
          <p:nvPr/>
        </p:nvGrpSpPr>
        <p:grpSpPr>
          <a:xfrm>
            <a:off x="6345613" y="1549874"/>
            <a:ext cx="348640" cy="250656"/>
            <a:chOff x="6345613" y="1549874"/>
            <a:chExt cx="348640" cy="250656"/>
          </a:xfrm>
        </p:grpSpPr>
        <p:sp>
          <p:nvSpPr>
            <p:cNvPr id="11713" name="Google Shape;11713;p5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51"/>
          <p:cNvGrpSpPr/>
          <p:nvPr/>
        </p:nvGrpSpPr>
        <p:grpSpPr>
          <a:xfrm>
            <a:off x="7444781" y="1507026"/>
            <a:ext cx="348640" cy="334272"/>
            <a:chOff x="7444781" y="1507026"/>
            <a:chExt cx="348640" cy="334272"/>
          </a:xfrm>
        </p:grpSpPr>
        <p:sp>
          <p:nvSpPr>
            <p:cNvPr id="11720" name="Google Shape;11720;p5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51"/>
          <p:cNvGrpSpPr/>
          <p:nvPr/>
        </p:nvGrpSpPr>
        <p:grpSpPr>
          <a:xfrm>
            <a:off x="7995341" y="1506738"/>
            <a:ext cx="347872" cy="334944"/>
            <a:chOff x="7995341" y="1506738"/>
            <a:chExt cx="347872" cy="334944"/>
          </a:xfrm>
        </p:grpSpPr>
        <p:sp>
          <p:nvSpPr>
            <p:cNvPr id="11726" name="Google Shape;11726;p5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51"/>
          <p:cNvGrpSpPr/>
          <p:nvPr/>
        </p:nvGrpSpPr>
        <p:grpSpPr>
          <a:xfrm>
            <a:off x="3048045" y="1522930"/>
            <a:ext cx="347872" cy="303904"/>
            <a:chOff x="3048045" y="1522930"/>
            <a:chExt cx="347872" cy="303904"/>
          </a:xfrm>
        </p:grpSpPr>
        <p:sp>
          <p:nvSpPr>
            <p:cNvPr id="11733" name="Google Shape;11733;p5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4" name="Google Shape;11734;p51"/>
            <p:cNvGrpSpPr/>
            <p:nvPr/>
          </p:nvGrpSpPr>
          <p:grpSpPr>
            <a:xfrm>
              <a:off x="3048045" y="1522930"/>
              <a:ext cx="347872" cy="303904"/>
              <a:chOff x="3048045" y="1522930"/>
              <a:chExt cx="347872" cy="303904"/>
            </a:xfrm>
          </p:grpSpPr>
          <p:sp>
            <p:nvSpPr>
              <p:cNvPr id="11735" name="Google Shape;11735;p5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7" name="Google Shape;11737;p51"/>
          <p:cNvGrpSpPr/>
          <p:nvPr/>
        </p:nvGrpSpPr>
        <p:grpSpPr>
          <a:xfrm>
            <a:off x="1133133" y="3351922"/>
            <a:ext cx="313984" cy="358560"/>
            <a:chOff x="1133133" y="3351922"/>
            <a:chExt cx="313984" cy="358560"/>
          </a:xfrm>
        </p:grpSpPr>
        <p:sp>
          <p:nvSpPr>
            <p:cNvPr id="11738" name="Google Shape;11738;p5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4" name="Google Shape;11754;p5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51"/>
          <p:cNvGrpSpPr/>
          <p:nvPr/>
        </p:nvGrpSpPr>
        <p:grpSpPr>
          <a:xfrm>
            <a:off x="2795053" y="3352594"/>
            <a:ext cx="288448" cy="357120"/>
            <a:chOff x="2795053" y="3352594"/>
            <a:chExt cx="288448" cy="357120"/>
          </a:xfrm>
        </p:grpSpPr>
        <p:sp>
          <p:nvSpPr>
            <p:cNvPr id="11756" name="Google Shape;11756;p5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51"/>
          <p:cNvGrpSpPr/>
          <p:nvPr/>
        </p:nvGrpSpPr>
        <p:grpSpPr>
          <a:xfrm>
            <a:off x="2236525" y="3353202"/>
            <a:ext cx="304832" cy="356512"/>
            <a:chOff x="2236525" y="3353202"/>
            <a:chExt cx="304832" cy="356512"/>
          </a:xfrm>
        </p:grpSpPr>
        <p:sp>
          <p:nvSpPr>
            <p:cNvPr id="11766" name="Google Shape;11766;p5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51"/>
          <p:cNvGrpSpPr/>
          <p:nvPr/>
        </p:nvGrpSpPr>
        <p:grpSpPr>
          <a:xfrm>
            <a:off x="3910637" y="3352690"/>
            <a:ext cx="256800" cy="357024"/>
            <a:chOff x="3910637" y="3352690"/>
            <a:chExt cx="256800" cy="357024"/>
          </a:xfrm>
        </p:grpSpPr>
        <p:sp>
          <p:nvSpPr>
            <p:cNvPr id="11770" name="Google Shape;11770;p5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51"/>
          <p:cNvGrpSpPr/>
          <p:nvPr/>
        </p:nvGrpSpPr>
        <p:grpSpPr>
          <a:xfrm>
            <a:off x="6056429" y="3351922"/>
            <a:ext cx="360064" cy="360096"/>
            <a:chOff x="6056429" y="3351922"/>
            <a:chExt cx="360064" cy="360096"/>
          </a:xfrm>
        </p:grpSpPr>
        <p:sp>
          <p:nvSpPr>
            <p:cNvPr id="11774" name="Google Shape;11774;p5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51"/>
          <p:cNvGrpSpPr/>
          <p:nvPr/>
        </p:nvGrpSpPr>
        <p:grpSpPr>
          <a:xfrm>
            <a:off x="6608877" y="3353074"/>
            <a:ext cx="357408" cy="357408"/>
            <a:chOff x="6608877" y="3353074"/>
            <a:chExt cx="357408" cy="357408"/>
          </a:xfrm>
        </p:grpSpPr>
        <p:sp>
          <p:nvSpPr>
            <p:cNvPr id="11778" name="Google Shape;11778;p5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5" name="Google Shape;11785;p5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6" name="Google Shape;11786;p51"/>
          <p:cNvGrpSpPr/>
          <p:nvPr/>
        </p:nvGrpSpPr>
        <p:grpSpPr>
          <a:xfrm>
            <a:off x="3316269" y="3352402"/>
            <a:ext cx="344832" cy="356544"/>
            <a:chOff x="3316269" y="3352402"/>
            <a:chExt cx="344832" cy="356544"/>
          </a:xfrm>
        </p:grpSpPr>
        <p:sp>
          <p:nvSpPr>
            <p:cNvPr id="11787" name="Google Shape;11787;p5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0" name="Google Shape;11790;p5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1" name="Google Shape;11791;p51"/>
          <p:cNvGrpSpPr/>
          <p:nvPr/>
        </p:nvGrpSpPr>
        <p:grpSpPr>
          <a:xfrm>
            <a:off x="4959533" y="3370226"/>
            <a:ext cx="357408" cy="323488"/>
            <a:chOff x="4959533" y="3370226"/>
            <a:chExt cx="357408" cy="323488"/>
          </a:xfrm>
        </p:grpSpPr>
        <p:sp>
          <p:nvSpPr>
            <p:cNvPr id="11792" name="Google Shape;11792;p5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51"/>
          <p:cNvGrpSpPr/>
          <p:nvPr/>
        </p:nvGrpSpPr>
        <p:grpSpPr>
          <a:xfrm>
            <a:off x="7158637" y="3353074"/>
            <a:ext cx="357056" cy="357408"/>
            <a:chOff x="7158637" y="3353074"/>
            <a:chExt cx="357056" cy="357408"/>
          </a:xfrm>
        </p:grpSpPr>
        <p:sp>
          <p:nvSpPr>
            <p:cNvPr id="11795" name="Google Shape;11795;p5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51"/>
          <p:cNvGrpSpPr/>
          <p:nvPr/>
        </p:nvGrpSpPr>
        <p:grpSpPr>
          <a:xfrm>
            <a:off x="5508909" y="3371506"/>
            <a:ext cx="358560" cy="319552"/>
            <a:chOff x="5508909" y="3371506"/>
            <a:chExt cx="358560" cy="319552"/>
          </a:xfrm>
        </p:grpSpPr>
        <p:sp>
          <p:nvSpPr>
            <p:cNvPr id="11800" name="Google Shape;11800;p5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13" name="Shape 11813"/>
        <p:cNvGrpSpPr/>
        <p:nvPr/>
      </p:nvGrpSpPr>
      <p:grpSpPr>
        <a:xfrm>
          <a:off x="0" y="0"/>
          <a:ext cx="0" cy="0"/>
          <a:chOff x="0" y="0"/>
          <a:chExt cx="0" cy="0"/>
        </a:xfrm>
      </p:grpSpPr>
      <p:sp>
        <p:nvSpPr>
          <p:cNvPr id="11814" name="Google Shape;11814;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815" name="Google Shape;11815;p5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6" name="Google Shape;11816;p52"/>
          <p:cNvGrpSpPr/>
          <p:nvPr/>
        </p:nvGrpSpPr>
        <p:grpSpPr>
          <a:xfrm>
            <a:off x="3303268" y="3817349"/>
            <a:ext cx="346056" cy="345674"/>
            <a:chOff x="3303268" y="3817349"/>
            <a:chExt cx="346056" cy="345674"/>
          </a:xfrm>
        </p:grpSpPr>
        <p:sp>
          <p:nvSpPr>
            <p:cNvPr id="11817" name="Google Shape;11817;p5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52"/>
          <p:cNvGrpSpPr/>
          <p:nvPr/>
        </p:nvGrpSpPr>
        <p:grpSpPr>
          <a:xfrm>
            <a:off x="3752358" y="3817349"/>
            <a:ext cx="346056" cy="345674"/>
            <a:chOff x="3752358" y="3817349"/>
            <a:chExt cx="346056" cy="345674"/>
          </a:xfrm>
        </p:grpSpPr>
        <p:sp>
          <p:nvSpPr>
            <p:cNvPr id="11822" name="Google Shape;11822;p5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52"/>
          <p:cNvGrpSpPr/>
          <p:nvPr/>
        </p:nvGrpSpPr>
        <p:grpSpPr>
          <a:xfrm>
            <a:off x="5100008" y="3817349"/>
            <a:ext cx="346024" cy="345674"/>
            <a:chOff x="5100008" y="3817349"/>
            <a:chExt cx="346024" cy="345674"/>
          </a:xfrm>
        </p:grpSpPr>
        <p:sp>
          <p:nvSpPr>
            <p:cNvPr id="11827" name="Google Shape;11827;p5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2"/>
          <p:cNvGrpSpPr/>
          <p:nvPr/>
        </p:nvGrpSpPr>
        <p:grpSpPr>
          <a:xfrm>
            <a:off x="5998919" y="3817349"/>
            <a:ext cx="345674" cy="345674"/>
            <a:chOff x="5998919" y="3817349"/>
            <a:chExt cx="345674" cy="345674"/>
          </a:xfrm>
        </p:grpSpPr>
        <p:sp>
          <p:nvSpPr>
            <p:cNvPr id="11831" name="Google Shape;11831;p5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52"/>
          <p:cNvGrpSpPr/>
          <p:nvPr/>
        </p:nvGrpSpPr>
        <p:grpSpPr>
          <a:xfrm>
            <a:off x="4201447" y="3817349"/>
            <a:ext cx="346024" cy="345674"/>
            <a:chOff x="4201447" y="3817349"/>
            <a:chExt cx="346024" cy="345674"/>
          </a:xfrm>
        </p:grpSpPr>
        <p:sp>
          <p:nvSpPr>
            <p:cNvPr id="11835" name="Google Shape;11835;p5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52"/>
          <p:cNvGrpSpPr/>
          <p:nvPr/>
        </p:nvGrpSpPr>
        <p:grpSpPr>
          <a:xfrm>
            <a:off x="4650919" y="3817349"/>
            <a:ext cx="346024" cy="345674"/>
            <a:chOff x="4650919" y="3817349"/>
            <a:chExt cx="346024" cy="345674"/>
          </a:xfrm>
        </p:grpSpPr>
        <p:sp>
          <p:nvSpPr>
            <p:cNvPr id="11838" name="Google Shape;11838;p5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52"/>
          <p:cNvGrpSpPr/>
          <p:nvPr/>
        </p:nvGrpSpPr>
        <p:grpSpPr>
          <a:xfrm>
            <a:off x="5549861" y="3817349"/>
            <a:ext cx="345642" cy="345674"/>
            <a:chOff x="5549861" y="3817349"/>
            <a:chExt cx="345642" cy="345674"/>
          </a:xfrm>
        </p:grpSpPr>
        <p:sp>
          <p:nvSpPr>
            <p:cNvPr id="11842" name="Google Shape;11842;p5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52"/>
          <p:cNvGrpSpPr/>
          <p:nvPr/>
        </p:nvGrpSpPr>
        <p:grpSpPr>
          <a:xfrm>
            <a:off x="1306445" y="3397829"/>
            <a:ext cx="367255" cy="269855"/>
            <a:chOff x="1306445" y="3397829"/>
            <a:chExt cx="367255" cy="269855"/>
          </a:xfrm>
        </p:grpSpPr>
        <p:sp>
          <p:nvSpPr>
            <p:cNvPr id="11846" name="Google Shape;11846;p5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52"/>
          <p:cNvGrpSpPr/>
          <p:nvPr/>
        </p:nvGrpSpPr>
        <p:grpSpPr>
          <a:xfrm>
            <a:off x="1781317" y="3391400"/>
            <a:ext cx="367255" cy="282364"/>
            <a:chOff x="1781317" y="3391400"/>
            <a:chExt cx="367255" cy="282364"/>
          </a:xfrm>
        </p:grpSpPr>
        <p:sp>
          <p:nvSpPr>
            <p:cNvPr id="11853" name="Google Shape;11853;p5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52"/>
          <p:cNvGrpSpPr/>
          <p:nvPr/>
        </p:nvGrpSpPr>
        <p:grpSpPr>
          <a:xfrm>
            <a:off x="3678830" y="3370933"/>
            <a:ext cx="369164" cy="323297"/>
            <a:chOff x="3678830" y="3370933"/>
            <a:chExt cx="369164" cy="323297"/>
          </a:xfrm>
        </p:grpSpPr>
        <p:sp>
          <p:nvSpPr>
            <p:cNvPr id="11860" name="Google Shape;11860;p5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52"/>
          <p:cNvGrpSpPr/>
          <p:nvPr/>
        </p:nvGrpSpPr>
        <p:grpSpPr>
          <a:xfrm>
            <a:off x="859265" y="3348175"/>
            <a:ext cx="312316" cy="368400"/>
            <a:chOff x="859265" y="3348175"/>
            <a:chExt cx="312316" cy="368400"/>
          </a:xfrm>
        </p:grpSpPr>
        <p:sp>
          <p:nvSpPr>
            <p:cNvPr id="11872" name="Google Shape;11872;p5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7" name="Google Shape;11877;p5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8" name="Google Shape;11878;p52"/>
          <p:cNvGrpSpPr/>
          <p:nvPr/>
        </p:nvGrpSpPr>
        <p:grpSpPr>
          <a:xfrm>
            <a:off x="2766374" y="3361013"/>
            <a:ext cx="330110" cy="308908"/>
            <a:chOff x="2766264" y="3394042"/>
            <a:chExt cx="294873" cy="275934"/>
          </a:xfrm>
        </p:grpSpPr>
        <p:sp>
          <p:nvSpPr>
            <p:cNvPr id="11879" name="Google Shape;11879;p5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52"/>
          <p:cNvGrpSpPr/>
          <p:nvPr/>
        </p:nvGrpSpPr>
        <p:grpSpPr>
          <a:xfrm>
            <a:off x="3214972" y="3359188"/>
            <a:ext cx="346406" cy="347552"/>
            <a:chOff x="3214972" y="3359188"/>
            <a:chExt cx="346406" cy="347552"/>
          </a:xfrm>
        </p:grpSpPr>
        <p:sp>
          <p:nvSpPr>
            <p:cNvPr id="11884" name="Google Shape;11884;p5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52"/>
          <p:cNvGrpSpPr/>
          <p:nvPr/>
        </p:nvGrpSpPr>
        <p:grpSpPr>
          <a:xfrm>
            <a:off x="4629306" y="3409193"/>
            <a:ext cx="367255" cy="244486"/>
            <a:chOff x="4629306" y="3409193"/>
            <a:chExt cx="367255" cy="244486"/>
          </a:xfrm>
        </p:grpSpPr>
        <p:sp>
          <p:nvSpPr>
            <p:cNvPr id="11899" name="Google Shape;11899;p5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52"/>
          <p:cNvGrpSpPr/>
          <p:nvPr/>
        </p:nvGrpSpPr>
        <p:grpSpPr>
          <a:xfrm>
            <a:off x="4193490" y="3350084"/>
            <a:ext cx="289939" cy="334661"/>
            <a:chOff x="4193490" y="3350084"/>
            <a:chExt cx="289939" cy="334661"/>
          </a:xfrm>
        </p:grpSpPr>
        <p:sp>
          <p:nvSpPr>
            <p:cNvPr id="11910" name="Google Shape;11910;p5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52"/>
          <p:cNvGrpSpPr/>
          <p:nvPr/>
        </p:nvGrpSpPr>
        <p:grpSpPr>
          <a:xfrm>
            <a:off x="6533281" y="3351230"/>
            <a:ext cx="357037" cy="357005"/>
            <a:chOff x="6533281" y="3351230"/>
            <a:chExt cx="357037" cy="357005"/>
          </a:xfrm>
        </p:grpSpPr>
        <p:sp>
          <p:nvSpPr>
            <p:cNvPr id="11921" name="Google Shape;11921;p5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52"/>
          <p:cNvGrpSpPr/>
          <p:nvPr/>
        </p:nvGrpSpPr>
        <p:grpSpPr>
          <a:xfrm>
            <a:off x="6058441" y="3351230"/>
            <a:ext cx="357387" cy="357005"/>
            <a:chOff x="6058441" y="3351230"/>
            <a:chExt cx="357387" cy="357005"/>
          </a:xfrm>
        </p:grpSpPr>
        <p:sp>
          <p:nvSpPr>
            <p:cNvPr id="11925" name="Google Shape;11925;p5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52"/>
          <p:cNvGrpSpPr/>
          <p:nvPr/>
        </p:nvGrpSpPr>
        <p:grpSpPr>
          <a:xfrm>
            <a:off x="7957483" y="3350848"/>
            <a:ext cx="357387" cy="357387"/>
            <a:chOff x="7957483" y="3350848"/>
            <a:chExt cx="357387" cy="357387"/>
          </a:xfrm>
        </p:grpSpPr>
        <p:sp>
          <p:nvSpPr>
            <p:cNvPr id="11928" name="Google Shape;11928;p5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52"/>
          <p:cNvGrpSpPr/>
          <p:nvPr/>
        </p:nvGrpSpPr>
        <p:grpSpPr>
          <a:xfrm>
            <a:off x="7007771" y="3351230"/>
            <a:ext cx="357387" cy="357005"/>
            <a:chOff x="7007771" y="3351230"/>
            <a:chExt cx="357387" cy="357005"/>
          </a:xfrm>
        </p:grpSpPr>
        <p:sp>
          <p:nvSpPr>
            <p:cNvPr id="11932" name="Google Shape;11932;p5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52"/>
          <p:cNvGrpSpPr/>
          <p:nvPr/>
        </p:nvGrpSpPr>
        <p:grpSpPr>
          <a:xfrm>
            <a:off x="5108729" y="3351230"/>
            <a:ext cx="357005" cy="357005"/>
            <a:chOff x="5108729" y="3351230"/>
            <a:chExt cx="357005" cy="357005"/>
          </a:xfrm>
        </p:grpSpPr>
        <p:sp>
          <p:nvSpPr>
            <p:cNvPr id="11938" name="Google Shape;11938;p5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52"/>
          <p:cNvGrpSpPr/>
          <p:nvPr/>
        </p:nvGrpSpPr>
        <p:grpSpPr>
          <a:xfrm>
            <a:off x="5583569" y="3351230"/>
            <a:ext cx="357419" cy="357005"/>
            <a:chOff x="5583569" y="3351230"/>
            <a:chExt cx="357419" cy="357005"/>
          </a:xfrm>
        </p:grpSpPr>
        <p:sp>
          <p:nvSpPr>
            <p:cNvPr id="11941" name="Google Shape;11941;p5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52"/>
          <p:cNvGrpSpPr/>
          <p:nvPr/>
        </p:nvGrpSpPr>
        <p:grpSpPr>
          <a:xfrm>
            <a:off x="7482229" y="3351230"/>
            <a:ext cx="357419" cy="357005"/>
            <a:chOff x="7482229" y="3351230"/>
            <a:chExt cx="357419" cy="357005"/>
          </a:xfrm>
        </p:grpSpPr>
        <p:sp>
          <p:nvSpPr>
            <p:cNvPr id="11944" name="Google Shape;11944;p5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52"/>
          <p:cNvGrpSpPr/>
          <p:nvPr/>
        </p:nvGrpSpPr>
        <p:grpSpPr>
          <a:xfrm>
            <a:off x="3764485" y="2890682"/>
            <a:ext cx="222874" cy="345737"/>
            <a:chOff x="3764485" y="2890682"/>
            <a:chExt cx="222874" cy="345737"/>
          </a:xfrm>
        </p:grpSpPr>
        <p:sp>
          <p:nvSpPr>
            <p:cNvPr id="11950" name="Google Shape;11950;p5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52"/>
          <p:cNvGrpSpPr/>
          <p:nvPr/>
        </p:nvGrpSpPr>
        <p:grpSpPr>
          <a:xfrm>
            <a:off x="2238616" y="2908131"/>
            <a:ext cx="422596" cy="310382"/>
            <a:chOff x="2278533" y="2937377"/>
            <a:chExt cx="346788" cy="254704"/>
          </a:xfrm>
        </p:grpSpPr>
        <p:sp>
          <p:nvSpPr>
            <p:cNvPr id="11954" name="Google Shape;11954;p5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6" name="Google Shape;11956;p5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7" name="Google Shape;11957;p52"/>
          <p:cNvGrpSpPr/>
          <p:nvPr/>
        </p:nvGrpSpPr>
        <p:grpSpPr>
          <a:xfrm>
            <a:off x="1836637" y="2891510"/>
            <a:ext cx="286152" cy="346438"/>
            <a:chOff x="1836637" y="2891510"/>
            <a:chExt cx="286152" cy="346438"/>
          </a:xfrm>
        </p:grpSpPr>
        <p:sp>
          <p:nvSpPr>
            <p:cNvPr id="11958" name="Google Shape;11958;p5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52"/>
          <p:cNvGrpSpPr/>
          <p:nvPr/>
        </p:nvGrpSpPr>
        <p:grpSpPr>
          <a:xfrm>
            <a:off x="5585861" y="2905929"/>
            <a:ext cx="379764" cy="337684"/>
            <a:chOff x="5585861" y="2905929"/>
            <a:chExt cx="379764" cy="337684"/>
          </a:xfrm>
        </p:grpSpPr>
        <p:sp>
          <p:nvSpPr>
            <p:cNvPr id="11962" name="Google Shape;11962;p5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52"/>
          <p:cNvGrpSpPr/>
          <p:nvPr/>
        </p:nvGrpSpPr>
        <p:grpSpPr>
          <a:xfrm>
            <a:off x="1327676" y="2910480"/>
            <a:ext cx="347934" cy="310024"/>
            <a:chOff x="1327676" y="2910480"/>
            <a:chExt cx="347934" cy="310024"/>
          </a:xfrm>
        </p:grpSpPr>
        <p:sp>
          <p:nvSpPr>
            <p:cNvPr id="11967" name="Google Shape;11967;p5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5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3" name="Google Shape;11973;p52"/>
          <p:cNvGrpSpPr/>
          <p:nvPr/>
        </p:nvGrpSpPr>
        <p:grpSpPr>
          <a:xfrm>
            <a:off x="2753401" y="2869564"/>
            <a:ext cx="382828" cy="358601"/>
            <a:chOff x="2753373" y="2902523"/>
            <a:chExt cx="347552" cy="325557"/>
          </a:xfrm>
        </p:grpSpPr>
        <p:sp>
          <p:nvSpPr>
            <p:cNvPr id="11974" name="Google Shape;11974;p5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52"/>
          <p:cNvGrpSpPr/>
          <p:nvPr/>
        </p:nvGrpSpPr>
        <p:grpSpPr>
          <a:xfrm>
            <a:off x="849016" y="2903255"/>
            <a:ext cx="356655" cy="335425"/>
            <a:chOff x="849016" y="2903255"/>
            <a:chExt cx="356655" cy="335425"/>
          </a:xfrm>
        </p:grpSpPr>
        <p:sp>
          <p:nvSpPr>
            <p:cNvPr id="11981" name="Google Shape;11981;p5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52"/>
          <p:cNvGrpSpPr/>
          <p:nvPr/>
        </p:nvGrpSpPr>
        <p:grpSpPr>
          <a:xfrm>
            <a:off x="4210933" y="2926777"/>
            <a:ext cx="280072" cy="275520"/>
            <a:chOff x="4210933" y="2926777"/>
            <a:chExt cx="280072" cy="275520"/>
          </a:xfrm>
        </p:grpSpPr>
        <p:sp>
          <p:nvSpPr>
            <p:cNvPr id="11993" name="Google Shape;11993;p5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52"/>
          <p:cNvGrpSpPr/>
          <p:nvPr/>
        </p:nvGrpSpPr>
        <p:grpSpPr>
          <a:xfrm>
            <a:off x="4667216" y="2915382"/>
            <a:ext cx="320273" cy="318395"/>
            <a:chOff x="4667216" y="2915382"/>
            <a:chExt cx="320273" cy="318395"/>
          </a:xfrm>
        </p:grpSpPr>
        <p:sp>
          <p:nvSpPr>
            <p:cNvPr id="12007" name="Google Shape;12007;p5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52"/>
          <p:cNvGrpSpPr/>
          <p:nvPr/>
        </p:nvGrpSpPr>
        <p:grpSpPr>
          <a:xfrm>
            <a:off x="5170480" y="2934639"/>
            <a:ext cx="261929" cy="280550"/>
            <a:chOff x="5170480" y="2934639"/>
            <a:chExt cx="261929" cy="280550"/>
          </a:xfrm>
        </p:grpSpPr>
        <p:sp>
          <p:nvSpPr>
            <p:cNvPr id="12012" name="Google Shape;12012;p5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52"/>
          <p:cNvGrpSpPr/>
          <p:nvPr/>
        </p:nvGrpSpPr>
        <p:grpSpPr>
          <a:xfrm>
            <a:off x="6069423" y="2891892"/>
            <a:ext cx="362321" cy="364231"/>
            <a:chOff x="6069423" y="2891892"/>
            <a:chExt cx="362321" cy="364231"/>
          </a:xfrm>
        </p:grpSpPr>
        <p:sp>
          <p:nvSpPr>
            <p:cNvPr id="12020" name="Google Shape;12020;p5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52"/>
          <p:cNvGrpSpPr/>
          <p:nvPr/>
        </p:nvGrpSpPr>
        <p:grpSpPr>
          <a:xfrm>
            <a:off x="6571955" y="2919170"/>
            <a:ext cx="308878" cy="311170"/>
            <a:chOff x="6571955" y="2919170"/>
            <a:chExt cx="308878" cy="311170"/>
          </a:xfrm>
        </p:grpSpPr>
        <p:sp>
          <p:nvSpPr>
            <p:cNvPr id="12027" name="Google Shape;12027;p5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52"/>
          <p:cNvGrpSpPr/>
          <p:nvPr/>
        </p:nvGrpSpPr>
        <p:grpSpPr>
          <a:xfrm>
            <a:off x="7500054" y="2934735"/>
            <a:ext cx="350576" cy="280454"/>
            <a:chOff x="7500054" y="2934735"/>
            <a:chExt cx="350576" cy="280454"/>
          </a:xfrm>
        </p:grpSpPr>
        <p:sp>
          <p:nvSpPr>
            <p:cNvPr id="12038" name="Google Shape;12038;p5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52"/>
          <p:cNvGrpSpPr/>
          <p:nvPr/>
        </p:nvGrpSpPr>
        <p:grpSpPr>
          <a:xfrm>
            <a:off x="7024430" y="2874662"/>
            <a:ext cx="332012" cy="355454"/>
            <a:chOff x="7055134" y="2919170"/>
            <a:chExt cx="290321" cy="310820"/>
          </a:xfrm>
        </p:grpSpPr>
        <p:sp>
          <p:nvSpPr>
            <p:cNvPr id="12047" name="Google Shape;12047;p5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52"/>
          <p:cNvGrpSpPr/>
          <p:nvPr/>
        </p:nvGrpSpPr>
        <p:grpSpPr>
          <a:xfrm>
            <a:off x="7985143" y="2900613"/>
            <a:ext cx="330109" cy="347552"/>
            <a:chOff x="7985143" y="2900613"/>
            <a:chExt cx="330109" cy="347552"/>
          </a:xfrm>
        </p:grpSpPr>
        <p:sp>
          <p:nvSpPr>
            <p:cNvPr id="12062" name="Google Shape;12062;p5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52"/>
          <p:cNvGrpSpPr/>
          <p:nvPr/>
        </p:nvGrpSpPr>
        <p:grpSpPr>
          <a:xfrm>
            <a:off x="7990840" y="2435226"/>
            <a:ext cx="354363" cy="353631"/>
            <a:chOff x="7990840" y="2435226"/>
            <a:chExt cx="354363" cy="353631"/>
          </a:xfrm>
        </p:grpSpPr>
        <p:sp>
          <p:nvSpPr>
            <p:cNvPr id="12071" name="Google Shape;12071;p5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52"/>
          <p:cNvGrpSpPr/>
          <p:nvPr/>
        </p:nvGrpSpPr>
        <p:grpSpPr>
          <a:xfrm>
            <a:off x="1817317" y="2480330"/>
            <a:ext cx="350958" cy="263043"/>
            <a:chOff x="1817317" y="2480330"/>
            <a:chExt cx="350958" cy="263043"/>
          </a:xfrm>
        </p:grpSpPr>
        <p:sp>
          <p:nvSpPr>
            <p:cNvPr id="12075" name="Google Shape;12075;p5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52"/>
          <p:cNvGrpSpPr/>
          <p:nvPr/>
        </p:nvGrpSpPr>
        <p:grpSpPr>
          <a:xfrm>
            <a:off x="1341727" y="2483349"/>
            <a:ext cx="419913" cy="308109"/>
            <a:chOff x="1341727" y="2483349"/>
            <a:chExt cx="419913" cy="308109"/>
          </a:xfrm>
        </p:grpSpPr>
        <p:sp>
          <p:nvSpPr>
            <p:cNvPr id="12081" name="Google Shape;12081;p5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52"/>
          <p:cNvGrpSpPr/>
          <p:nvPr/>
        </p:nvGrpSpPr>
        <p:grpSpPr>
          <a:xfrm>
            <a:off x="854332" y="2447736"/>
            <a:ext cx="376358" cy="330109"/>
            <a:chOff x="854332" y="2447736"/>
            <a:chExt cx="376358" cy="330109"/>
          </a:xfrm>
        </p:grpSpPr>
        <p:sp>
          <p:nvSpPr>
            <p:cNvPr id="12085" name="Google Shape;12085;p5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52"/>
          <p:cNvGrpSpPr/>
          <p:nvPr/>
        </p:nvGrpSpPr>
        <p:grpSpPr>
          <a:xfrm>
            <a:off x="4206763" y="2450951"/>
            <a:ext cx="322151" cy="322374"/>
            <a:chOff x="4206763" y="2450951"/>
            <a:chExt cx="322151" cy="322374"/>
          </a:xfrm>
        </p:grpSpPr>
        <p:sp>
          <p:nvSpPr>
            <p:cNvPr id="12094" name="Google Shape;12094;p5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52"/>
          <p:cNvGrpSpPr/>
          <p:nvPr/>
        </p:nvGrpSpPr>
        <p:grpSpPr>
          <a:xfrm>
            <a:off x="7528096" y="2450059"/>
            <a:ext cx="327976" cy="324316"/>
            <a:chOff x="7528096" y="2450059"/>
            <a:chExt cx="327976" cy="324316"/>
          </a:xfrm>
        </p:grpSpPr>
        <p:sp>
          <p:nvSpPr>
            <p:cNvPr id="12097" name="Google Shape;12097;p5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52"/>
          <p:cNvGrpSpPr/>
          <p:nvPr/>
        </p:nvGrpSpPr>
        <p:grpSpPr>
          <a:xfrm>
            <a:off x="7077129" y="2512542"/>
            <a:ext cx="282364" cy="198619"/>
            <a:chOff x="7077129" y="2512542"/>
            <a:chExt cx="282364" cy="198619"/>
          </a:xfrm>
        </p:grpSpPr>
        <p:sp>
          <p:nvSpPr>
            <p:cNvPr id="12103" name="Google Shape;12103;p5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52"/>
          <p:cNvGrpSpPr/>
          <p:nvPr/>
        </p:nvGrpSpPr>
        <p:grpSpPr>
          <a:xfrm>
            <a:off x="3725461" y="2444712"/>
            <a:ext cx="334279" cy="334661"/>
            <a:chOff x="3725461" y="2444712"/>
            <a:chExt cx="334279" cy="334661"/>
          </a:xfrm>
        </p:grpSpPr>
        <p:sp>
          <p:nvSpPr>
            <p:cNvPr id="12110" name="Google Shape;12110;p5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52"/>
          <p:cNvGrpSpPr/>
          <p:nvPr/>
        </p:nvGrpSpPr>
        <p:grpSpPr>
          <a:xfrm>
            <a:off x="6577238" y="2457221"/>
            <a:ext cx="332019" cy="310788"/>
            <a:chOff x="6577238" y="2457221"/>
            <a:chExt cx="332019" cy="310788"/>
          </a:xfrm>
        </p:grpSpPr>
        <p:sp>
          <p:nvSpPr>
            <p:cNvPr id="12118" name="Google Shape;12118;p5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52"/>
          <p:cNvGrpSpPr/>
          <p:nvPr/>
        </p:nvGrpSpPr>
        <p:grpSpPr>
          <a:xfrm>
            <a:off x="2818561" y="2439778"/>
            <a:ext cx="247892" cy="346024"/>
            <a:chOff x="2818561" y="2439778"/>
            <a:chExt cx="247892" cy="346024"/>
          </a:xfrm>
        </p:grpSpPr>
        <p:sp>
          <p:nvSpPr>
            <p:cNvPr id="12125" name="Google Shape;12125;p5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52"/>
          <p:cNvGrpSpPr/>
          <p:nvPr/>
        </p:nvGrpSpPr>
        <p:grpSpPr>
          <a:xfrm>
            <a:off x="3207778" y="2474632"/>
            <a:ext cx="419933" cy="275170"/>
            <a:chOff x="3207778" y="2474632"/>
            <a:chExt cx="419933" cy="275170"/>
          </a:xfrm>
        </p:grpSpPr>
        <p:sp>
          <p:nvSpPr>
            <p:cNvPr id="12138" name="Google Shape;12138;p5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52"/>
          <p:cNvGrpSpPr/>
          <p:nvPr/>
        </p:nvGrpSpPr>
        <p:grpSpPr>
          <a:xfrm>
            <a:off x="6099375" y="2456075"/>
            <a:ext cx="337684" cy="314194"/>
            <a:chOff x="6099375" y="2456075"/>
            <a:chExt cx="337684" cy="314194"/>
          </a:xfrm>
        </p:grpSpPr>
        <p:sp>
          <p:nvSpPr>
            <p:cNvPr id="12153" name="Google Shape;12153;p5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52"/>
          <p:cNvGrpSpPr/>
          <p:nvPr/>
        </p:nvGrpSpPr>
        <p:grpSpPr>
          <a:xfrm>
            <a:off x="2312623" y="2468584"/>
            <a:ext cx="312698" cy="286534"/>
            <a:chOff x="2312623" y="2468584"/>
            <a:chExt cx="312698" cy="286534"/>
          </a:xfrm>
        </p:grpSpPr>
        <p:sp>
          <p:nvSpPr>
            <p:cNvPr id="12156" name="Google Shape;12156;p5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52"/>
          <p:cNvGrpSpPr/>
          <p:nvPr/>
        </p:nvGrpSpPr>
        <p:grpSpPr>
          <a:xfrm>
            <a:off x="5618805" y="2440924"/>
            <a:ext cx="345292" cy="342618"/>
            <a:chOff x="5618805" y="2440924"/>
            <a:chExt cx="345292" cy="342618"/>
          </a:xfrm>
        </p:grpSpPr>
        <p:sp>
          <p:nvSpPr>
            <p:cNvPr id="12160" name="Google Shape;12160;p5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52"/>
          <p:cNvGrpSpPr/>
          <p:nvPr/>
        </p:nvGrpSpPr>
        <p:grpSpPr>
          <a:xfrm>
            <a:off x="4653179" y="2446590"/>
            <a:ext cx="377886" cy="331255"/>
            <a:chOff x="4653179" y="2446590"/>
            <a:chExt cx="377886" cy="331255"/>
          </a:xfrm>
        </p:grpSpPr>
        <p:sp>
          <p:nvSpPr>
            <p:cNvPr id="12166" name="Google Shape;12166;p5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52"/>
          <p:cNvGrpSpPr/>
          <p:nvPr/>
        </p:nvGrpSpPr>
        <p:grpSpPr>
          <a:xfrm>
            <a:off x="5184517" y="2459481"/>
            <a:ext cx="252062" cy="305122"/>
            <a:chOff x="5184517" y="2459481"/>
            <a:chExt cx="252062" cy="305122"/>
          </a:xfrm>
        </p:grpSpPr>
        <p:sp>
          <p:nvSpPr>
            <p:cNvPr id="12171" name="Google Shape;12171;p5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7" name="Google Shape;12177;p5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8" name="Google Shape;12178;p52"/>
          <p:cNvGrpSpPr/>
          <p:nvPr/>
        </p:nvGrpSpPr>
        <p:grpSpPr>
          <a:xfrm>
            <a:off x="6155459" y="1969108"/>
            <a:ext cx="249770" cy="363849"/>
            <a:chOff x="6155459" y="1969108"/>
            <a:chExt cx="249770" cy="363849"/>
          </a:xfrm>
        </p:grpSpPr>
        <p:sp>
          <p:nvSpPr>
            <p:cNvPr id="12179" name="Google Shape;12179;p5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52"/>
          <p:cNvGrpSpPr/>
          <p:nvPr/>
        </p:nvGrpSpPr>
        <p:grpSpPr>
          <a:xfrm>
            <a:off x="2280029" y="1970604"/>
            <a:ext cx="353631" cy="354395"/>
            <a:chOff x="2280029" y="1970604"/>
            <a:chExt cx="353631" cy="354395"/>
          </a:xfrm>
        </p:grpSpPr>
        <p:sp>
          <p:nvSpPr>
            <p:cNvPr id="12189" name="Google Shape;12189;p5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52"/>
          <p:cNvGrpSpPr/>
          <p:nvPr/>
        </p:nvGrpSpPr>
        <p:grpSpPr>
          <a:xfrm>
            <a:off x="8065100" y="2000174"/>
            <a:ext cx="255086" cy="301685"/>
            <a:chOff x="8065100" y="2000174"/>
            <a:chExt cx="255086" cy="301685"/>
          </a:xfrm>
        </p:grpSpPr>
        <p:sp>
          <p:nvSpPr>
            <p:cNvPr id="12194" name="Google Shape;12194;p5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52"/>
          <p:cNvGrpSpPr/>
          <p:nvPr/>
        </p:nvGrpSpPr>
        <p:grpSpPr>
          <a:xfrm>
            <a:off x="6633705" y="1969108"/>
            <a:ext cx="249420" cy="363849"/>
            <a:chOff x="6633705" y="1969108"/>
            <a:chExt cx="249420" cy="363849"/>
          </a:xfrm>
        </p:grpSpPr>
        <p:sp>
          <p:nvSpPr>
            <p:cNvPr id="12199" name="Google Shape;12199;p5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52"/>
          <p:cNvGrpSpPr/>
          <p:nvPr/>
        </p:nvGrpSpPr>
        <p:grpSpPr>
          <a:xfrm>
            <a:off x="5211031" y="1969108"/>
            <a:ext cx="226661" cy="363467"/>
            <a:chOff x="5211031" y="1969108"/>
            <a:chExt cx="226661" cy="363467"/>
          </a:xfrm>
        </p:grpSpPr>
        <p:sp>
          <p:nvSpPr>
            <p:cNvPr id="12208" name="Google Shape;12208;p5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52"/>
          <p:cNvGrpSpPr/>
          <p:nvPr/>
        </p:nvGrpSpPr>
        <p:grpSpPr>
          <a:xfrm>
            <a:off x="3712952" y="1970604"/>
            <a:ext cx="354363" cy="354395"/>
            <a:chOff x="3712952" y="1970604"/>
            <a:chExt cx="354363" cy="354395"/>
          </a:xfrm>
        </p:grpSpPr>
        <p:sp>
          <p:nvSpPr>
            <p:cNvPr id="12211" name="Google Shape;12211;p5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52"/>
          <p:cNvGrpSpPr/>
          <p:nvPr/>
        </p:nvGrpSpPr>
        <p:grpSpPr>
          <a:xfrm>
            <a:off x="3235438" y="1970604"/>
            <a:ext cx="354363" cy="354745"/>
            <a:chOff x="3235438" y="1970604"/>
            <a:chExt cx="354363" cy="354745"/>
          </a:xfrm>
        </p:grpSpPr>
        <p:sp>
          <p:nvSpPr>
            <p:cNvPr id="12221" name="Google Shape;12221;p5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52"/>
          <p:cNvGrpSpPr/>
          <p:nvPr/>
        </p:nvGrpSpPr>
        <p:grpSpPr>
          <a:xfrm>
            <a:off x="1329585" y="1989925"/>
            <a:ext cx="341472" cy="335074"/>
            <a:chOff x="1329585" y="1989925"/>
            <a:chExt cx="341472" cy="335074"/>
          </a:xfrm>
        </p:grpSpPr>
        <p:sp>
          <p:nvSpPr>
            <p:cNvPr id="12235" name="Google Shape;12235;p5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52"/>
          <p:cNvGrpSpPr/>
          <p:nvPr/>
        </p:nvGrpSpPr>
        <p:grpSpPr>
          <a:xfrm>
            <a:off x="5591871" y="1989906"/>
            <a:ext cx="416649" cy="325597"/>
            <a:chOff x="5626763" y="2013829"/>
            <a:chExt cx="351722" cy="274788"/>
          </a:xfrm>
        </p:grpSpPr>
        <p:sp>
          <p:nvSpPr>
            <p:cNvPr id="12239" name="Google Shape;12239;p5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52"/>
          <p:cNvGrpSpPr/>
          <p:nvPr/>
        </p:nvGrpSpPr>
        <p:grpSpPr>
          <a:xfrm>
            <a:off x="7576605" y="1983877"/>
            <a:ext cx="276698" cy="333133"/>
            <a:chOff x="7576605" y="1983877"/>
            <a:chExt cx="276698" cy="333133"/>
          </a:xfrm>
        </p:grpSpPr>
        <p:sp>
          <p:nvSpPr>
            <p:cNvPr id="12250" name="Google Shape;12250;p5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52"/>
          <p:cNvGrpSpPr/>
          <p:nvPr/>
        </p:nvGrpSpPr>
        <p:grpSpPr>
          <a:xfrm>
            <a:off x="853568" y="1975538"/>
            <a:ext cx="337334" cy="353599"/>
            <a:chOff x="853568" y="1975538"/>
            <a:chExt cx="337334" cy="353599"/>
          </a:xfrm>
        </p:grpSpPr>
        <p:sp>
          <p:nvSpPr>
            <p:cNvPr id="12253" name="Google Shape;12253;p5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52"/>
          <p:cNvGrpSpPr/>
          <p:nvPr/>
        </p:nvGrpSpPr>
        <p:grpSpPr>
          <a:xfrm>
            <a:off x="2770052" y="2009628"/>
            <a:ext cx="327085" cy="277080"/>
            <a:chOff x="2770052" y="2009628"/>
            <a:chExt cx="327085" cy="277080"/>
          </a:xfrm>
        </p:grpSpPr>
        <p:sp>
          <p:nvSpPr>
            <p:cNvPr id="12258" name="Google Shape;12258;p5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0" name="Google Shape;12260;p5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1" name="Google Shape;12261;p52"/>
          <p:cNvGrpSpPr/>
          <p:nvPr/>
        </p:nvGrpSpPr>
        <p:grpSpPr>
          <a:xfrm>
            <a:off x="4195399" y="1970604"/>
            <a:ext cx="344878" cy="343573"/>
            <a:chOff x="4195399" y="1970604"/>
            <a:chExt cx="344878" cy="343573"/>
          </a:xfrm>
        </p:grpSpPr>
        <p:sp>
          <p:nvSpPr>
            <p:cNvPr id="12262" name="Google Shape;12262;p5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52"/>
          <p:cNvGrpSpPr/>
          <p:nvPr/>
        </p:nvGrpSpPr>
        <p:grpSpPr>
          <a:xfrm>
            <a:off x="4674791" y="1977447"/>
            <a:ext cx="344528" cy="344114"/>
            <a:chOff x="4674791" y="1977447"/>
            <a:chExt cx="344528" cy="344114"/>
          </a:xfrm>
        </p:grpSpPr>
        <p:sp>
          <p:nvSpPr>
            <p:cNvPr id="12267" name="Google Shape;12267;p5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52"/>
          <p:cNvGrpSpPr/>
          <p:nvPr/>
        </p:nvGrpSpPr>
        <p:grpSpPr>
          <a:xfrm>
            <a:off x="6083810" y="1547297"/>
            <a:ext cx="382819" cy="310788"/>
            <a:chOff x="6083810" y="1547297"/>
            <a:chExt cx="382819" cy="310788"/>
          </a:xfrm>
        </p:grpSpPr>
        <p:sp>
          <p:nvSpPr>
            <p:cNvPr id="12294" name="Google Shape;12294;p5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52"/>
          <p:cNvGrpSpPr/>
          <p:nvPr/>
        </p:nvGrpSpPr>
        <p:grpSpPr>
          <a:xfrm>
            <a:off x="6558300" y="1538193"/>
            <a:ext cx="382788" cy="328613"/>
            <a:chOff x="6558300" y="1538193"/>
            <a:chExt cx="382788" cy="328613"/>
          </a:xfrm>
        </p:grpSpPr>
        <p:sp>
          <p:nvSpPr>
            <p:cNvPr id="12313" name="Google Shape;12313;p5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52"/>
          <p:cNvGrpSpPr/>
          <p:nvPr/>
        </p:nvGrpSpPr>
        <p:grpSpPr>
          <a:xfrm>
            <a:off x="5194002" y="1511297"/>
            <a:ext cx="259605" cy="346024"/>
            <a:chOff x="5194002" y="1511297"/>
            <a:chExt cx="259605" cy="346024"/>
          </a:xfrm>
        </p:grpSpPr>
        <p:sp>
          <p:nvSpPr>
            <p:cNvPr id="12316" name="Google Shape;12316;p5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52"/>
          <p:cNvGrpSpPr/>
          <p:nvPr/>
        </p:nvGrpSpPr>
        <p:grpSpPr>
          <a:xfrm>
            <a:off x="1394741" y="1512061"/>
            <a:ext cx="252444" cy="351722"/>
            <a:chOff x="1394741" y="1512061"/>
            <a:chExt cx="252444" cy="351722"/>
          </a:xfrm>
        </p:grpSpPr>
        <p:sp>
          <p:nvSpPr>
            <p:cNvPr id="12321" name="Google Shape;12321;p5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52"/>
          <p:cNvGrpSpPr/>
          <p:nvPr/>
        </p:nvGrpSpPr>
        <p:grpSpPr>
          <a:xfrm>
            <a:off x="855096" y="1504485"/>
            <a:ext cx="380910" cy="339594"/>
            <a:chOff x="855096" y="1504485"/>
            <a:chExt cx="380910" cy="339594"/>
          </a:xfrm>
        </p:grpSpPr>
        <p:sp>
          <p:nvSpPr>
            <p:cNvPr id="12339" name="Google Shape;12339;p5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52"/>
          <p:cNvGrpSpPr/>
          <p:nvPr/>
        </p:nvGrpSpPr>
        <p:grpSpPr>
          <a:xfrm>
            <a:off x="1819576" y="1511679"/>
            <a:ext cx="352103" cy="352103"/>
            <a:chOff x="1819576" y="1511679"/>
            <a:chExt cx="352103" cy="352103"/>
          </a:xfrm>
        </p:grpSpPr>
        <p:sp>
          <p:nvSpPr>
            <p:cNvPr id="12345" name="Google Shape;12345;p5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52"/>
          <p:cNvGrpSpPr/>
          <p:nvPr/>
        </p:nvGrpSpPr>
        <p:grpSpPr>
          <a:xfrm>
            <a:off x="5621097" y="1500761"/>
            <a:ext cx="371424" cy="355446"/>
            <a:chOff x="5621097" y="1500761"/>
            <a:chExt cx="371424" cy="355446"/>
          </a:xfrm>
        </p:grpSpPr>
        <p:sp>
          <p:nvSpPr>
            <p:cNvPr id="12350" name="Google Shape;12350;p5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52"/>
          <p:cNvGrpSpPr/>
          <p:nvPr/>
        </p:nvGrpSpPr>
        <p:grpSpPr>
          <a:xfrm>
            <a:off x="4670239" y="1541599"/>
            <a:ext cx="359679" cy="321833"/>
            <a:chOff x="4670239" y="1541599"/>
            <a:chExt cx="359679" cy="321833"/>
          </a:xfrm>
        </p:grpSpPr>
        <p:sp>
          <p:nvSpPr>
            <p:cNvPr id="12353" name="Google Shape;12353;p5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52"/>
          <p:cNvGrpSpPr/>
          <p:nvPr/>
        </p:nvGrpSpPr>
        <p:grpSpPr>
          <a:xfrm>
            <a:off x="4212429" y="1502385"/>
            <a:ext cx="321037" cy="353822"/>
            <a:chOff x="4212429" y="1502385"/>
            <a:chExt cx="321037" cy="353822"/>
          </a:xfrm>
        </p:grpSpPr>
        <p:sp>
          <p:nvSpPr>
            <p:cNvPr id="12359" name="Google Shape;12359;p5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52"/>
          <p:cNvGrpSpPr/>
          <p:nvPr/>
        </p:nvGrpSpPr>
        <p:grpSpPr>
          <a:xfrm>
            <a:off x="2302788" y="1505981"/>
            <a:ext cx="336188" cy="335425"/>
            <a:chOff x="2302788" y="1505981"/>
            <a:chExt cx="336188" cy="335425"/>
          </a:xfrm>
        </p:grpSpPr>
        <p:sp>
          <p:nvSpPr>
            <p:cNvPr id="12364" name="Google Shape;12364;p5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52"/>
          <p:cNvGrpSpPr/>
          <p:nvPr/>
        </p:nvGrpSpPr>
        <p:grpSpPr>
          <a:xfrm>
            <a:off x="2780301" y="1521896"/>
            <a:ext cx="333133" cy="321037"/>
            <a:chOff x="2780301" y="1521896"/>
            <a:chExt cx="333133" cy="321037"/>
          </a:xfrm>
        </p:grpSpPr>
        <p:sp>
          <p:nvSpPr>
            <p:cNvPr id="12382" name="Google Shape;12382;p5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2" name="Google Shape;12402;p5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5" name="Google Shape;12405;p52"/>
          <p:cNvGrpSpPr/>
          <p:nvPr/>
        </p:nvGrpSpPr>
        <p:grpSpPr>
          <a:xfrm>
            <a:off x="3316159" y="1515085"/>
            <a:ext cx="211892" cy="339594"/>
            <a:chOff x="3316159" y="1515085"/>
            <a:chExt cx="211892" cy="339594"/>
          </a:xfrm>
        </p:grpSpPr>
        <p:sp>
          <p:nvSpPr>
            <p:cNvPr id="12406" name="Google Shape;12406;p5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52"/>
          <p:cNvGrpSpPr/>
          <p:nvPr/>
        </p:nvGrpSpPr>
        <p:grpSpPr>
          <a:xfrm>
            <a:off x="3716358" y="1544655"/>
            <a:ext cx="361971" cy="314958"/>
            <a:chOff x="3716358" y="1544655"/>
            <a:chExt cx="361971" cy="314958"/>
          </a:xfrm>
        </p:grpSpPr>
        <p:sp>
          <p:nvSpPr>
            <p:cNvPr id="12413" name="Google Shape;12413;p5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8" name="Google Shape;12418;p52"/>
            <p:cNvGrpSpPr/>
            <p:nvPr/>
          </p:nvGrpSpPr>
          <p:grpSpPr>
            <a:xfrm>
              <a:off x="3716358" y="1544655"/>
              <a:ext cx="361971" cy="314958"/>
              <a:chOff x="3716358" y="1544655"/>
              <a:chExt cx="361971" cy="314958"/>
            </a:xfrm>
          </p:grpSpPr>
          <p:sp>
            <p:nvSpPr>
              <p:cNvPr id="12419" name="Google Shape;12419;p5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24" name="Google Shape;12424;p52"/>
          <p:cNvGrpSpPr/>
          <p:nvPr/>
        </p:nvGrpSpPr>
        <p:grpSpPr>
          <a:xfrm>
            <a:off x="7011924" y="1557552"/>
            <a:ext cx="499533" cy="305136"/>
            <a:chOff x="7009649" y="1541981"/>
            <a:chExt cx="524940" cy="320655"/>
          </a:xfrm>
        </p:grpSpPr>
        <p:sp>
          <p:nvSpPr>
            <p:cNvPr id="12425" name="Google Shape;12425;p5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52"/>
          <p:cNvGrpSpPr/>
          <p:nvPr/>
        </p:nvGrpSpPr>
        <p:grpSpPr>
          <a:xfrm>
            <a:off x="8034034" y="1518109"/>
            <a:ext cx="282746" cy="340358"/>
            <a:chOff x="8034034" y="1518109"/>
            <a:chExt cx="282746" cy="340358"/>
          </a:xfrm>
        </p:grpSpPr>
        <p:sp>
          <p:nvSpPr>
            <p:cNvPr id="12434" name="Google Shape;12434;p5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52"/>
          <p:cNvGrpSpPr/>
          <p:nvPr/>
        </p:nvGrpSpPr>
        <p:grpSpPr>
          <a:xfrm>
            <a:off x="7582302" y="1499934"/>
            <a:ext cx="369133" cy="360411"/>
            <a:chOff x="7582302" y="1499934"/>
            <a:chExt cx="369133" cy="360411"/>
          </a:xfrm>
        </p:grpSpPr>
        <p:sp>
          <p:nvSpPr>
            <p:cNvPr id="12439" name="Google Shape;12439;p5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47" name="Shape 12447"/>
        <p:cNvGrpSpPr/>
        <p:nvPr/>
      </p:nvGrpSpPr>
      <p:grpSpPr>
        <a:xfrm>
          <a:off x="0" y="0"/>
          <a:ext cx="0" cy="0"/>
          <a:chOff x="0" y="0"/>
          <a:chExt cx="0" cy="0"/>
        </a:xfrm>
      </p:grpSpPr>
      <p:pic>
        <p:nvPicPr>
          <p:cNvPr id="12448" name="Google Shape;12448;p5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HD DISSERTATION">
  <a:themeElements>
    <a:clrScheme name="Simple Light">
      <a:dk1>
        <a:srgbClr val="000000"/>
      </a:dk1>
      <a:lt1>
        <a:srgbClr val="FFFFFF"/>
      </a:lt1>
      <a:dk2>
        <a:srgbClr val="595959"/>
      </a:dk2>
      <a:lt2>
        <a:srgbClr val="EEEEEE"/>
      </a:lt2>
      <a:accent1>
        <a:srgbClr val="CFD9E0"/>
      </a:accent1>
      <a:accent2>
        <a:srgbClr val="BAC8D3"/>
      </a:accent2>
      <a:accent3>
        <a:srgbClr val="869FB2"/>
      </a:accent3>
      <a:accent4>
        <a:srgbClr val="5F7D95"/>
      </a:accent4>
      <a:accent5>
        <a:srgbClr val="435D74"/>
      </a:accent5>
      <a:accent6>
        <a:srgbClr val="DFE5E8"/>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