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5.xml"/>
  <Override ContentType="application/vnd.openxmlformats-officedocument.presentationml.notesSlide+xml" PartName="/ppt/notesSlides/notesSlide19.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22.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4"/>
  </p:sldMasterIdLst>
  <p:notesMasterIdLst>
    <p:notesMasterId r:id="rId5"/>
  </p:notesMasterIdLst>
  <p:sldIdLst>
    <p:sldId id="256" r:id="rId6"/>
    <p:sldId id="257" r:id="rId7"/>
    <p:sldId id="258" r:id="rId8"/>
    <p:sldId id="259" r:id="rId9"/>
    <p:sldId id="260" r:id="rId10"/>
    <p:sldId id="261" r:id="rId11"/>
    <p:sldId id="262" r:id="rId12"/>
    <p:sldId id="263" r:id="rId13"/>
    <p:sldId id="264" r:id="rId14"/>
    <p:sldId id="265" r:id="rId15"/>
    <p:sldId id="266" r:id="rId16"/>
    <p:sldId id="267" r:id="rId17"/>
    <p:sldId id="268" r:id="rId18"/>
    <p:sldId id="269" r:id="rId19"/>
    <p:sldId id="270" r:id="rId20"/>
    <p:sldId id="271" r:id="rId21"/>
    <p:sldId id="272" r:id="rId22"/>
    <p:sldId id="273" r:id="rId23"/>
    <p:sldId id="274" r:id="rId24"/>
    <p:sldId id="275" r:id="rId25"/>
    <p:sldId id="276" r:id="rId26"/>
    <p:sldId id="277" r:id="rId27"/>
    <p:sldId id="278" r:id="rId28"/>
    <p:sldId id="279" r:id="rId29"/>
    <p:sldId id="280" r:id="rId30"/>
  </p:sldIdLst>
  <p:sldSz cy="6858000" cx="12192000"/>
  <p:notesSz cx="6858000" cy="9144000"/>
  <p:embeddedFontLst>
    <p:embeddedFont>
      <p:font typeface="Abril Fatface"/>
      <p:regular r:id="rId31"/>
    </p:embeddedFont>
    <p:embeddedFont>
      <p:font typeface="Griffy"/>
      <p:regular r:id="rId32"/>
    </p:embeddedFont>
    <p:embeddedFont>
      <p:font typeface="Poppins"/>
      <p:regular r:id="rId33"/>
      <p:bold r:id="rId34"/>
      <p:italic r:id="rId35"/>
      <p:boldItalic r:id="rId36"/>
    </p:embeddedFont>
    <p:embeddedFont>
      <p:font typeface="Mali Medium"/>
      <p:regular r:id="rId37"/>
      <p:bold r:id="rId38"/>
      <p:italic r:id="rId39"/>
      <p:boldItalic r:id="rId40"/>
    </p:embeddedFont>
    <p:embeddedFont>
      <p:font typeface="Pompiere"/>
      <p:regular r:id="rId41"/>
    </p:embeddedFont>
    <p:embeddedFont>
      <p:font typeface="Lemon"/>
      <p:regular r:id="rId42"/>
    </p:embeddedFont>
    <p:embeddedFont>
      <p:font typeface="Mali SemiBold"/>
      <p:regular r:id="rId43"/>
      <p:bold r:id="rId44"/>
      <p:italic r:id="rId45"/>
      <p:boldItalic r:id="rId46"/>
    </p:embeddedFont>
    <p:embeddedFont>
      <p:font typeface="Homemade Apple"/>
      <p:regular r:id="rId4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MaliMedium-boldItalic.fntdata"/><Relationship Id="rId20" Type="http://schemas.openxmlformats.org/officeDocument/2006/relationships/slide" Target="slides/slide15.xml"/><Relationship Id="rId42" Type="http://schemas.openxmlformats.org/officeDocument/2006/relationships/font" Target="fonts/Lemon-regular.fntdata"/><Relationship Id="rId41" Type="http://schemas.openxmlformats.org/officeDocument/2006/relationships/font" Target="fonts/Pompiere-regular.fntdata"/><Relationship Id="rId22" Type="http://schemas.openxmlformats.org/officeDocument/2006/relationships/slide" Target="slides/slide17.xml"/><Relationship Id="rId44" Type="http://schemas.openxmlformats.org/officeDocument/2006/relationships/font" Target="fonts/MaliSemiBold-bold.fntdata"/><Relationship Id="rId21" Type="http://schemas.openxmlformats.org/officeDocument/2006/relationships/slide" Target="slides/slide16.xml"/><Relationship Id="rId43" Type="http://schemas.openxmlformats.org/officeDocument/2006/relationships/font" Target="fonts/MaliSemiBold-regular.fntdata"/><Relationship Id="rId24" Type="http://schemas.openxmlformats.org/officeDocument/2006/relationships/slide" Target="slides/slide19.xml"/><Relationship Id="rId46" Type="http://schemas.openxmlformats.org/officeDocument/2006/relationships/font" Target="fonts/MaliSemiBold-boldItalic.fntdata"/><Relationship Id="rId23" Type="http://schemas.openxmlformats.org/officeDocument/2006/relationships/slide" Target="slides/slide18.xml"/><Relationship Id="rId45" Type="http://schemas.openxmlformats.org/officeDocument/2006/relationships/font" Target="fonts/MaliSemiBold-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 Target="slides/slide4.xml"/><Relationship Id="rId26" Type="http://schemas.openxmlformats.org/officeDocument/2006/relationships/slide" Target="slides/slide21.xml"/><Relationship Id="rId25" Type="http://schemas.openxmlformats.org/officeDocument/2006/relationships/slide" Target="slides/slide20.xml"/><Relationship Id="rId47" Type="http://schemas.openxmlformats.org/officeDocument/2006/relationships/font" Target="fonts/HomemadeApple-regular.fntdata"/><Relationship Id="rId28" Type="http://schemas.openxmlformats.org/officeDocument/2006/relationships/slide" Target="slides/slide23.xml"/><Relationship Id="rId27" Type="http://schemas.openxmlformats.org/officeDocument/2006/relationships/slide" Target="slides/slide22.xml"/><Relationship Id="rId5" Type="http://schemas.openxmlformats.org/officeDocument/2006/relationships/notesMaster" Target="notesMasters/notesMaster1.xml"/><Relationship Id="rId6" Type="http://schemas.openxmlformats.org/officeDocument/2006/relationships/slide" Target="slides/slide1.xml"/><Relationship Id="rId29" Type="http://schemas.openxmlformats.org/officeDocument/2006/relationships/slide" Target="slides/slide24.xml"/><Relationship Id="rId7" Type="http://schemas.openxmlformats.org/officeDocument/2006/relationships/slide" Target="slides/slide2.xml"/><Relationship Id="rId8" Type="http://schemas.openxmlformats.org/officeDocument/2006/relationships/slide" Target="slides/slide3.xml"/><Relationship Id="rId31" Type="http://schemas.openxmlformats.org/officeDocument/2006/relationships/font" Target="fonts/AbrilFatface-regular.fntdata"/><Relationship Id="rId30" Type="http://schemas.openxmlformats.org/officeDocument/2006/relationships/slide" Target="slides/slide25.xml"/><Relationship Id="rId11" Type="http://schemas.openxmlformats.org/officeDocument/2006/relationships/slide" Target="slides/slide6.xml"/><Relationship Id="rId33" Type="http://schemas.openxmlformats.org/officeDocument/2006/relationships/font" Target="fonts/Poppins-regular.fntdata"/><Relationship Id="rId10" Type="http://schemas.openxmlformats.org/officeDocument/2006/relationships/slide" Target="slides/slide5.xml"/><Relationship Id="rId32" Type="http://schemas.openxmlformats.org/officeDocument/2006/relationships/font" Target="fonts/Griffy-regular.fntdata"/><Relationship Id="rId13" Type="http://schemas.openxmlformats.org/officeDocument/2006/relationships/slide" Target="slides/slide8.xml"/><Relationship Id="rId35" Type="http://schemas.openxmlformats.org/officeDocument/2006/relationships/font" Target="fonts/Poppins-italic.fntdata"/><Relationship Id="rId12" Type="http://schemas.openxmlformats.org/officeDocument/2006/relationships/slide" Target="slides/slide7.xml"/><Relationship Id="rId34" Type="http://schemas.openxmlformats.org/officeDocument/2006/relationships/font" Target="fonts/Poppins-bold.fntdata"/><Relationship Id="rId15" Type="http://schemas.openxmlformats.org/officeDocument/2006/relationships/slide" Target="slides/slide10.xml"/><Relationship Id="rId37" Type="http://schemas.openxmlformats.org/officeDocument/2006/relationships/font" Target="fonts/MaliMedium-regular.fntdata"/><Relationship Id="rId14" Type="http://schemas.openxmlformats.org/officeDocument/2006/relationships/slide" Target="slides/slide9.xml"/><Relationship Id="rId36" Type="http://schemas.openxmlformats.org/officeDocument/2006/relationships/font" Target="fonts/Poppins-boldItalic.fntdata"/><Relationship Id="rId17" Type="http://schemas.openxmlformats.org/officeDocument/2006/relationships/slide" Target="slides/slide12.xml"/><Relationship Id="rId39" Type="http://schemas.openxmlformats.org/officeDocument/2006/relationships/font" Target="fonts/MaliMedium-italic.fntdata"/><Relationship Id="rId16" Type="http://schemas.openxmlformats.org/officeDocument/2006/relationships/slide" Target="slides/slide11.xml"/><Relationship Id="rId38" Type="http://schemas.openxmlformats.org/officeDocument/2006/relationships/font" Target="fonts/MaliMedium-bold.fntdata"/><Relationship Id="rId19" Type="http://schemas.openxmlformats.org/officeDocument/2006/relationships/slide" Target="slides/slide14.xml"/><Relationship Id="rId18" Type="http://schemas.openxmlformats.org/officeDocument/2006/relationships/slide" Target="slides/slide1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44" name="Shape 3444"/>
        <p:cNvGrpSpPr/>
        <p:nvPr/>
      </p:nvGrpSpPr>
      <p:grpSpPr>
        <a:xfrm>
          <a:off x="0" y="0"/>
          <a:ext cx="0" cy="0"/>
          <a:chOff x="0" y="0"/>
          <a:chExt cx="0" cy="0"/>
        </a:xfrm>
      </p:grpSpPr>
      <p:sp>
        <p:nvSpPr>
          <p:cNvPr id="3445" name="Google Shape;3445;ga073618e60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46" name="Google Shape;3446;ga073618e60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39" name="Shape 3539"/>
        <p:cNvGrpSpPr/>
        <p:nvPr/>
      </p:nvGrpSpPr>
      <p:grpSpPr>
        <a:xfrm>
          <a:off x="0" y="0"/>
          <a:ext cx="0" cy="0"/>
          <a:chOff x="0" y="0"/>
          <a:chExt cx="0" cy="0"/>
        </a:xfrm>
      </p:grpSpPr>
      <p:sp>
        <p:nvSpPr>
          <p:cNvPr id="3540" name="Google Shape;3540;ga073618e60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1" name="Google Shape;3541;ga073618e60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47" name="Shape 3547"/>
        <p:cNvGrpSpPr/>
        <p:nvPr/>
      </p:nvGrpSpPr>
      <p:grpSpPr>
        <a:xfrm>
          <a:off x="0" y="0"/>
          <a:ext cx="0" cy="0"/>
          <a:chOff x="0" y="0"/>
          <a:chExt cx="0" cy="0"/>
        </a:xfrm>
      </p:grpSpPr>
      <p:sp>
        <p:nvSpPr>
          <p:cNvPr id="3548" name="Google Shape;3548;g1146587f11e_0_18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49" name="Google Shape;3549;g1146587f11e_0_18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55" name="Shape 3555"/>
        <p:cNvGrpSpPr/>
        <p:nvPr/>
      </p:nvGrpSpPr>
      <p:grpSpPr>
        <a:xfrm>
          <a:off x="0" y="0"/>
          <a:ext cx="0" cy="0"/>
          <a:chOff x="0" y="0"/>
          <a:chExt cx="0" cy="0"/>
        </a:xfrm>
      </p:grpSpPr>
      <p:sp>
        <p:nvSpPr>
          <p:cNvPr id="3556" name="Google Shape;3556;g111c3728c19_0_1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57" name="Google Shape;3557;g111c3728c19_0_1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65" name="Shape 3565"/>
        <p:cNvGrpSpPr/>
        <p:nvPr/>
      </p:nvGrpSpPr>
      <p:grpSpPr>
        <a:xfrm>
          <a:off x="0" y="0"/>
          <a:ext cx="0" cy="0"/>
          <a:chOff x="0" y="0"/>
          <a:chExt cx="0" cy="0"/>
        </a:xfrm>
      </p:grpSpPr>
      <p:sp>
        <p:nvSpPr>
          <p:cNvPr id="3566" name="Google Shape;3566;g111c3728c19_0_1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67" name="Google Shape;3567;g111c3728c19_0_1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3" name="Shape 3573"/>
        <p:cNvGrpSpPr/>
        <p:nvPr/>
      </p:nvGrpSpPr>
      <p:grpSpPr>
        <a:xfrm>
          <a:off x="0" y="0"/>
          <a:ext cx="0" cy="0"/>
          <a:chOff x="0" y="0"/>
          <a:chExt cx="0" cy="0"/>
        </a:xfrm>
      </p:grpSpPr>
      <p:sp>
        <p:nvSpPr>
          <p:cNvPr id="3574" name="Google Shape;3574;ga073618e6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75" name="Google Shape;3575;ga073618e6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89" name="Shape 3789"/>
        <p:cNvGrpSpPr/>
        <p:nvPr/>
      </p:nvGrpSpPr>
      <p:grpSpPr>
        <a:xfrm>
          <a:off x="0" y="0"/>
          <a:ext cx="0" cy="0"/>
          <a:chOff x="0" y="0"/>
          <a:chExt cx="0" cy="0"/>
        </a:xfrm>
      </p:grpSpPr>
      <p:sp>
        <p:nvSpPr>
          <p:cNvPr id="3790" name="Google Shape;3790;ga073618e6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91" name="Google Shape;3791;ga073618e6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60" name="Shape 4060"/>
        <p:cNvGrpSpPr/>
        <p:nvPr/>
      </p:nvGrpSpPr>
      <p:grpSpPr>
        <a:xfrm>
          <a:off x="0" y="0"/>
          <a:ext cx="0" cy="0"/>
          <a:chOff x="0" y="0"/>
          <a:chExt cx="0" cy="0"/>
        </a:xfrm>
      </p:grpSpPr>
      <p:sp>
        <p:nvSpPr>
          <p:cNvPr id="4061" name="Google Shape;4061;ga073618e60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62" name="Google Shape;4062;ga073618e60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78" name="Shape 4078"/>
        <p:cNvGrpSpPr/>
        <p:nvPr/>
      </p:nvGrpSpPr>
      <p:grpSpPr>
        <a:xfrm>
          <a:off x="0" y="0"/>
          <a:ext cx="0" cy="0"/>
          <a:chOff x="0" y="0"/>
          <a:chExt cx="0" cy="0"/>
        </a:xfrm>
      </p:grpSpPr>
      <p:sp>
        <p:nvSpPr>
          <p:cNvPr id="4079" name="Google Shape;4079;ga073618e60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80" name="Google Shape;4080;ga073618e60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9" name="Shape 4189"/>
        <p:cNvGrpSpPr/>
        <p:nvPr/>
      </p:nvGrpSpPr>
      <p:grpSpPr>
        <a:xfrm>
          <a:off x="0" y="0"/>
          <a:ext cx="0" cy="0"/>
          <a:chOff x="0" y="0"/>
          <a:chExt cx="0" cy="0"/>
        </a:xfrm>
      </p:grpSpPr>
      <p:sp>
        <p:nvSpPr>
          <p:cNvPr id="4190" name="Google Shape;4190;ga073618e60_0_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191" name="Google Shape;4191;ga073618e60_0_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1" name="Shape 4441"/>
        <p:cNvGrpSpPr/>
        <p:nvPr/>
      </p:nvGrpSpPr>
      <p:grpSpPr>
        <a:xfrm>
          <a:off x="0" y="0"/>
          <a:ext cx="0" cy="0"/>
          <a:chOff x="0" y="0"/>
          <a:chExt cx="0" cy="0"/>
        </a:xfrm>
      </p:grpSpPr>
      <p:sp>
        <p:nvSpPr>
          <p:cNvPr id="4442" name="Google Shape;4442;ga073618e60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3" name="Google Shape;4443;ga073618e60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1" name="Shape 3451"/>
        <p:cNvGrpSpPr/>
        <p:nvPr/>
      </p:nvGrpSpPr>
      <p:grpSpPr>
        <a:xfrm>
          <a:off x="0" y="0"/>
          <a:ext cx="0" cy="0"/>
          <a:chOff x="0" y="0"/>
          <a:chExt cx="0" cy="0"/>
        </a:xfrm>
      </p:grpSpPr>
      <p:sp>
        <p:nvSpPr>
          <p:cNvPr id="3452" name="Google Shape;3452;ga073618e6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53" name="Google Shape;3453;ga073618e6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6" name="Shape 4476"/>
        <p:cNvGrpSpPr/>
        <p:nvPr/>
      </p:nvGrpSpPr>
      <p:grpSpPr>
        <a:xfrm>
          <a:off x="0" y="0"/>
          <a:ext cx="0" cy="0"/>
          <a:chOff x="0" y="0"/>
          <a:chExt cx="0" cy="0"/>
        </a:xfrm>
      </p:grpSpPr>
      <p:sp>
        <p:nvSpPr>
          <p:cNvPr id="4477" name="Google Shape;4477;ga073618e60_0_6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78" name="Google Shape;4478;ga073618e60_0_6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65" name="Shape 4665"/>
        <p:cNvGrpSpPr/>
        <p:nvPr/>
      </p:nvGrpSpPr>
      <p:grpSpPr>
        <a:xfrm>
          <a:off x="0" y="0"/>
          <a:ext cx="0" cy="0"/>
          <a:chOff x="0" y="0"/>
          <a:chExt cx="0" cy="0"/>
        </a:xfrm>
      </p:grpSpPr>
      <p:sp>
        <p:nvSpPr>
          <p:cNvPr id="4666" name="Google Shape;4666;ga073618e60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67" name="Google Shape;4667;ga073618e60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9" name="Shape 4679"/>
        <p:cNvGrpSpPr/>
        <p:nvPr/>
      </p:nvGrpSpPr>
      <p:grpSpPr>
        <a:xfrm>
          <a:off x="0" y="0"/>
          <a:ext cx="0" cy="0"/>
          <a:chOff x="0" y="0"/>
          <a:chExt cx="0" cy="0"/>
        </a:xfrm>
      </p:grpSpPr>
      <p:sp>
        <p:nvSpPr>
          <p:cNvPr id="4680" name="Google Shape;4680;g113d125a87f_4_29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81" name="Google Shape;4681;g113d125a87f_4_29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23" name="Shape 4723"/>
        <p:cNvGrpSpPr/>
        <p:nvPr/>
      </p:nvGrpSpPr>
      <p:grpSpPr>
        <a:xfrm>
          <a:off x="0" y="0"/>
          <a:ext cx="0" cy="0"/>
          <a:chOff x="0" y="0"/>
          <a:chExt cx="0" cy="0"/>
        </a:xfrm>
      </p:grpSpPr>
      <p:sp>
        <p:nvSpPr>
          <p:cNvPr id="4724" name="Google Shape;4724;ga073618e60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25" name="Google Shape;4725;ga073618e60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03" name="Shape 4803"/>
        <p:cNvGrpSpPr/>
        <p:nvPr/>
      </p:nvGrpSpPr>
      <p:grpSpPr>
        <a:xfrm>
          <a:off x="0" y="0"/>
          <a:ext cx="0" cy="0"/>
          <a:chOff x="0" y="0"/>
          <a:chExt cx="0" cy="0"/>
        </a:xfrm>
      </p:grpSpPr>
      <p:sp>
        <p:nvSpPr>
          <p:cNvPr id="4804" name="Google Shape;4804;ga073618e60_0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05" name="Google Shape;4805;ga073618e60_0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04" name="Shape 5104"/>
        <p:cNvGrpSpPr/>
        <p:nvPr/>
      </p:nvGrpSpPr>
      <p:grpSpPr>
        <a:xfrm>
          <a:off x="0" y="0"/>
          <a:ext cx="0" cy="0"/>
          <a:chOff x="0" y="0"/>
          <a:chExt cx="0" cy="0"/>
        </a:xfrm>
      </p:grpSpPr>
      <p:sp>
        <p:nvSpPr>
          <p:cNvPr id="5105" name="Google Shape;5105;ga0744a8d9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106" name="Google Shape;5106;ga0744a8d9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59" name="Shape 3459"/>
        <p:cNvGrpSpPr/>
        <p:nvPr/>
      </p:nvGrpSpPr>
      <p:grpSpPr>
        <a:xfrm>
          <a:off x="0" y="0"/>
          <a:ext cx="0" cy="0"/>
          <a:chOff x="0" y="0"/>
          <a:chExt cx="0" cy="0"/>
        </a:xfrm>
      </p:grpSpPr>
      <p:sp>
        <p:nvSpPr>
          <p:cNvPr id="3460" name="Google Shape;3460;ga073618e60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61" name="Google Shape;3461;ga073618e60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77" name="Shape 3477"/>
        <p:cNvGrpSpPr/>
        <p:nvPr/>
      </p:nvGrpSpPr>
      <p:grpSpPr>
        <a:xfrm>
          <a:off x="0" y="0"/>
          <a:ext cx="0" cy="0"/>
          <a:chOff x="0" y="0"/>
          <a:chExt cx="0" cy="0"/>
        </a:xfrm>
      </p:grpSpPr>
      <p:sp>
        <p:nvSpPr>
          <p:cNvPr id="3478" name="Google Shape;3478;g111c3728c19_2_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79" name="Google Shape;3479;g111c3728c19_2_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92" name="Shape 3492"/>
        <p:cNvGrpSpPr/>
        <p:nvPr/>
      </p:nvGrpSpPr>
      <p:grpSpPr>
        <a:xfrm>
          <a:off x="0" y="0"/>
          <a:ext cx="0" cy="0"/>
          <a:chOff x="0" y="0"/>
          <a:chExt cx="0" cy="0"/>
        </a:xfrm>
      </p:grpSpPr>
      <p:sp>
        <p:nvSpPr>
          <p:cNvPr id="3493" name="Google Shape;3493;ga073618e60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94" name="Google Shape;3494;ga073618e60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0" name="Shape 3500"/>
        <p:cNvGrpSpPr/>
        <p:nvPr/>
      </p:nvGrpSpPr>
      <p:grpSpPr>
        <a:xfrm>
          <a:off x="0" y="0"/>
          <a:ext cx="0" cy="0"/>
          <a:chOff x="0" y="0"/>
          <a:chExt cx="0" cy="0"/>
        </a:xfrm>
      </p:grpSpPr>
      <p:sp>
        <p:nvSpPr>
          <p:cNvPr id="3501" name="Google Shape;3501;ga073618e60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02" name="Google Shape;3502;ga073618e60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08" name="Shape 3508"/>
        <p:cNvGrpSpPr/>
        <p:nvPr/>
      </p:nvGrpSpPr>
      <p:grpSpPr>
        <a:xfrm>
          <a:off x="0" y="0"/>
          <a:ext cx="0" cy="0"/>
          <a:chOff x="0" y="0"/>
          <a:chExt cx="0" cy="0"/>
        </a:xfrm>
      </p:grpSpPr>
      <p:sp>
        <p:nvSpPr>
          <p:cNvPr id="3509" name="Google Shape;3509;ga073618e60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10" name="Google Shape;3510;ga073618e60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18" name="Shape 3518"/>
        <p:cNvGrpSpPr/>
        <p:nvPr/>
      </p:nvGrpSpPr>
      <p:grpSpPr>
        <a:xfrm>
          <a:off x="0" y="0"/>
          <a:ext cx="0" cy="0"/>
          <a:chOff x="0" y="0"/>
          <a:chExt cx="0" cy="0"/>
        </a:xfrm>
      </p:grpSpPr>
      <p:sp>
        <p:nvSpPr>
          <p:cNvPr id="3519" name="Google Shape;3519;ga073618e60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0" name="Google Shape;3520;ga073618e60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27" name="Shape 3527"/>
        <p:cNvGrpSpPr/>
        <p:nvPr/>
      </p:nvGrpSpPr>
      <p:grpSpPr>
        <a:xfrm>
          <a:off x="0" y="0"/>
          <a:ext cx="0" cy="0"/>
          <a:chOff x="0" y="0"/>
          <a:chExt cx="0" cy="0"/>
        </a:xfrm>
      </p:grpSpPr>
      <p:sp>
        <p:nvSpPr>
          <p:cNvPr id="3528" name="Google Shape;3528;ga073618e60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529" name="Google Shape;3529;ga073618e60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s://slidesmania.com/questions-powerpoint-google-slides/can-i-use-these-templates/" TargetMode="External"/><Relationship Id="rId3" Type="http://schemas.openxmlformats.org/officeDocument/2006/relationships/hyperlink" Target="https://www.facebook.com/SlidesManiaSM/" TargetMode="External"/><Relationship Id="rId4" Type="http://schemas.openxmlformats.org/officeDocument/2006/relationships/image" Target="../media/image6.png"/><Relationship Id="rId11" Type="http://schemas.openxmlformats.org/officeDocument/2006/relationships/image" Target="../media/image4.png"/><Relationship Id="rId10" Type="http://schemas.openxmlformats.org/officeDocument/2006/relationships/image" Target="../media/image8.png"/><Relationship Id="rId9" Type="http://schemas.openxmlformats.org/officeDocument/2006/relationships/hyperlink" Target="https://www.instagram.com/slidesmania/" TargetMode="External"/><Relationship Id="rId5" Type="http://schemas.openxmlformats.org/officeDocument/2006/relationships/hyperlink" Target="https://twitter.com/SlidesManiaSM/" TargetMode="External"/><Relationship Id="rId6" Type="http://schemas.openxmlformats.org/officeDocument/2006/relationships/image" Target="../media/image3.png"/><Relationship Id="rId7" Type="http://schemas.openxmlformats.org/officeDocument/2006/relationships/hyperlink" Target="https://www.pinterest.com/slidesmania/" TargetMode="External"/><Relationship Id="rId8" Type="http://schemas.openxmlformats.org/officeDocument/2006/relationships/image" Target="../media/image5.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p:cSld name="CUSTOM">
    <p:bg>
      <p:bgPr>
        <a:solidFill>
          <a:schemeClr val="accent2"/>
        </a:solidFill>
      </p:bgPr>
    </p:bg>
    <p:spTree>
      <p:nvGrpSpPr>
        <p:cNvPr id="11" name="Shape 11"/>
        <p:cNvGrpSpPr/>
        <p:nvPr/>
      </p:nvGrpSpPr>
      <p:grpSpPr>
        <a:xfrm>
          <a:off x="0" y="0"/>
          <a:ext cx="0" cy="0"/>
          <a:chOff x="0" y="0"/>
          <a:chExt cx="0" cy="0"/>
        </a:xfrm>
      </p:grpSpPr>
      <p:sp>
        <p:nvSpPr>
          <p:cNvPr id="12" name="Google Shape;12;p2"/>
          <p:cNvSpPr/>
          <p:nvPr/>
        </p:nvSpPr>
        <p:spPr>
          <a:xfrm>
            <a:off x="1235588" y="940238"/>
            <a:ext cx="9720600" cy="49773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13" name="Google Shape;13;p2"/>
          <p:cNvPicPr preferRelativeResize="0"/>
          <p:nvPr/>
        </p:nvPicPr>
        <p:blipFill rotWithShape="1">
          <a:blip r:embed="rId2">
            <a:alphaModFix amt="50000"/>
          </a:blip>
          <a:srcRect b="0" l="0" r="0" t="0"/>
          <a:stretch/>
        </p:blipFill>
        <p:spPr>
          <a:xfrm>
            <a:off x="1235588" y="940238"/>
            <a:ext cx="9720825" cy="4977524"/>
          </a:xfrm>
          <a:prstGeom prst="rect">
            <a:avLst/>
          </a:prstGeom>
          <a:noFill/>
          <a:ln>
            <a:noFill/>
          </a:ln>
          <a:effectLst>
            <a:outerShdw blurRad="50800" rotWithShape="0" algn="ctr" dir="5400000" dist="50800">
              <a:srgbClr val="000000">
                <a:alpha val="0"/>
              </a:srgbClr>
            </a:outerShdw>
          </a:effectLst>
        </p:spPr>
      </p:pic>
      <p:sp>
        <p:nvSpPr>
          <p:cNvPr id="14" name="Google Shape;14;p2"/>
          <p:cNvSpPr txBox="1"/>
          <p:nvPr>
            <p:ph type="title"/>
          </p:nvPr>
        </p:nvSpPr>
        <p:spPr>
          <a:xfrm>
            <a:off x="5202375" y="2031250"/>
            <a:ext cx="5453100" cy="2229300"/>
          </a:xfrm>
          <a:prstGeom prst="rect">
            <a:avLst/>
          </a:prstGeom>
        </p:spPr>
        <p:txBody>
          <a:bodyPr anchorCtr="0" anchor="b" bIns="121900" lIns="121900" spcFirstLastPara="1" rIns="121900" wrap="square" tIns="121900">
            <a:noAutofit/>
          </a:bodyPr>
          <a:lstStyle>
            <a:lvl1pPr lvl="0">
              <a:spcBef>
                <a:spcPts val="0"/>
              </a:spcBef>
              <a:spcAft>
                <a:spcPts val="0"/>
              </a:spcAft>
              <a:buSzPts val="4000"/>
              <a:buNone/>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15" name="Google Shape;15;p2"/>
          <p:cNvSpPr txBox="1"/>
          <p:nvPr>
            <p:ph idx="1" type="subTitle"/>
          </p:nvPr>
        </p:nvSpPr>
        <p:spPr>
          <a:xfrm>
            <a:off x="5202375" y="4260550"/>
            <a:ext cx="5453100" cy="717900"/>
          </a:xfrm>
          <a:prstGeom prst="rect">
            <a:avLst/>
          </a:prstGeom>
        </p:spPr>
        <p:txBody>
          <a:bodyPr anchorCtr="0" anchor="t" bIns="121900" lIns="121900" spcFirstLastPara="1" rIns="121900" wrap="square" tIns="121900">
            <a:noAutofit/>
          </a:bodyPr>
          <a:lstStyle>
            <a:lvl1pPr lvl="0">
              <a:spcBef>
                <a:spcPts val="0"/>
              </a:spcBef>
              <a:spcAft>
                <a:spcPts val="0"/>
              </a:spcAft>
              <a:buSzPts val="1900"/>
              <a:buNone/>
              <a:defRPr/>
            </a:lvl1pPr>
            <a:lvl2pPr lvl="1">
              <a:spcBef>
                <a:spcPts val="2100"/>
              </a:spcBef>
              <a:spcAft>
                <a:spcPts val="0"/>
              </a:spcAft>
              <a:buSzPts val="1900"/>
              <a:buNone/>
              <a:defRPr/>
            </a:lvl2pPr>
            <a:lvl3pPr lvl="2">
              <a:spcBef>
                <a:spcPts val="2100"/>
              </a:spcBef>
              <a:spcAft>
                <a:spcPts val="0"/>
              </a:spcAft>
              <a:buSzPts val="1900"/>
              <a:buNone/>
              <a:defRPr/>
            </a:lvl3pPr>
            <a:lvl4pPr lvl="3">
              <a:spcBef>
                <a:spcPts val="2100"/>
              </a:spcBef>
              <a:spcAft>
                <a:spcPts val="0"/>
              </a:spcAft>
              <a:buSzPts val="1900"/>
              <a:buNone/>
              <a:defRPr/>
            </a:lvl4pPr>
            <a:lvl5pPr lvl="4">
              <a:spcBef>
                <a:spcPts val="2100"/>
              </a:spcBef>
              <a:spcAft>
                <a:spcPts val="0"/>
              </a:spcAft>
              <a:buSzPts val="1900"/>
              <a:buNone/>
              <a:defRPr/>
            </a:lvl5pPr>
            <a:lvl6pPr lvl="5">
              <a:spcBef>
                <a:spcPts val="2100"/>
              </a:spcBef>
              <a:spcAft>
                <a:spcPts val="0"/>
              </a:spcAft>
              <a:buSzPts val="1900"/>
              <a:buNone/>
              <a:defRPr/>
            </a:lvl6pPr>
            <a:lvl7pPr lvl="6">
              <a:spcBef>
                <a:spcPts val="2100"/>
              </a:spcBef>
              <a:spcAft>
                <a:spcPts val="0"/>
              </a:spcAft>
              <a:buSzPts val="1900"/>
              <a:buNone/>
              <a:defRPr/>
            </a:lvl7pPr>
            <a:lvl8pPr lvl="7">
              <a:spcBef>
                <a:spcPts val="2100"/>
              </a:spcBef>
              <a:spcAft>
                <a:spcPts val="0"/>
              </a:spcAft>
              <a:buSzPts val="1900"/>
              <a:buNone/>
              <a:defRPr/>
            </a:lvl8pPr>
            <a:lvl9pPr lvl="8">
              <a:spcBef>
                <a:spcPts val="2100"/>
              </a:spcBef>
              <a:spcAft>
                <a:spcPts val="2100"/>
              </a:spcAft>
              <a:buSzPts val="1900"/>
              <a:buNone/>
              <a:defRPr/>
            </a:lvl9pPr>
          </a:lstStyle>
          <a:p/>
        </p:txBody>
      </p:sp>
      <p:grpSp>
        <p:nvGrpSpPr>
          <p:cNvPr id="16" name="Google Shape;16;p2"/>
          <p:cNvGrpSpPr/>
          <p:nvPr/>
        </p:nvGrpSpPr>
        <p:grpSpPr>
          <a:xfrm>
            <a:off x="-1296539" y="856529"/>
            <a:ext cx="7048224" cy="6524786"/>
            <a:chOff x="-1372714" y="367305"/>
            <a:chExt cx="7823537" cy="7242520"/>
          </a:xfrm>
        </p:grpSpPr>
        <p:grpSp>
          <p:nvGrpSpPr>
            <p:cNvPr id="17" name="Google Shape;17;p2"/>
            <p:cNvGrpSpPr/>
            <p:nvPr/>
          </p:nvGrpSpPr>
          <p:grpSpPr>
            <a:xfrm>
              <a:off x="3182929" y="573794"/>
              <a:ext cx="2324237" cy="2191344"/>
              <a:chOff x="6795971" y="2730009"/>
              <a:chExt cx="1945294" cy="1834067"/>
            </a:xfrm>
          </p:grpSpPr>
          <p:sp>
            <p:nvSpPr>
              <p:cNvPr id="18" name="Google Shape;18;p2"/>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 name="Google Shape;20;p2"/>
            <p:cNvGrpSpPr/>
            <p:nvPr/>
          </p:nvGrpSpPr>
          <p:grpSpPr>
            <a:xfrm rot="2563035">
              <a:off x="3691701" y="1391340"/>
              <a:ext cx="2324153" cy="2191264"/>
              <a:chOff x="6795971" y="2730008"/>
              <a:chExt cx="1945294" cy="1834067"/>
            </a:xfrm>
          </p:grpSpPr>
          <p:sp>
            <p:nvSpPr>
              <p:cNvPr id="21" name="Google Shape;21;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 name="Google Shape;22;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 name="Google Shape;23;p2"/>
            <p:cNvGrpSpPr/>
            <p:nvPr/>
          </p:nvGrpSpPr>
          <p:grpSpPr>
            <a:xfrm rot="5991012">
              <a:off x="2394971" y="4192042"/>
              <a:ext cx="3131219" cy="3202625"/>
              <a:chOff x="4862114" y="3366615"/>
              <a:chExt cx="2620676" cy="2680439"/>
            </a:xfrm>
          </p:grpSpPr>
          <p:grpSp>
            <p:nvGrpSpPr>
              <p:cNvPr id="24" name="Google Shape;24;p2"/>
              <p:cNvGrpSpPr/>
              <p:nvPr/>
            </p:nvGrpSpPr>
            <p:grpSpPr>
              <a:xfrm>
                <a:off x="4916585" y="3366615"/>
                <a:ext cx="1945294" cy="1834067"/>
                <a:chOff x="6795971" y="2730008"/>
                <a:chExt cx="1945294" cy="1834067"/>
              </a:xfrm>
            </p:grpSpPr>
            <p:sp>
              <p:nvSpPr>
                <p:cNvPr id="25" name="Google Shape;25;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 name="Google Shape;27;p2"/>
              <p:cNvGrpSpPr/>
              <p:nvPr/>
            </p:nvGrpSpPr>
            <p:grpSpPr>
              <a:xfrm rot="1913837">
                <a:off x="5199801" y="3837509"/>
                <a:ext cx="1945301" cy="1834074"/>
                <a:chOff x="6795972" y="2730006"/>
                <a:chExt cx="1945294" cy="1834067"/>
              </a:xfrm>
            </p:grpSpPr>
            <p:sp>
              <p:nvSpPr>
                <p:cNvPr id="28" name="Google Shape;28;p2"/>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 name="Google Shape;30;p2"/>
            <p:cNvGrpSpPr/>
            <p:nvPr/>
          </p:nvGrpSpPr>
          <p:grpSpPr>
            <a:xfrm rot="-8708045">
              <a:off x="-738373" y="1930794"/>
              <a:ext cx="3131107" cy="3202511"/>
              <a:chOff x="3016380" y="1995015"/>
              <a:chExt cx="2620676" cy="2680440"/>
            </a:xfrm>
          </p:grpSpPr>
          <p:grpSp>
            <p:nvGrpSpPr>
              <p:cNvPr id="31" name="Google Shape;31;p2"/>
              <p:cNvGrpSpPr/>
              <p:nvPr/>
            </p:nvGrpSpPr>
            <p:grpSpPr>
              <a:xfrm>
                <a:off x="3070852" y="1995015"/>
                <a:ext cx="1945294" cy="1834067"/>
                <a:chOff x="6795971" y="2730008"/>
                <a:chExt cx="1945294" cy="1834067"/>
              </a:xfrm>
            </p:grpSpPr>
            <p:sp>
              <p:nvSpPr>
                <p:cNvPr id="32" name="Google Shape;32;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 name="Google Shape;34;p2"/>
              <p:cNvGrpSpPr/>
              <p:nvPr/>
            </p:nvGrpSpPr>
            <p:grpSpPr>
              <a:xfrm rot="1913837">
                <a:off x="3354067" y="2465910"/>
                <a:ext cx="1945301" cy="1834074"/>
                <a:chOff x="6795971" y="2730008"/>
                <a:chExt cx="1945294" cy="1834067"/>
              </a:xfrm>
            </p:grpSpPr>
            <p:sp>
              <p:nvSpPr>
                <p:cNvPr id="35" name="Google Shape;35;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 name="Google Shape;37;p2"/>
            <p:cNvGrpSpPr/>
            <p:nvPr/>
          </p:nvGrpSpPr>
          <p:grpSpPr>
            <a:xfrm>
              <a:off x="369394" y="367305"/>
              <a:ext cx="4265164" cy="4283680"/>
              <a:chOff x="8302868" y="1340770"/>
              <a:chExt cx="3569773" cy="3585270"/>
            </a:xfrm>
          </p:grpSpPr>
          <p:grpSp>
            <p:nvGrpSpPr>
              <p:cNvPr id="38" name="Google Shape;38;p2"/>
              <p:cNvGrpSpPr/>
              <p:nvPr/>
            </p:nvGrpSpPr>
            <p:grpSpPr>
              <a:xfrm>
                <a:off x="8302868" y="1340770"/>
                <a:ext cx="3569773" cy="3585270"/>
                <a:chOff x="8302868" y="1340770"/>
                <a:chExt cx="3569773" cy="3585270"/>
              </a:xfrm>
            </p:grpSpPr>
            <p:grpSp>
              <p:nvGrpSpPr>
                <p:cNvPr id="39" name="Google Shape;39;p2"/>
                <p:cNvGrpSpPr/>
                <p:nvPr/>
              </p:nvGrpSpPr>
              <p:grpSpPr>
                <a:xfrm>
                  <a:off x="8302868" y="1340770"/>
                  <a:ext cx="3569773" cy="3585270"/>
                  <a:chOff x="1668151" y="66635"/>
                  <a:chExt cx="3569773" cy="3585270"/>
                </a:xfrm>
              </p:grpSpPr>
              <p:sp>
                <p:nvSpPr>
                  <p:cNvPr id="40" name="Google Shape;40;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 name="Google Shape;51;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 name="Google Shape;54;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 name="Google Shape;64;p2"/>
                <p:cNvGrpSpPr/>
                <p:nvPr/>
              </p:nvGrpSpPr>
              <p:grpSpPr>
                <a:xfrm rot="166391">
                  <a:off x="8608485" y="1696827"/>
                  <a:ext cx="2884899" cy="2897423"/>
                  <a:chOff x="1668151" y="66635"/>
                  <a:chExt cx="3569773" cy="3585270"/>
                </a:xfrm>
              </p:grpSpPr>
              <p:sp>
                <p:nvSpPr>
                  <p:cNvPr id="65" name="Google Shape;65;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9" name="Google Shape;89;p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 name="Google Shape;91;p2"/>
            <p:cNvGrpSpPr/>
            <p:nvPr/>
          </p:nvGrpSpPr>
          <p:grpSpPr>
            <a:xfrm>
              <a:off x="2778711" y="2410332"/>
              <a:ext cx="3042160" cy="3055367"/>
              <a:chOff x="8302868" y="1340770"/>
              <a:chExt cx="3569773" cy="3585270"/>
            </a:xfrm>
          </p:grpSpPr>
          <p:grpSp>
            <p:nvGrpSpPr>
              <p:cNvPr id="92" name="Google Shape;92;p2"/>
              <p:cNvGrpSpPr/>
              <p:nvPr/>
            </p:nvGrpSpPr>
            <p:grpSpPr>
              <a:xfrm>
                <a:off x="8302868" y="1340770"/>
                <a:ext cx="3569773" cy="3585270"/>
                <a:chOff x="8302868" y="1340770"/>
                <a:chExt cx="3569773" cy="3585270"/>
              </a:xfrm>
            </p:grpSpPr>
            <p:grpSp>
              <p:nvGrpSpPr>
                <p:cNvPr id="93" name="Google Shape;93;p2"/>
                <p:cNvGrpSpPr/>
                <p:nvPr/>
              </p:nvGrpSpPr>
              <p:grpSpPr>
                <a:xfrm>
                  <a:off x="8302868" y="1340770"/>
                  <a:ext cx="3569773" cy="3585270"/>
                  <a:chOff x="1668151" y="66635"/>
                  <a:chExt cx="3569773" cy="3585270"/>
                </a:xfrm>
              </p:grpSpPr>
              <p:sp>
                <p:nvSpPr>
                  <p:cNvPr id="94" name="Google Shape;94;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 name="Google Shape;97;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8" name="Google Shape;118;p2"/>
                <p:cNvGrpSpPr/>
                <p:nvPr/>
              </p:nvGrpSpPr>
              <p:grpSpPr>
                <a:xfrm rot="166391">
                  <a:off x="8608485" y="1696827"/>
                  <a:ext cx="2884899" cy="2897423"/>
                  <a:chOff x="1668151" y="66635"/>
                  <a:chExt cx="3569773" cy="3585270"/>
                </a:xfrm>
              </p:grpSpPr>
              <p:sp>
                <p:nvSpPr>
                  <p:cNvPr id="119" name="Google Shape;119;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3" name="Google Shape;143;p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 name="Google Shape;145;p2"/>
            <p:cNvGrpSpPr/>
            <p:nvPr/>
          </p:nvGrpSpPr>
          <p:grpSpPr>
            <a:xfrm>
              <a:off x="712104" y="3400933"/>
              <a:ext cx="3363797" cy="3378400"/>
              <a:chOff x="8302868" y="1340770"/>
              <a:chExt cx="3569773" cy="3585270"/>
            </a:xfrm>
          </p:grpSpPr>
          <p:grpSp>
            <p:nvGrpSpPr>
              <p:cNvPr id="146" name="Google Shape;146;p2"/>
              <p:cNvGrpSpPr/>
              <p:nvPr/>
            </p:nvGrpSpPr>
            <p:grpSpPr>
              <a:xfrm>
                <a:off x="8302868" y="1340770"/>
                <a:ext cx="3569773" cy="3585270"/>
                <a:chOff x="8302868" y="1340770"/>
                <a:chExt cx="3569773" cy="3585270"/>
              </a:xfrm>
            </p:grpSpPr>
            <p:grpSp>
              <p:nvGrpSpPr>
                <p:cNvPr id="147" name="Google Shape;147;p2"/>
                <p:cNvGrpSpPr/>
                <p:nvPr/>
              </p:nvGrpSpPr>
              <p:grpSpPr>
                <a:xfrm>
                  <a:off x="8302868" y="1340770"/>
                  <a:ext cx="3569773" cy="3585270"/>
                  <a:chOff x="1668151" y="66635"/>
                  <a:chExt cx="3569773" cy="3585270"/>
                </a:xfrm>
              </p:grpSpPr>
              <p:sp>
                <p:nvSpPr>
                  <p:cNvPr id="148" name="Google Shape;148;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 name="Google Shape;151;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2" name="Google Shape;172;p2"/>
                <p:cNvGrpSpPr/>
                <p:nvPr/>
              </p:nvGrpSpPr>
              <p:grpSpPr>
                <a:xfrm rot="166391">
                  <a:off x="8608485" y="1696827"/>
                  <a:ext cx="2884899" cy="2897423"/>
                  <a:chOff x="1668151" y="66635"/>
                  <a:chExt cx="3569773" cy="3585270"/>
                </a:xfrm>
              </p:grpSpPr>
              <p:sp>
                <p:nvSpPr>
                  <p:cNvPr id="173" name="Google Shape;173;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7" name="Google Shape;197;p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9" name="Google Shape;199;p2"/>
          <p:cNvGrpSpPr/>
          <p:nvPr/>
        </p:nvGrpSpPr>
        <p:grpSpPr>
          <a:xfrm flipH="1">
            <a:off x="8912954" y="-53636"/>
            <a:ext cx="3507146" cy="3443133"/>
            <a:chOff x="-46" y="-18511"/>
            <a:chExt cx="3507146" cy="3443133"/>
          </a:xfrm>
        </p:grpSpPr>
        <p:grpSp>
          <p:nvGrpSpPr>
            <p:cNvPr id="200" name="Google Shape;200;p2"/>
            <p:cNvGrpSpPr/>
            <p:nvPr/>
          </p:nvGrpSpPr>
          <p:grpSpPr>
            <a:xfrm>
              <a:off x="1658780" y="98346"/>
              <a:ext cx="1315019" cy="1239830"/>
              <a:chOff x="6795971" y="2730009"/>
              <a:chExt cx="1945294" cy="1834067"/>
            </a:xfrm>
          </p:grpSpPr>
          <p:sp>
            <p:nvSpPr>
              <p:cNvPr id="201" name="Google Shape;201;p2"/>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3" name="Google Shape;203;p2"/>
            <p:cNvGrpSpPr/>
            <p:nvPr/>
          </p:nvGrpSpPr>
          <p:grpSpPr>
            <a:xfrm rot="2563311">
              <a:off x="1946058" y="561073"/>
              <a:ext cx="1314946" cy="1239761"/>
              <a:chOff x="6795971" y="2730008"/>
              <a:chExt cx="1945294" cy="1834067"/>
            </a:xfrm>
          </p:grpSpPr>
          <p:sp>
            <p:nvSpPr>
              <p:cNvPr id="204" name="Google Shape;204;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 name="Google Shape;206;p2"/>
            <p:cNvGrpSpPr/>
            <p:nvPr/>
          </p:nvGrpSpPr>
          <p:grpSpPr>
            <a:xfrm rot="9103505">
              <a:off x="797210" y="1947401"/>
              <a:ext cx="1314924" cy="1239740"/>
              <a:chOff x="6795971" y="2730008"/>
              <a:chExt cx="1945294" cy="1834067"/>
            </a:xfrm>
          </p:grpSpPr>
          <p:sp>
            <p:nvSpPr>
              <p:cNvPr id="207" name="Google Shape;207;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9" name="Google Shape;209;p2"/>
            <p:cNvGrpSpPr/>
            <p:nvPr/>
          </p:nvGrpSpPr>
          <p:grpSpPr>
            <a:xfrm rot="-8763644">
              <a:off x="234028" y="1610385"/>
              <a:ext cx="1314949" cy="1239764"/>
              <a:chOff x="6795971" y="2730008"/>
              <a:chExt cx="1945294" cy="1834067"/>
            </a:xfrm>
          </p:grpSpPr>
          <p:sp>
            <p:nvSpPr>
              <p:cNvPr id="210" name="Google Shape;210;p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2" name="Google Shape;212;p2"/>
            <p:cNvGrpSpPr/>
            <p:nvPr/>
          </p:nvGrpSpPr>
          <p:grpSpPr>
            <a:xfrm>
              <a:off x="67016" y="-18511"/>
              <a:ext cx="2413166" cy="2423642"/>
              <a:chOff x="8302868" y="1340770"/>
              <a:chExt cx="3569773" cy="3585270"/>
            </a:xfrm>
          </p:grpSpPr>
          <p:grpSp>
            <p:nvGrpSpPr>
              <p:cNvPr id="213" name="Google Shape;213;p2"/>
              <p:cNvGrpSpPr/>
              <p:nvPr/>
            </p:nvGrpSpPr>
            <p:grpSpPr>
              <a:xfrm>
                <a:off x="8302868" y="1340770"/>
                <a:ext cx="3569773" cy="3585270"/>
                <a:chOff x="8302868" y="1340770"/>
                <a:chExt cx="3569773" cy="3585270"/>
              </a:xfrm>
            </p:grpSpPr>
            <p:grpSp>
              <p:nvGrpSpPr>
                <p:cNvPr id="214" name="Google Shape;214;p2"/>
                <p:cNvGrpSpPr/>
                <p:nvPr/>
              </p:nvGrpSpPr>
              <p:grpSpPr>
                <a:xfrm>
                  <a:off x="8302868" y="1340770"/>
                  <a:ext cx="3569773" cy="3585270"/>
                  <a:chOff x="1668151" y="66635"/>
                  <a:chExt cx="3569773" cy="3585270"/>
                </a:xfrm>
              </p:grpSpPr>
              <p:sp>
                <p:nvSpPr>
                  <p:cNvPr id="215" name="Google Shape;215;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9" name="Google Shape;239;p2"/>
                <p:cNvGrpSpPr/>
                <p:nvPr/>
              </p:nvGrpSpPr>
              <p:grpSpPr>
                <a:xfrm rot="166391">
                  <a:off x="8608485" y="1696827"/>
                  <a:ext cx="2884899" cy="2897423"/>
                  <a:chOff x="1668151" y="66635"/>
                  <a:chExt cx="3569773" cy="3585270"/>
                </a:xfrm>
              </p:grpSpPr>
              <p:sp>
                <p:nvSpPr>
                  <p:cNvPr id="240" name="Google Shape;240;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64" name="Google Shape;264;p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6" name="Google Shape;266;p2"/>
            <p:cNvGrpSpPr/>
            <p:nvPr/>
          </p:nvGrpSpPr>
          <p:grpSpPr>
            <a:xfrm>
              <a:off x="1429552" y="1137270"/>
              <a:ext cx="1720987" cy="1728459"/>
              <a:chOff x="8302868" y="1340770"/>
              <a:chExt cx="3569773" cy="3585270"/>
            </a:xfrm>
          </p:grpSpPr>
          <p:grpSp>
            <p:nvGrpSpPr>
              <p:cNvPr id="267" name="Google Shape;267;p2"/>
              <p:cNvGrpSpPr/>
              <p:nvPr/>
            </p:nvGrpSpPr>
            <p:grpSpPr>
              <a:xfrm>
                <a:off x="8302868" y="1340770"/>
                <a:ext cx="3569773" cy="3585270"/>
                <a:chOff x="8302868" y="1340770"/>
                <a:chExt cx="3569773" cy="3585270"/>
              </a:xfrm>
            </p:grpSpPr>
            <p:grpSp>
              <p:nvGrpSpPr>
                <p:cNvPr id="268" name="Google Shape;268;p2"/>
                <p:cNvGrpSpPr/>
                <p:nvPr/>
              </p:nvGrpSpPr>
              <p:grpSpPr>
                <a:xfrm>
                  <a:off x="8302868" y="1340770"/>
                  <a:ext cx="3569773" cy="3585270"/>
                  <a:chOff x="1668151" y="66635"/>
                  <a:chExt cx="3569773" cy="3585270"/>
                </a:xfrm>
              </p:grpSpPr>
              <p:sp>
                <p:nvSpPr>
                  <p:cNvPr id="269" name="Google Shape;269;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 name="Google Shape;290;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 name="Google Shape;291;p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3" name="Google Shape;293;p2"/>
                <p:cNvGrpSpPr/>
                <p:nvPr/>
              </p:nvGrpSpPr>
              <p:grpSpPr>
                <a:xfrm rot="166391">
                  <a:off x="8608485" y="1696827"/>
                  <a:ext cx="2884899" cy="2897423"/>
                  <a:chOff x="1668151" y="66635"/>
                  <a:chExt cx="3569773" cy="3585270"/>
                </a:xfrm>
              </p:grpSpPr>
              <p:sp>
                <p:nvSpPr>
                  <p:cNvPr id="294" name="Google Shape;294;p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18" name="Google Shape;318;p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5 One column">
  <p:cSld name="CUSTOM_5">
    <p:bg>
      <p:bgPr>
        <a:solidFill>
          <a:schemeClr val="accent2"/>
        </a:solidFill>
      </p:bgPr>
    </p:bg>
    <p:spTree>
      <p:nvGrpSpPr>
        <p:cNvPr id="1726" name="Shape 1726"/>
        <p:cNvGrpSpPr/>
        <p:nvPr/>
      </p:nvGrpSpPr>
      <p:grpSpPr>
        <a:xfrm>
          <a:off x="0" y="0"/>
          <a:ext cx="0" cy="0"/>
          <a:chOff x="0" y="0"/>
          <a:chExt cx="0" cy="0"/>
        </a:xfrm>
      </p:grpSpPr>
      <p:sp>
        <p:nvSpPr>
          <p:cNvPr id="1727" name="Google Shape;1727;p11"/>
          <p:cNvSpPr/>
          <p:nvPr/>
        </p:nvSpPr>
        <p:spPr>
          <a:xfrm>
            <a:off x="332025" y="432025"/>
            <a:ext cx="8334900" cy="59577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1728" name="Google Shape;1728;p11"/>
          <p:cNvPicPr preferRelativeResize="0"/>
          <p:nvPr/>
        </p:nvPicPr>
        <p:blipFill rotWithShape="1">
          <a:blip r:embed="rId2">
            <a:alphaModFix amt="50000"/>
          </a:blip>
          <a:srcRect b="0" l="0" r="0" t="0"/>
          <a:stretch/>
        </p:blipFill>
        <p:spPr>
          <a:xfrm>
            <a:off x="332025" y="432025"/>
            <a:ext cx="8334900" cy="5957700"/>
          </a:xfrm>
          <a:prstGeom prst="rect">
            <a:avLst/>
          </a:prstGeom>
          <a:noFill/>
          <a:ln>
            <a:noFill/>
          </a:ln>
          <a:effectLst>
            <a:outerShdw blurRad="50800" rotWithShape="0" algn="ctr" dir="5400000" dist="50800">
              <a:srgbClr val="000000">
                <a:alpha val="0"/>
              </a:srgbClr>
            </a:outerShdw>
          </a:effectLst>
        </p:spPr>
      </p:pic>
      <p:sp>
        <p:nvSpPr>
          <p:cNvPr id="1729" name="Google Shape;1729;p11"/>
          <p:cNvSpPr txBox="1"/>
          <p:nvPr>
            <p:ph idx="1" type="subTitle"/>
          </p:nvPr>
        </p:nvSpPr>
        <p:spPr>
          <a:xfrm>
            <a:off x="684204" y="1895300"/>
            <a:ext cx="76278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730" name="Google Shape;1730;p11"/>
          <p:cNvSpPr txBox="1"/>
          <p:nvPr>
            <p:ph type="title"/>
          </p:nvPr>
        </p:nvSpPr>
        <p:spPr>
          <a:xfrm>
            <a:off x="684204" y="845500"/>
            <a:ext cx="76278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731" name="Google Shape;1731;p11"/>
          <p:cNvSpPr txBox="1"/>
          <p:nvPr>
            <p:ph idx="2" type="body"/>
          </p:nvPr>
        </p:nvSpPr>
        <p:spPr>
          <a:xfrm>
            <a:off x="684204" y="2555475"/>
            <a:ext cx="7627800" cy="3436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grpSp>
        <p:nvGrpSpPr>
          <p:cNvPr id="1732" name="Google Shape;1732;p11"/>
          <p:cNvGrpSpPr/>
          <p:nvPr/>
        </p:nvGrpSpPr>
        <p:grpSpPr>
          <a:xfrm>
            <a:off x="9417253" y="441482"/>
            <a:ext cx="2496889" cy="6548374"/>
            <a:chOff x="-2805439" y="-1066796"/>
            <a:chExt cx="2648657" cy="6946403"/>
          </a:xfrm>
        </p:grpSpPr>
        <p:sp>
          <p:nvSpPr>
            <p:cNvPr id="1733" name="Google Shape;1733;p11"/>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34" name="Google Shape;1734;p11"/>
            <p:cNvGrpSpPr/>
            <p:nvPr/>
          </p:nvGrpSpPr>
          <p:grpSpPr>
            <a:xfrm rot="2219739">
              <a:off x="-1310202" y="1259540"/>
              <a:ext cx="974984" cy="919237"/>
              <a:chOff x="6795971" y="2730008"/>
              <a:chExt cx="1945294" cy="1834067"/>
            </a:xfrm>
          </p:grpSpPr>
          <p:sp>
            <p:nvSpPr>
              <p:cNvPr id="1735" name="Google Shape;1735;p1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11"/>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7" name="Google Shape;1737;p11"/>
            <p:cNvGrpSpPr/>
            <p:nvPr/>
          </p:nvGrpSpPr>
          <p:grpSpPr>
            <a:xfrm rot="-3045758">
              <a:off x="-2511956" y="1418499"/>
              <a:ext cx="1085000" cy="1022962"/>
              <a:chOff x="6795971" y="2730009"/>
              <a:chExt cx="1945294" cy="1834067"/>
            </a:xfrm>
          </p:grpSpPr>
          <p:sp>
            <p:nvSpPr>
              <p:cNvPr id="1738" name="Google Shape;1738;p11"/>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1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40" name="Google Shape;1740;p11"/>
            <p:cNvGrpSpPr/>
            <p:nvPr/>
          </p:nvGrpSpPr>
          <p:grpSpPr>
            <a:xfrm rot="416227">
              <a:off x="-2675400" y="-937391"/>
              <a:ext cx="2281725" cy="2291630"/>
              <a:chOff x="8302868" y="1340770"/>
              <a:chExt cx="3569773" cy="3585270"/>
            </a:xfrm>
          </p:grpSpPr>
          <p:grpSp>
            <p:nvGrpSpPr>
              <p:cNvPr id="1741" name="Google Shape;1741;p11"/>
              <p:cNvGrpSpPr/>
              <p:nvPr/>
            </p:nvGrpSpPr>
            <p:grpSpPr>
              <a:xfrm>
                <a:off x="8302868" y="1340770"/>
                <a:ext cx="3569773" cy="3585270"/>
                <a:chOff x="8302868" y="1340770"/>
                <a:chExt cx="3569773" cy="3585270"/>
              </a:xfrm>
            </p:grpSpPr>
            <p:grpSp>
              <p:nvGrpSpPr>
                <p:cNvPr id="1742" name="Google Shape;1742;p11"/>
                <p:cNvGrpSpPr/>
                <p:nvPr/>
              </p:nvGrpSpPr>
              <p:grpSpPr>
                <a:xfrm>
                  <a:off x="8302868" y="1340770"/>
                  <a:ext cx="3569773" cy="3585270"/>
                  <a:chOff x="1668151" y="66635"/>
                  <a:chExt cx="3569773" cy="3585270"/>
                </a:xfrm>
              </p:grpSpPr>
              <p:sp>
                <p:nvSpPr>
                  <p:cNvPr id="1743" name="Google Shape;1743;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1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1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1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7" name="Google Shape;1767;p11"/>
                <p:cNvGrpSpPr/>
                <p:nvPr/>
              </p:nvGrpSpPr>
              <p:grpSpPr>
                <a:xfrm rot="166391">
                  <a:off x="8608485" y="1696827"/>
                  <a:ext cx="2884899" cy="2897423"/>
                  <a:chOff x="1668151" y="66635"/>
                  <a:chExt cx="3569773" cy="3585270"/>
                </a:xfrm>
              </p:grpSpPr>
              <p:sp>
                <p:nvSpPr>
                  <p:cNvPr id="1768" name="Google Shape;1768;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1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1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4" name="Google Shape;1784;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5" name="Google Shape;1785;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6" name="Google Shape;1786;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7" name="Google Shape;1787;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8" name="Google Shape;1788;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9" name="Google Shape;1789;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0" name="Google Shape;1790;p1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1" name="Google Shape;1791;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792" name="Google Shape;1792;p1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3" name="Google Shape;1793;p1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794" name="Google Shape;1794;p11"/>
          <p:cNvGrpSpPr/>
          <p:nvPr/>
        </p:nvGrpSpPr>
        <p:grpSpPr>
          <a:xfrm>
            <a:off x="10260574" y="3718880"/>
            <a:ext cx="1931454" cy="3349277"/>
            <a:chOff x="9980833" y="3524813"/>
            <a:chExt cx="1867583" cy="3238519"/>
          </a:xfrm>
        </p:grpSpPr>
        <p:sp>
          <p:nvSpPr>
            <p:cNvPr id="1795" name="Google Shape;1795;p11"/>
            <p:cNvSpPr/>
            <p:nvPr/>
          </p:nvSpPr>
          <p:spPr>
            <a:xfrm flipH="1">
              <a:off x="10563235" y="4753700"/>
              <a:ext cx="511733" cy="200963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796" name="Google Shape;1796;p11"/>
            <p:cNvGrpSpPr/>
            <p:nvPr/>
          </p:nvGrpSpPr>
          <p:grpSpPr>
            <a:xfrm flipH="1" rot="-1525570">
              <a:off x="10087985" y="5027546"/>
              <a:ext cx="695933" cy="656141"/>
              <a:chOff x="6795971" y="2730008"/>
              <a:chExt cx="1945294" cy="1834067"/>
            </a:xfrm>
          </p:grpSpPr>
          <p:sp>
            <p:nvSpPr>
              <p:cNvPr id="1797" name="Google Shape;1797;p1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8" name="Google Shape;1798;p1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9" name="Google Shape;1799;p11"/>
            <p:cNvGrpSpPr/>
            <p:nvPr/>
          </p:nvGrpSpPr>
          <p:grpSpPr>
            <a:xfrm flipH="1" rot="3462280">
              <a:off x="10806813" y="5234758"/>
              <a:ext cx="774592" cy="730303"/>
              <a:chOff x="6795971" y="2730009"/>
              <a:chExt cx="1945294" cy="1834067"/>
            </a:xfrm>
          </p:grpSpPr>
          <p:sp>
            <p:nvSpPr>
              <p:cNvPr id="1800" name="Google Shape;1800;p11"/>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1" name="Google Shape;1801;p1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02" name="Google Shape;1802;p11"/>
            <p:cNvGrpSpPr/>
            <p:nvPr/>
          </p:nvGrpSpPr>
          <p:grpSpPr>
            <a:xfrm flipH="1">
              <a:off x="10219237" y="3524813"/>
              <a:ext cx="1629179" cy="1636252"/>
              <a:chOff x="8302868" y="1340770"/>
              <a:chExt cx="3569773" cy="3585270"/>
            </a:xfrm>
          </p:grpSpPr>
          <p:grpSp>
            <p:nvGrpSpPr>
              <p:cNvPr id="1803" name="Google Shape;1803;p11"/>
              <p:cNvGrpSpPr/>
              <p:nvPr/>
            </p:nvGrpSpPr>
            <p:grpSpPr>
              <a:xfrm>
                <a:off x="8302868" y="1340770"/>
                <a:ext cx="3569773" cy="3585270"/>
                <a:chOff x="8302868" y="1340770"/>
                <a:chExt cx="3569773" cy="3585270"/>
              </a:xfrm>
            </p:grpSpPr>
            <p:grpSp>
              <p:nvGrpSpPr>
                <p:cNvPr id="1804" name="Google Shape;1804;p11"/>
                <p:cNvGrpSpPr/>
                <p:nvPr/>
              </p:nvGrpSpPr>
              <p:grpSpPr>
                <a:xfrm>
                  <a:off x="8302868" y="1340770"/>
                  <a:ext cx="3569773" cy="3585270"/>
                  <a:chOff x="1668151" y="66635"/>
                  <a:chExt cx="3569773" cy="3585270"/>
                </a:xfrm>
              </p:grpSpPr>
              <p:sp>
                <p:nvSpPr>
                  <p:cNvPr id="1805" name="Google Shape;1805;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6" name="Google Shape;1806;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7" name="Google Shape;1807;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8" name="Google Shape;1808;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9" name="Google Shape;1809;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0" name="Google Shape;1810;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1" name="Google Shape;1811;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3" name="Google Shape;1813;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4" name="Google Shape;1814;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1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6" name="Google Shape;1816;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7" name="Google Shape;1817;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8" name="Google Shape;1818;p1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9" name="Google Shape;1819;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0" name="Google Shape;1820;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1" name="Google Shape;1821;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2" name="Google Shape;1822;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3" name="Google Shape;1823;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4" name="Google Shape;1824;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5" name="Google Shape;1825;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6" name="Google Shape;1826;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7" name="Google Shape;1827;p1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8" name="Google Shape;1828;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29" name="Google Shape;1829;p11"/>
                <p:cNvGrpSpPr/>
                <p:nvPr/>
              </p:nvGrpSpPr>
              <p:grpSpPr>
                <a:xfrm rot="166391">
                  <a:off x="8608485" y="1696827"/>
                  <a:ext cx="2884899" cy="2897423"/>
                  <a:chOff x="1668151" y="66635"/>
                  <a:chExt cx="3569773" cy="3585270"/>
                </a:xfrm>
              </p:grpSpPr>
              <p:sp>
                <p:nvSpPr>
                  <p:cNvPr id="1830" name="Google Shape;1830;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1" name="Google Shape;1831;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2" name="Google Shape;1832;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3" name="Google Shape;1833;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4" name="Google Shape;1834;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5" name="Google Shape;1835;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6" name="Google Shape;1836;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7" name="Google Shape;1837;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8" name="Google Shape;1838;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9" name="Google Shape;1839;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0" name="Google Shape;1840;p1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1" name="Google Shape;1841;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2" name="Google Shape;1842;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3" name="Google Shape;1843;p1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4" name="Google Shape;1844;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5" name="Google Shape;1845;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6" name="Google Shape;1846;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7" name="Google Shape;1847;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8" name="Google Shape;1848;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9" name="Google Shape;1849;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0" name="Google Shape;1850;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1" name="Google Shape;1851;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2" name="Google Shape;1852;p1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3" name="Google Shape;1853;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854" name="Google Shape;1854;p1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5" name="Google Shape;1855;p1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56" name="Google Shape;1856;p11"/>
          <p:cNvGrpSpPr/>
          <p:nvPr/>
        </p:nvGrpSpPr>
        <p:grpSpPr>
          <a:xfrm>
            <a:off x="8714422" y="2618473"/>
            <a:ext cx="2331986" cy="4272419"/>
            <a:chOff x="8485811" y="2460796"/>
            <a:chExt cx="2254869" cy="4131134"/>
          </a:xfrm>
        </p:grpSpPr>
        <p:sp>
          <p:nvSpPr>
            <p:cNvPr id="1857" name="Google Shape;1857;p11"/>
            <p:cNvSpPr/>
            <p:nvPr/>
          </p:nvSpPr>
          <p:spPr>
            <a:xfrm>
              <a:off x="9417844" y="4170250"/>
              <a:ext cx="616657" cy="2421680"/>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858" name="Google Shape;1858;p11"/>
            <p:cNvGrpSpPr/>
            <p:nvPr/>
          </p:nvGrpSpPr>
          <p:grpSpPr>
            <a:xfrm rot="1599965">
              <a:off x="9769108" y="4500359"/>
              <a:ext cx="838732" cy="790775"/>
              <a:chOff x="6795971" y="2730008"/>
              <a:chExt cx="1945294" cy="1834067"/>
            </a:xfrm>
          </p:grpSpPr>
          <p:sp>
            <p:nvSpPr>
              <p:cNvPr id="1859" name="Google Shape;1859;p1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0" name="Google Shape;1860;p1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1" name="Google Shape;1861;p11"/>
            <p:cNvGrpSpPr/>
            <p:nvPr/>
          </p:nvGrpSpPr>
          <p:grpSpPr>
            <a:xfrm rot="-3462059">
              <a:off x="8807807" y="4750081"/>
              <a:ext cx="933442" cy="880070"/>
              <a:chOff x="6795971" y="2730009"/>
              <a:chExt cx="1945294" cy="1834067"/>
            </a:xfrm>
          </p:grpSpPr>
          <p:sp>
            <p:nvSpPr>
              <p:cNvPr id="1862" name="Google Shape;1862;p11"/>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3" name="Google Shape;1863;p1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4" name="Google Shape;1864;p11"/>
            <p:cNvGrpSpPr/>
            <p:nvPr/>
          </p:nvGrpSpPr>
          <p:grpSpPr>
            <a:xfrm>
              <a:off x="8485811" y="2460796"/>
              <a:ext cx="1963220" cy="1971743"/>
              <a:chOff x="8302868" y="1340770"/>
              <a:chExt cx="3569773" cy="3585270"/>
            </a:xfrm>
          </p:grpSpPr>
          <p:grpSp>
            <p:nvGrpSpPr>
              <p:cNvPr id="1865" name="Google Shape;1865;p11"/>
              <p:cNvGrpSpPr/>
              <p:nvPr/>
            </p:nvGrpSpPr>
            <p:grpSpPr>
              <a:xfrm>
                <a:off x="8302868" y="1340770"/>
                <a:ext cx="3569773" cy="3585270"/>
                <a:chOff x="8302868" y="1340770"/>
                <a:chExt cx="3569773" cy="3585270"/>
              </a:xfrm>
            </p:grpSpPr>
            <p:grpSp>
              <p:nvGrpSpPr>
                <p:cNvPr id="1866" name="Google Shape;1866;p11"/>
                <p:cNvGrpSpPr/>
                <p:nvPr/>
              </p:nvGrpSpPr>
              <p:grpSpPr>
                <a:xfrm>
                  <a:off x="8302868" y="1340770"/>
                  <a:ext cx="3569773" cy="3585270"/>
                  <a:chOff x="1668151" y="66635"/>
                  <a:chExt cx="3569773" cy="3585270"/>
                </a:xfrm>
              </p:grpSpPr>
              <p:sp>
                <p:nvSpPr>
                  <p:cNvPr id="1867" name="Google Shape;1867;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8" name="Google Shape;1868;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9" name="Google Shape;1869;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0" name="Google Shape;1870;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1" name="Google Shape;1871;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2" name="Google Shape;1872;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3" name="Google Shape;1873;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4" name="Google Shape;1874;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5" name="Google Shape;1875;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6" name="Google Shape;1876;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7" name="Google Shape;1877;p1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8" name="Google Shape;1878;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9" name="Google Shape;1879;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0" name="Google Shape;1880;p1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1" name="Google Shape;1881;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2" name="Google Shape;1882;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3" name="Google Shape;1883;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4" name="Google Shape;1884;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5" name="Google Shape;1885;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6" name="Google Shape;1886;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7" name="Google Shape;1887;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8" name="Google Shape;1888;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9" name="Google Shape;1889;p1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0" name="Google Shape;1890;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1" name="Google Shape;1891;p11"/>
                <p:cNvGrpSpPr/>
                <p:nvPr/>
              </p:nvGrpSpPr>
              <p:grpSpPr>
                <a:xfrm rot="166391">
                  <a:off x="8608485" y="1696827"/>
                  <a:ext cx="2884899" cy="2897423"/>
                  <a:chOff x="1668151" y="66635"/>
                  <a:chExt cx="3569773" cy="3585270"/>
                </a:xfrm>
              </p:grpSpPr>
              <p:sp>
                <p:nvSpPr>
                  <p:cNvPr id="1892" name="Google Shape;1892;p1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3" name="Google Shape;1893;p1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4" name="Google Shape;1894;p1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5" name="Google Shape;1895;p1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6" name="Google Shape;1896;p1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7" name="Google Shape;1897;p1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8" name="Google Shape;1898;p1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9" name="Google Shape;1899;p1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0" name="Google Shape;1900;p1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1" name="Google Shape;1901;p1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2" name="Google Shape;1902;p1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3" name="Google Shape;1903;p1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4" name="Google Shape;1904;p1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5" name="Google Shape;1905;p1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6" name="Google Shape;1906;p1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7" name="Google Shape;1907;p1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8" name="Google Shape;1908;p1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9" name="Google Shape;1909;p1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0" name="Google Shape;1910;p1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1" name="Google Shape;1911;p1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2" name="Google Shape;1912;p1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3" name="Google Shape;1913;p1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4" name="Google Shape;1914;p1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5" name="Google Shape;1915;p1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16" name="Google Shape;1916;p1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7" name="Google Shape;1917;p1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Quote">
  <p:cSld name="CUSTOM_6">
    <p:spTree>
      <p:nvGrpSpPr>
        <p:cNvPr id="1918" name="Shape 1918"/>
        <p:cNvGrpSpPr/>
        <p:nvPr/>
      </p:nvGrpSpPr>
      <p:grpSpPr>
        <a:xfrm>
          <a:off x="0" y="0"/>
          <a:ext cx="0" cy="0"/>
          <a:chOff x="0" y="0"/>
          <a:chExt cx="0" cy="0"/>
        </a:xfrm>
      </p:grpSpPr>
      <p:grpSp>
        <p:nvGrpSpPr>
          <p:cNvPr id="1919" name="Google Shape;1919;p12"/>
          <p:cNvGrpSpPr/>
          <p:nvPr/>
        </p:nvGrpSpPr>
        <p:grpSpPr>
          <a:xfrm>
            <a:off x="-3379748" y="-6078679"/>
            <a:ext cx="18951495" cy="19015358"/>
            <a:chOff x="-3394471" y="-6056173"/>
            <a:chExt cx="18951495" cy="19015358"/>
          </a:xfrm>
        </p:grpSpPr>
        <p:sp>
          <p:nvSpPr>
            <p:cNvPr id="1920" name="Google Shape;1920;p12"/>
            <p:cNvSpPr/>
            <p:nvPr/>
          </p:nvSpPr>
          <p:spPr>
            <a:xfrm rot="2700000">
              <a:off x="-580517" y="-3319363"/>
              <a:ext cx="13323587" cy="13477875"/>
            </a:xfrm>
            <a:custGeom>
              <a:rect b="b" l="l" r="r" t="t"/>
              <a:pathLst>
                <a:path extrusionOk="0" h="13470384" w="13316182">
                  <a:moveTo>
                    <a:pt x="13028182" y="4463459"/>
                  </a:moveTo>
                  <a:lnTo>
                    <a:pt x="13316182" y="4751459"/>
                  </a:lnTo>
                  <a:lnTo>
                    <a:pt x="13316182" y="4947217"/>
                  </a:lnTo>
                  <a:lnTo>
                    <a:pt x="13028182" y="5235217"/>
                  </a:lnTo>
                  <a:close/>
                  <a:moveTo>
                    <a:pt x="12376768" y="3812046"/>
                  </a:moveTo>
                  <a:lnTo>
                    <a:pt x="12664769" y="4100046"/>
                  </a:lnTo>
                  <a:lnTo>
                    <a:pt x="12664769" y="5598630"/>
                  </a:lnTo>
                  <a:lnTo>
                    <a:pt x="12376769" y="5886631"/>
                  </a:lnTo>
                  <a:close/>
                  <a:moveTo>
                    <a:pt x="11725359" y="3160636"/>
                  </a:moveTo>
                  <a:lnTo>
                    <a:pt x="12013359" y="3448636"/>
                  </a:lnTo>
                  <a:lnTo>
                    <a:pt x="12013360" y="6250040"/>
                  </a:lnTo>
                  <a:lnTo>
                    <a:pt x="11725360" y="6538039"/>
                  </a:lnTo>
                  <a:close/>
                  <a:moveTo>
                    <a:pt x="11073951" y="2509228"/>
                  </a:moveTo>
                  <a:lnTo>
                    <a:pt x="11361951" y="2797229"/>
                  </a:lnTo>
                  <a:lnTo>
                    <a:pt x="11361952" y="6901448"/>
                  </a:lnTo>
                  <a:lnTo>
                    <a:pt x="11073951" y="7189448"/>
                  </a:lnTo>
                  <a:close/>
                  <a:moveTo>
                    <a:pt x="10422541" y="1857818"/>
                  </a:moveTo>
                  <a:lnTo>
                    <a:pt x="10710541" y="2145819"/>
                  </a:lnTo>
                  <a:lnTo>
                    <a:pt x="10710542" y="7552858"/>
                  </a:lnTo>
                  <a:lnTo>
                    <a:pt x="10422541" y="7840858"/>
                  </a:lnTo>
                  <a:close/>
                  <a:moveTo>
                    <a:pt x="9771133" y="1206410"/>
                  </a:moveTo>
                  <a:lnTo>
                    <a:pt x="10059133" y="1494411"/>
                  </a:lnTo>
                  <a:lnTo>
                    <a:pt x="10059134" y="8204265"/>
                  </a:lnTo>
                  <a:lnTo>
                    <a:pt x="9771133" y="8492266"/>
                  </a:lnTo>
                  <a:close/>
                  <a:moveTo>
                    <a:pt x="9119723" y="555000"/>
                  </a:moveTo>
                  <a:lnTo>
                    <a:pt x="9407723" y="843000"/>
                  </a:lnTo>
                  <a:lnTo>
                    <a:pt x="9407723" y="8855676"/>
                  </a:lnTo>
                  <a:lnTo>
                    <a:pt x="9119723" y="9143676"/>
                  </a:lnTo>
                  <a:close/>
                  <a:moveTo>
                    <a:pt x="8468318" y="96406"/>
                  </a:moveTo>
                  <a:lnTo>
                    <a:pt x="8564723" y="0"/>
                  </a:lnTo>
                  <a:lnTo>
                    <a:pt x="8756317" y="191594"/>
                  </a:lnTo>
                  <a:lnTo>
                    <a:pt x="8756317" y="9507082"/>
                  </a:lnTo>
                  <a:lnTo>
                    <a:pt x="8468318" y="9795082"/>
                  </a:lnTo>
                  <a:close/>
                  <a:moveTo>
                    <a:pt x="7816904" y="747819"/>
                  </a:moveTo>
                  <a:lnTo>
                    <a:pt x="8104906" y="459818"/>
                  </a:lnTo>
                  <a:lnTo>
                    <a:pt x="8104905" y="10158494"/>
                  </a:lnTo>
                  <a:lnTo>
                    <a:pt x="7816904" y="10446495"/>
                  </a:lnTo>
                  <a:close/>
                  <a:moveTo>
                    <a:pt x="7165499" y="1399224"/>
                  </a:moveTo>
                  <a:lnTo>
                    <a:pt x="7453499" y="1111224"/>
                  </a:lnTo>
                  <a:lnTo>
                    <a:pt x="7453498" y="10809901"/>
                  </a:lnTo>
                  <a:lnTo>
                    <a:pt x="7165499" y="11097901"/>
                  </a:lnTo>
                  <a:close/>
                  <a:moveTo>
                    <a:pt x="6514086" y="2050637"/>
                  </a:moveTo>
                  <a:lnTo>
                    <a:pt x="6802086" y="1762637"/>
                  </a:lnTo>
                  <a:lnTo>
                    <a:pt x="6802086" y="11461313"/>
                  </a:lnTo>
                  <a:lnTo>
                    <a:pt x="6514086" y="11749313"/>
                  </a:lnTo>
                  <a:close/>
                  <a:moveTo>
                    <a:pt x="5862680" y="2702043"/>
                  </a:moveTo>
                  <a:lnTo>
                    <a:pt x="6150680" y="2414043"/>
                  </a:lnTo>
                  <a:lnTo>
                    <a:pt x="6150680" y="12112719"/>
                  </a:lnTo>
                  <a:lnTo>
                    <a:pt x="5862680" y="12400719"/>
                  </a:lnTo>
                  <a:close/>
                  <a:moveTo>
                    <a:pt x="5211269" y="3353454"/>
                  </a:moveTo>
                  <a:lnTo>
                    <a:pt x="5499269" y="3065454"/>
                  </a:lnTo>
                  <a:lnTo>
                    <a:pt x="5499268" y="12764131"/>
                  </a:lnTo>
                  <a:lnTo>
                    <a:pt x="5211269" y="13052130"/>
                  </a:lnTo>
                  <a:close/>
                  <a:moveTo>
                    <a:pt x="4559862" y="4004861"/>
                  </a:moveTo>
                  <a:lnTo>
                    <a:pt x="4847863" y="3716860"/>
                  </a:lnTo>
                  <a:lnTo>
                    <a:pt x="4847862" y="13415537"/>
                  </a:lnTo>
                  <a:lnTo>
                    <a:pt x="4793015" y="13470384"/>
                  </a:lnTo>
                  <a:lnTo>
                    <a:pt x="4559862" y="13237231"/>
                  </a:lnTo>
                  <a:close/>
                  <a:moveTo>
                    <a:pt x="3908450" y="4656273"/>
                  </a:moveTo>
                  <a:lnTo>
                    <a:pt x="4196450" y="4368273"/>
                  </a:lnTo>
                  <a:lnTo>
                    <a:pt x="4196450" y="12873819"/>
                  </a:lnTo>
                  <a:lnTo>
                    <a:pt x="3908450" y="12585818"/>
                  </a:lnTo>
                  <a:close/>
                  <a:moveTo>
                    <a:pt x="3257044" y="5307679"/>
                  </a:moveTo>
                  <a:lnTo>
                    <a:pt x="3545044" y="5019679"/>
                  </a:lnTo>
                  <a:lnTo>
                    <a:pt x="3545044" y="12222413"/>
                  </a:lnTo>
                  <a:lnTo>
                    <a:pt x="3257044" y="11934413"/>
                  </a:lnTo>
                  <a:close/>
                  <a:moveTo>
                    <a:pt x="2605635" y="5959088"/>
                  </a:moveTo>
                  <a:lnTo>
                    <a:pt x="2893635" y="5671088"/>
                  </a:lnTo>
                  <a:lnTo>
                    <a:pt x="2893635" y="11571004"/>
                  </a:lnTo>
                  <a:lnTo>
                    <a:pt x="2605635" y="11283004"/>
                  </a:lnTo>
                  <a:close/>
                  <a:moveTo>
                    <a:pt x="1954225" y="6610498"/>
                  </a:moveTo>
                  <a:lnTo>
                    <a:pt x="2242225" y="6322498"/>
                  </a:lnTo>
                  <a:lnTo>
                    <a:pt x="2242226" y="10919594"/>
                  </a:lnTo>
                  <a:lnTo>
                    <a:pt x="1954225" y="10631594"/>
                  </a:lnTo>
                  <a:close/>
                  <a:moveTo>
                    <a:pt x="1302816" y="7261907"/>
                  </a:moveTo>
                  <a:lnTo>
                    <a:pt x="1590816" y="6973907"/>
                  </a:lnTo>
                  <a:lnTo>
                    <a:pt x="1590816" y="10268184"/>
                  </a:lnTo>
                  <a:lnTo>
                    <a:pt x="1302816" y="9980184"/>
                  </a:lnTo>
                  <a:close/>
                  <a:moveTo>
                    <a:pt x="651407" y="7913316"/>
                  </a:moveTo>
                  <a:lnTo>
                    <a:pt x="939407" y="7625317"/>
                  </a:lnTo>
                  <a:lnTo>
                    <a:pt x="939407" y="9616775"/>
                  </a:lnTo>
                  <a:lnTo>
                    <a:pt x="651407" y="9328776"/>
                  </a:lnTo>
                  <a:close/>
                  <a:moveTo>
                    <a:pt x="0" y="8564724"/>
                  </a:moveTo>
                  <a:lnTo>
                    <a:pt x="288000" y="8276724"/>
                  </a:lnTo>
                  <a:lnTo>
                    <a:pt x="288000" y="8965368"/>
                  </a:lnTo>
                  <a:lnTo>
                    <a:pt x="0" y="86773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sp>
          <p:nvSpPr>
            <p:cNvPr id="1921" name="Google Shape;1921;p12"/>
            <p:cNvSpPr/>
            <p:nvPr/>
          </p:nvSpPr>
          <p:spPr>
            <a:xfrm rot="8100000">
              <a:off x="-558254" y="-3093093"/>
              <a:ext cx="13190087" cy="13342900"/>
            </a:xfrm>
            <a:custGeom>
              <a:rect b="b" l="l" r="r" t="t"/>
              <a:pathLst>
                <a:path extrusionOk="0" h="13335484" w="13182756">
                  <a:moveTo>
                    <a:pt x="13028183" y="8775619"/>
                  </a:moveTo>
                  <a:lnTo>
                    <a:pt x="13028183" y="8466472"/>
                  </a:lnTo>
                  <a:lnTo>
                    <a:pt x="13182756" y="8621046"/>
                  </a:lnTo>
                  <a:close/>
                  <a:moveTo>
                    <a:pt x="12376769" y="9427032"/>
                  </a:moveTo>
                  <a:lnTo>
                    <a:pt x="12376769" y="7815059"/>
                  </a:lnTo>
                  <a:lnTo>
                    <a:pt x="12664769" y="8103059"/>
                  </a:lnTo>
                  <a:lnTo>
                    <a:pt x="12664769" y="9139032"/>
                  </a:lnTo>
                  <a:close/>
                  <a:moveTo>
                    <a:pt x="11725360" y="10078441"/>
                  </a:moveTo>
                  <a:lnTo>
                    <a:pt x="11725360" y="7163650"/>
                  </a:lnTo>
                  <a:lnTo>
                    <a:pt x="12013360" y="7451650"/>
                  </a:lnTo>
                  <a:lnTo>
                    <a:pt x="12013361" y="9790441"/>
                  </a:lnTo>
                  <a:close/>
                  <a:moveTo>
                    <a:pt x="11073952" y="10729850"/>
                  </a:moveTo>
                  <a:lnTo>
                    <a:pt x="11073952" y="6512241"/>
                  </a:lnTo>
                  <a:lnTo>
                    <a:pt x="11361953" y="6800242"/>
                  </a:lnTo>
                  <a:lnTo>
                    <a:pt x="11361953" y="10441849"/>
                  </a:lnTo>
                  <a:close/>
                  <a:moveTo>
                    <a:pt x="10422542" y="11381259"/>
                  </a:moveTo>
                  <a:lnTo>
                    <a:pt x="10422542" y="5860832"/>
                  </a:lnTo>
                  <a:lnTo>
                    <a:pt x="10710542" y="6148832"/>
                  </a:lnTo>
                  <a:lnTo>
                    <a:pt x="10710542" y="11093259"/>
                  </a:lnTo>
                  <a:close/>
                  <a:moveTo>
                    <a:pt x="9771134" y="12032667"/>
                  </a:moveTo>
                  <a:lnTo>
                    <a:pt x="9771134" y="5209424"/>
                  </a:lnTo>
                  <a:lnTo>
                    <a:pt x="10059135" y="5497424"/>
                  </a:lnTo>
                  <a:lnTo>
                    <a:pt x="10059135" y="11744666"/>
                  </a:lnTo>
                  <a:close/>
                  <a:moveTo>
                    <a:pt x="9119724" y="12684077"/>
                  </a:moveTo>
                  <a:lnTo>
                    <a:pt x="9119724" y="4558014"/>
                  </a:lnTo>
                  <a:lnTo>
                    <a:pt x="9407724" y="4846013"/>
                  </a:lnTo>
                  <a:lnTo>
                    <a:pt x="9407724" y="12396077"/>
                  </a:lnTo>
                  <a:close/>
                  <a:moveTo>
                    <a:pt x="8468318" y="13335484"/>
                  </a:moveTo>
                  <a:lnTo>
                    <a:pt x="8468318" y="3906608"/>
                  </a:lnTo>
                  <a:lnTo>
                    <a:pt x="8756318" y="4194608"/>
                  </a:lnTo>
                  <a:lnTo>
                    <a:pt x="8756318" y="13047483"/>
                  </a:lnTo>
                  <a:close/>
                  <a:moveTo>
                    <a:pt x="288000" y="5424965"/>
                  </a:moveTo>
                  <a:lnTo>
                    <a:pt x="0" y="5136966"/>
                  </a:lnTo>
                  <a:lnTo>
                    <a:pt x="0" y="4561710"/>
                  </a:lnTo>
                  <a:lnTo>
                    <a:pt x="288000" y="4273710"/>
                  </a:lnTo>
                  <a:close/>
                  <a:moveTo>
                    <a:pt x="939408" y="6076373"/>
                  </a:moveTo>
                  <a:lnTo>
                    <a:pt x="651408" y="5788374"/>
                  </a:lnTo>
                  <a:lnTo>
                    <a:pt x="651408" y="3910302"/>
                  </a:lnTo>
                  <a:lnTo>
                    <a:pt x="939408" y="3622303"/>
                  </a:lnTo>
                  <a:close/>
                  <a:moveTo>
                    <a:pt x="1590816" y="6727782"/>
                  </a:moveTo>
                  <a:lnTo>
                    <a:pt x="1302817" y="6439782"/>
                  </a:lnTo>
                  <a:lnTo>
                    <a:pt x="1302817" y="3258894"/>
                  </a:lnTo>
                  <a:lnTo>
                    <a:pt x="1590816" y="2970894"/>
                  </a:lnTo>
                  <a:close/>
                  <a:moveTo>
                    <a:pt x="2242226" y="7379192"/>
                  </a:moveTo>
                  <a:lnTo>
                    <a:pt x="1954225" y="7091191"/>
                  </a:lnTo>
                  <a:lnTo>
                    <a:pt x="1954225" y="2607485"/>
                  </a:lnTo>
                  <a:lnTo>
                    <a:pt x="2242226" y="2319484"/>
                  </a:lnTo>
                  <a:close/>
                  <a:moveTo>
                    <a:pt x="2893636" y="8030601"/>
                  </a:moveTo>
                  <a:lnTo>
                    <a:pt x="2605636" y="7742601"/>
                  </a:lnTo>
                  <a:lnTo>
                    <a:pt x="2605636" y="1956074"/>
                  </a:lnTo>
                  <a:lnTo>
                    <a:pt x="2893635" y="1668075"/>
                  </a:lnTo>
                  <a:close/>
                  <a:moveTo>
                    <a:pt x="3545045" y="8682011"/>
                  </a:moveTo>
                  <a:lnTo>
                    <a:pt x="3257045" y="8394011"/>
                  </a:lnTo>
                  <a:lnTo>
                    <a:pt x="3257045" y="1304666"/>
                  </a:lnTo>
                  <a:lnTo>
                    <a:pt x="3545045" y="1016666"/>
                  </a:lnTo>
                  <a:close/>
                  <a:moveTo>
                    <a:pt x="4196451" y="9333417"/>
                  </a:moveTo>
                  <a:lnTo>
                    <a:pt x="3908451" y="9045417"/>
                  </a:lnTo>
                  <a:lnTo>
                    <a:pt x="3908451" y="653259"/>
                  </a:lnTo>
                  <a:lnTo>
                    <a:pt x="4196451" y="365259"/>
                  </a:lnTo>
                  <a:close/>
                  <a:moveTo>
                    <a:pt x="4847864" y="9984829"/>
                  </a:moveTo>
                  <a:lnTo>
                    <a:pt x="4559863" y="9696829"/>
                  </a:lnTo>
                  <a:lnTo>
                    <a:pt x="4559863" y="1847"/>
                  </a:lnTo>
                  <a:lnTo>
                    <a:pt x="4561710" y="0"/>
                  </a:lnTo>
                  <a:lnTo>
                    <a:pt x="4847864" y="286154"/>
                  </a:lnTo>
                  <a:close/>
                  <a:moveTo>
                    <a:pt x="5499269" y="10636235"/>
                  </a:moveTo>
                  <a:lnTo>
                    <a:pt x="5211270" y="10348236"/>
                  </a:lnTo>
                  <a:lnTo>
                    <a:pt x="5211270" y="649559"/>
                  </a:lnTo>
                  <a:lnTo>
                    <a:pt x="5499270" y="937559"/>
                  </a:lnTo>
                  <a:close/>
                  <a:moveTo>
                    <a:pt x="6150681" y="11287647"/>
                  </a:moveTo>
                  <a:lnTo>
                    <a:pt x="5862681" y="10999647"/>
                  </a:lnTo>
                  <a:lnTo>
                    <a:pt x="5862681" y="1300970"/>
                  </a:lnTo>
                  <a:lnTo>
                    <a:pt x="6150681" y="1588971"/>
                  </a:lnTo>
                  <a:close/>
                  <a:moveTo>
                    <a:pt x="6802087" y="11939053"/>
                  </a:moveTo>
                  <a:lnTo>
                    <a:pt x="6514087" y="11651053"/>
                  </a:lnTo>
                  <a:lnTo>
                    <a:pt x="6514087" y="1952377"/>
                  </a:lnTo>
                  <a:lnTo>
                    <a:pt x="6802087" y="2240376"/>
                  </a:lnTo>
                  <a:close/>
                  <a:moveTo>
                    <a:pt x="7453499" y="12590465"/>
                  </a:moveTo>
                  <a:lnTo>
                    <a:pt x="7165499" y="12302465"/>
                  </a:lnTo>
                  <a:lnTo>
                    <a:pt x="7165500" y="2603790"/>
                  </a:lnTo>
                  <a:lnTo>
                    <a:pt x="7453500" y="2891789"/>
                  </a:lnTo>
                  <a:close/>
                  <a:moveTo>
                    <a:pt x="8104906" y="13241872"/>
                  </a:moveTo>
                  <a:lnTo>
                    <a:pt x="7816905" y="12953871"/>
                  </a:lnTo>
                  <a:lnTo>
                    <a:pt x="7816905" y="3255194"/>
                  </a:lnTo>
                  <a:lnTo>
                    <a:pt x="8104906" y="3543196"/>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grpSp>
        <p:nvGrpSpPr>
          <p:cNvPr id="1922" name="Google Shape;1922;p12"/>
          <p:cNvGrpSpPr/>
          <p:nvPr/>
        </p:nvGrpSpPr>
        <p:grpSpPr>
          <a:xfrm>
            <a:off x="-3379748" y="-6084104"/>
            <a:ext cx="18951495" cy="19015358"/>
            <a:chOff x="-3394471" y="-6056173"/>
            <a:chExt cx="18951495" cy="19015358"/>
          </a:xfrm>
        </p:grpSpPr>
        <p:sp>
          <p:nvSpPr>
            <p:cNvPr id="1923" name="Google Shape;1923;p12"/>
            <p:cNvSpPr/>
            <p:nvPr/>
          </p:nvSpPr>
          <p:spPr>
            <a:xfrm rot="2700000">
              <a:off x="-580517" y="-3319363"/>
              <a:ext cx="13323587" cy="13477875"/>
            </a:xfrm>
            <a:custGeom>
              <a:rect b="b" l="l" r="r" t="t"/>
              <a:pathLst>
                <a:path extrusionOk="0" h="13470384" w="13316182">
                  <a:moveTo>
                    <a:pt x="13028182" y="4463459"/>
                  </a:moveTo>
                  <a:lnTo>
                    <a:pt x="13316182" y="4751459"/>
                  </a:lnTo>
                  <a:lnTo>
                    <a:pt x="13316182" y="4947217"/>
                  </a:lnTo>
                  <a:lnTo>
                    <a:pt x="13028182" y="5235217"/>
                  </a:lnTo>
                  <a:close/>
                  <a:moveTo>
                    <a:pt x="12376768" y="3812046"/>
                  </a:moveTo>
                  <a:lnTo>
                    <a:pt x="12664769" y="4100046"/>
                  </a:lnTo>
                  <a:lnTo>
                    <a:pt x="12664769" y="5598630"/>
                  </a:lnTo>
                  <a:lnTo>
                    <a:pt x="12376769" y="5886631"/>
                  </a:lnTo>
                  <a:close/>
                  <a:moveTo>
                    <a:pt x="11725359" y="3160636"/>
                  </a:moveTo>
                  <a:lnTo>
                    <a:pt x="12013359" y="3448636"/>
                  </a:lnTo>
                  <a:lnTo>
                    <a:pt x="12013360" y="6250040"/>
                  </a:lnTo>
                  <a:lnTo>
                    <a:pt x="11725360" y="6538039"/>
                  </a:lnTo>
                  <a:close/>
                  <a:moveTo>
                    <a:pt x="11073951" y="2509228"/>
                  </a:moveTo>
                  <a:lnTo>
                    <a:pt x="11361951" y="2797229"/>
                  </a:lnTo>
                  <a:lnTo>
                    <a:pt x="11361952" y="6901448"/>
                  </a:lnTo>
                  <a:lnTo>
                    <a:pt x="11073951" y="7189448"/>
                  </a:lnTo>
                  <a:close/>
                  <a:moveTo>
                    <a:pt x="10422541" y="1857818"/>
                  </a:moveTo>
                  <a:lnTo>
                    <a:pt x="10710541" y="2145819"/>
                  </a:lnTo>
                  <a:lnTo>
                    <a:pt x="10710542" y="7552858"/>
                  </a:lnTo>
                  <a:lnTo>
                    <a:pt x="10422541" y="7840858"/>
                  </a:lnTo>
                  <a:close/>
                  <a:moveTo>
                    <a:pt x="9771133" y="1206410"/>
                  </a:moveTo>
                  <a:lnTo>
                    <a:pt x="10059133" y="1494411"/>
                  </a:lnTo>
                  <a:lnTo>
                    <a:pt x="10059134" y="8204265"/>
                  </a:lnTo>
                  <a:lnTo>
                    <a:pt x="9771133" y="8492266"/>
                  </a:lnTo>
                  <a:close/>
                  <a:moveTo>
                    <a:pt x="9119723" y="555000"/>
                  </a:moveTo>
                  <a:lnTo>
                    <a:pt x="9407723" y="843000"/>
                  </a:lnTo>
                  <a:lnTo>
                    <a:pt x="9407723" y="8855676"/>
                  </a:lnTo>
                  <a:lnTo>
                    <a:pt x="9119723" y="9143676"/>
                  </a:lnTo>
                  <a:close/>
                  <a:moveTo>
                    <a:pt x="8468318" y="96406"/>
                  </a:moveTo>
                  <a:lnTo>
                    <a:pt x="8564723" y="0"/>
                  </a:lnTo>
                  <a:lnTo>
                    <a:pt x="8756317" y="191594"/>
                  </a:lnTo>
                  <a:lnTo>
                    <a:pt x="8756317" y="9507082"/>
                  </a:lnTo>
                  <a:lnTo>
                    <a:pt x="8468318" y="9795082"/>
                  </a:lnTo>
                  <a:close/>
                  <a:moveTo>
                    <a:pt x="7816904" y="747819"/>
                  </a:moveTo>
                  <a:lnTo>
                    <a:pt x="8104906" y="459818"/>
                  </a:lnTo>
                  <a:lnTo>
                    <a:pt x="8104905" y="10158494"/>
                  </a:lnTo>
                  <a:lnTo>
                    <a:pt x="7816904" y="10446495"/>
                  </a:lnTo>
                  <a:close/>
                  <a:moveTo>
                    <a:pt x="7165499" y="1399224"/>
                  </a:moveTo>
                  <a:lnTo>
                    <a:pt x="7453499" y="1111224"/>
                  </a:lnTo>
                  <a:lnTo>
                    <a:pt x="7453498" y="10809901"/>
                  </a:lnTo>
                  <a:lnTo>
                    <a:pt x="7165499" y="11097901"/>
                  </a:lnTo>
                  <a:close/>
                  <a:moveTo>
                    <a:pt x="6514086" y="2050637"/>
                  </a:moveTo>
                  <a:lnTo>
                    <a:pt x="6802086" y="1762637"/>
                  </a:lnTo>
                  <a:lnTo>
                    <a:pt x="6802086" y="11461313"/>
                  </a:lnTo>
                  <a:lnTo>
                    <a:pt x="6514086" y="11749313"/>
                  </a:lnTo>
                  <a:close/>
                  <a:moveTo>
                    <a:pt x="5862680" y="2702043"/>
                  </a:moveTo>
                  <a:lnTo>
                    <a:pt x="6150680" y="2414043"/>
                  </a:lnTo>
                  <a:lnTo>
                    <a:pt x="6150680" y="12112719"/>
                  </a:lnTo>
                  <a:lnTo>
                    <a:pt x="5862680" y="12400719"/>
                  </a:lnTo>
                  <a:close/>
                  <a:moveTo>
                    <a:pt x="5211269" y="3353454"/>
                  </a:moveTo>
                  <a:lnTo>
                    <a:pt x="5499269" y="3065454"/>
                  </a:lnTo>
                  <a:lnTo>
                    <a:pt x="5499268" y="12764131"/>
                  </a:lnTo>
                  <a:lnTo>
                    <a:pt x="5211269" y="13052130"/>
                  </a:lnTo>
                  <a:close/>
                  <a:moveTo>
                    <a:pt x="4559862" y="4004861"/>
                  </a:moveTo>
                  <a:lnTo>
                    <a:pt x="4847863" y="3716860"/>
                  </a:lnTo>
                  <a:lnTo>
                    <a:pt x="4847862" y="13415537"/>
                  </a:lnTo>
                  <a:lnTo>
                    <a:pt x="4793015" y="13470384"/>
                  </a:lnTo>
                  <a:lnTo>
                    <a:pt x="4559862" y="13237231"/>
                  </a:lnTo>
                  <a:close/>
                  <a:moveTo>
                    <a:pt x="3908450" y="4656273"/>
                  </a:moveTo>
                  <a:lnTo>
                    <a:pt x="4196450" y="4368273"/>
                  </a:lnTo>
                  <a:lnTo>
                    <a:pt x="4196450" y="12873819"/>
                  </a:lnTo>
                  <a:lnTo>
                    <a:pt x="3908450" y="12585818"/>
                  </a:lnTo>
                  <a:close/>
                  <a:moveTo>
                    <a:pt x="3257044" y="5307679"/>
                  </a:moveTo>
                  <a:lnTo>
                    <a:pt x="3545044" y="5019679"/>
                  </a:lnTo>
                  <a:lnTo>
                    <a:pt x="3545044" y="12222413"/>
                  </a:lnTo>
                  <a:lnTo>
                    <a:pt x="3257044" y="11934413"/>
                  </a:lnTo>
                  <a:close/>
                  <a:moveTo>
                    <a:pt x="2605635" y="5959088"/>
                  </a:moveTo>
                  <a:lnTo>
                    <a:pt x="2893635" y="5671088"/>
                  </a:lnTo>
                  <a:lnTo>
                    <a:pt x="2893635" y="11571004"/>
                  </a:lnTo>
                  <a:lnTo>
                    <a:pt x="2605635" y="11283004"/>
                  </a:lnTo>
                  <a:close/>
                  <a:moveTo>
                    <a:pt x="1954225" y="6610498"/>
                  </a:moveTo>
                  <a:lnTo>
                    <a:pt x="2242225" y="6322498"/>
                  </a:lnTo>
                  <a:lnTo>
                    <a:pt x="2242226" y="10919594"/>
                  </a:lnTo>
                  <a:lnTo>
                    <a:pt x="1954225" y="10631594"/>
                  </a:lnTo>
                  <a:close/>
                  <a:moveTo>
                    <a:pt x="1302816" y="7261907"/>
                  </a:moveTo>
                  <a:lnTo>
                    <a:pt x="1590816" y="6973907"/>
                  </a:lnTo>
                  <a:lnTo>
                    <a:pt x="1590816" y="10268184"/>
                  </a:lnTo>
                  <a:lnTo>
                    <a:pt x="1302816" y="9980184"/>
                  </a:lnTo>
                  <a:close/>
                  <a:moveTo>
                    <a:pt x="651407" y="7913316"/>
                  </a:moveTo>
                  <a:lnTo>
                    <a:pt x="939407" y="7625317"/>
                  </a:lnTo>
                  <a:lnTo>
                    <a:pt x="939407" y="9616775"/>
                  </a:lnTo>
                  <a:lnTo>
                    <a:pt x="651407" y="9328776"/>
                  </a:lnTo>
                  <a:close/>
                  <a:moveTo>
                    <a:pt x="0" y="8564724"/>
                  </a:moveTo>
                  <a:lnTo>
                    <a:pt x="288000" y="8276724"/>
                  </a:lnTo>
                  <a:lnTo>
                    <a:pt x="288000" y="8965368"/>
                  </a:lnTo>
                  <a:lnTo>
                    <a:pt x="0" y="8677368"/>
                  </a:lnTo>
                  <a:close/>
                </a:path>
              </a:pathLst>
            </a:custGeom>
            <a:solidFill>
              <a:srgbClr val="000000">
                <a:alpha val="9500"/>
              </a:srgbClr>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sp>
          <p:nvSpPr>
            <p:cNvPr id="1924" name="Google Shape;1924;p12"/>
            <p:cNvSpPr/>
            <p:nvPr/>
          </p:nvSpPr>
          <p:spPr>
            <a:xfrm rot="8100000">
              <a:off x="-558254" y="-3093093"/>
              <a:ext cx="13190087" cy="13342900"/>
            </a:xfrm>
            <a:custGeom>
              <a:rect b="b" l="l" r="r" t="t"/>
              <a:pathLst>
                <a:path extrusionOk="0" h="13335484" w="13182756">
                  <a:moveTo>
                    <a:pt x="13028183" y="8775619"/>
                  </a:moveTo>
                  <a:lnTo>
                    <a:pt x="13028183" y="8466472"/>
                  </a:lnTo>
                  <a:lnTo>
                    <a:pt x="13182756" y="8621046"/>
                  </a:lnTo>
                  <a:close/>
                  <a:moveTo>
                    <a:pt x="12376769" y="9427032"/>
                  </a:moveTo>
                  <a:lnTo>
                    <a:pt x="12376769" y="7815059"/>
                  </a:lnTo>
                  <a:lnTo>
                    <a:pt x="12664769" y="8103059"/>
                  </a:lnTo>
                  <a:lnTo>
                    <a:pt x="12664769" y="9139032"/>
                  </a:lnTo>
                  <a:close/>
                  <a:moveTo>
                    <a:pt x="11725360" y="10078441"/>
                  </a:moveTo>
                  <a:lnTo>
                    <a:pt x="11725360" y="7163650"/>
                  </a:lnTo>
                  <a:lnTo>
                    <a:pt x="12013360" y="7451650"/>
                  </a:lnTo>
                  <a:lnTo>
                    <a:pt x="12013361" y="9790441"/>
                  </a:lnTo>
                  <a:close/>
                  <a:moveTo>
                    <a:pt x="11073952" y="10729850"/>
                  </a:moveTo>
                  <a:lnTo>
                    <a:pt x="11073952" y="6512241"/>
                  </a:lnTo>
                  <a:lnTo>
                    <a:pt x="11361953" y="6800242"/>
                  </a:lnTo>
                  <a:lnTo>
                    <a:pt x="11361953" y="10441849"/>
                  </a:lnTo>
                  <a:close/>
                  <a:moveTo>
                    <a:pt x="10422542" y="11381259"/>
                  </a:moveTo>
                  <a:lnTo>
                    <a:pt x="10422542" y="5860832"/>
                  </a:lnTo>
                  <a:lnTo>
                    <a:pt x="10710542" y="6148832"/>
                  </a:lnTo>
                  <a:lnTo>
                    <a:pt x="10710542" y="11093259"/>
                  </a:lnTo>
                  <a:close/>
                  <a:moveTo>
                    <a:pt x="9771134" y="12032667"/>
                  </a:moveTo>
                  <a:lnTo>
                    <a:pt x="9771134" y="5209424"/>
                  </a:lnTo>
                  <a:lnTo>
                    <a:pt x="10059135" y="5497424"/>
                  </a:lnTo>
                  <a:lnTo>
                    <a:pt x="10059135" y="11744666"/>
                  </a:lnTo>
                  <a:close/>
                  <a:moveTo>
                    <a:pt x="9119724" y="12684077"/>
                  </a:moveTo>
                  <a:lnTo>
                    <a:pt x="9119724" y="4558014"/>
                  </a:lnTo>
                  <a:lnTo>
                    <a:pt x="9407724" y="4846013"/>
                  </a:lnTo>
                  <a:lnTo>
                    <a:pt x="9407724" y="12396077"/>
                  </a:lnTo>
                  <a:close/>
                  <a:moveTo>
                    <a:pt x="8468318" y="13335484"/>
                  </a:moveTo>
                  <a:lnTo>
                    <a:pt x="8468318" y="3906608"/>
                  </a:lnTo>
                  <a:lnTo>
                    <a:pt x="8756318" y="4194608"/>
                  </a:lnTo>
                  <a:lnTo>
                    <a:pt x="8756318" y="13047483"/>
                  </a:lnTo>
                  <a:close/>
                  <a:moveTo>
                    <a:pt x="288000" y="5424965"/>
                  </a:moveTo>
                  <a:lnTo>
                    <a:pt x="0" y="5136966"/>
                  </a:lnTo>
                  <a:lnTo>
                    <a:pt x="0" y="4561710"/>
                  </a:lnTo>
                  <a:lnTo>
                    <a:pt x="288000" y="4273710"/>
                  </a:lnTo>
                  <a:close/>
                  <a:moveTo>
                    <a:pt x="939408" y="6076373"/>
                  </a:moveTo>
                  <a:lnTo>
                    <a:pt x="651408" y="5788374"/>
                  </a:lnTo>
                  <a:lnTo>
                    <a:pt x="651408" y="3910302"/>
                  </a:lnTo>
                  <a:lnTo>
                    <a:pt x="939408" y="3622303"/>
                  </a:lnTo>
                  <a:close/>
                  <a:moveTo>
                    <a:pt x="1590816" y="6727782"/>
                  </a:moveTo>
                  <a:lnTo>
                    <a:pt x="1302817" y="6439782"/>
                  </a:lnTo>
                  <a:lnTo>
                    <a:pt x="1302817" y="3258894"/>
                  </a:lnTo>
                  <a:lnTo>
                    <a:pt x="1590816" y="2970894"/>
                  </a:lnTo>
                  <a:close/>
                  <a:moveTo>
                    <a:pt x="2242226" y="7379192"/>
                  </a:moveTo>
                  <a:lnTo>
                    <a:pt x="1954225" y="7091191"/>
                  </a:lnTo>
                  <a:lnTo>
                    <a:pt x="1954225" y="2607485"/>
                  </a:lnTo>
                  <a:lnTo>
                    <a:pt x="2242226" y="2319484"/>
                  </a:lnTo>
                  <a:close/>
                  <a:moveTo>
                    <a:pt x="2893636" y="8030601"/>
                  </a:moveTo>
                  <a:lnTo>
                    <a:pt x="2605636" y="7742601"/>
                  </a:lnTo>
                  <a:lnTo>
                    <a:pt x="2605636" y="1956074"/>
                  </a:lnTo>
                  <a:lnTo>
                    <a:pt x="2893635" y="1668075"/>
                  </a:lnTo>
                  <a:close/>
                  <a:moveTo>
                    <a:pt x="3545045" y="8682011"/>
                  </a:moveTo>
                  <a:lnTo>
                    <a:pt x="3257045" y="8394011"/>
                  </a:lnTo>
                  <a:lnTo>
                    <a:pt x="3257045" y="1304666"/>
                  </a:lnTo>
                  <a:lnTo>
                    <a:pt x="3545045" y="1016666"/>
                  </a:lnTo>
                  <a:close/>
                  <a:moveTo>
                    <a:pt x="4196451" y="9333417"/>
                  </a:moveTo>
                  <a:lnTo>
                    <a:pt x="3908451" y="9045417"/>
                  </a:lnTo>
                  <a:lnTo>
                    <a:pt x="3908451" y="653259"/>
                  </a:lnTo>
                  <a:lnTo>
                    <a:pt x="4196451" y="365259"/>
                  </a:lnTo>
                  <a:close/>
                  <a:moveTo>
                    <a:pt x="4847864" y="9984829"/>
                  </a:moveTo>
                  <a:lnTo>
                    <a:pt x="4559863" y="9696829"/>
                  </a:lnTo>
                  <a:lnTo>
                    <a:pt x="4559863" y="1847"/>
                  </a:lnTo>
                  <a:lnTo>
                    <a:pt x="4561710" y="0"/>
                  </a:lnTo>
                  <a:lnTo>
                    <a:pt x="4847864" y="286154"/>
                  </a:lnTo>
                  <a:close/>
                  <a:moveTo>
                    <a:pt x="5499269" y="10636235"/>
                  </a:moveTo>
                  <a:lnTo>
                    <a:pt x="5211270" y="10348236"/>
                  </a:lnTo>
                  <a:lnTo>
                    <a:pt x="5211270" y="649559"/>
                  </a:lnTo>
                  <a:lnTo>
                    <a:pt x="5499270" y="937559"/>
                  </a:lnTo>
                  <a:close/>
                  <a:moveTo>
                    <a:pt x="6150681" y="11287647"/>
                  </a:moveTo>
                  <a:lnTo>
                    <a:pt x="5862681" y="10999647"/>
                  </a:lnTo>
                  <a:lnTo>
                    <a:pt x="5862681" y="1300970"/>
                  </a:lnTo>
                  <a:lnTo>
                    <a:pt x="6150681" y="1588971"/>
                  </a:lnTo>
                  <a:close/>
                  <a:moveTo>
                    <a:pt x="6802087" y="11939053"/>
                  </a:moveTo>
                  <a:lnTo>
                    <a:pt x="6514087" y="11651053"/>
                  </a:lnTo>
                  <a:lnTo>
                    <a:pt x="6514087" y="1952377"/>
                  </a:lnTo>
                  <a:lnTo>
                    <a:pt x="6802087" y="2240376"/>
                  </a:lnTo>
                  <a:close/>
                  <a:moveTo>
                    <a:pt x="7453499" y="12590465"/>
                  </a:moveTo>
                  <a:lnTo>
                    <a:pt x="7165499" y="12302465"/>
                  </a:lnTo>
                  <a:lnTo>
                    <a:pt x="7165500" y="2603790"/>
                  </a:lnTo>
                  <a:lnTo>
                    <a:pt x="7453500" y="2891789"/>
                  </a:lnTo>
                  <a:close/>
                  <a:moveTo>
                    <a:pt x="8104906" y="13241872"/>
                  </a:moveTo>
                  <a:lnTo>
                    <a:pt x="7816905" y="12953871"/>
                  </a:lnTo>
                  <a:lnTo>
                    <a:pt x="7816905" y="3255194"/>
                  </a:lnTo>
                  <a:lnTo>
                    <a:pt x="8104906" y="3543196"/>
                  </a:lnTo>
                  <a:close/>
                </a:path>
              </a:pathLst>
            </a:custGeom>
            <a:solidFill>
              <a:srgbClr val="000000">
                <a:alpha val="9500"/>
              </a:srgbClr>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grpSp>
        <p:nvGrpSpPr>
          <p:cNvPr id="1925" name="Google Shape;1925;p12"/>
          <p:cNvGrpSpPr/>
          <p:nvPr/>
        </p:nvGrpSpPr>
        <p:grpSpPr>
          <a:xfrm>
            <a:off x="2141498" y="682423"/>
            <a:ext cx="9380448" cy="5542992"/>
            <a:chOff x="2899493" y="1190406"/>
            <a:chExt cx="7920000" cy="4680000"/>
          </a:xfrm>
        </p:grpSpPr>
        <p:sp>
          <p:nvSpPr>
            <p:cNvPr id="1926" name="Google Shape;1926;p12"/>
            <p:cNvSpPr/>
            <p:nvPr/>
          </p:nvSpPr>
          <p:spPr>
            <a:xfrm>
              <a:off x="2899493" y="1190406"/>
              <a:ext cx="7920000" cy="4680000"/>
            </a:xfrm>
            <a:prstGeom prst="rect">
              <a:avLst/>
            </a:prstGeom>
            <a:solidFill>
              <a:schemeClr val="lt1"/>
            </a:solidFill>
            <a:ln>
              <a:noFill/>
            </a:ln>
            <a:effectLst>
              <a:outerShdw blurRad="50800" rotWithShape="0" algn="bl" dir="18900000" dist="38100">
                <a:srgbClr val="000000">
                  <a:alpha val="4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1927" name="Google Shape;1927;p12"/>
            <p:cNvPicPr preferRelativeResize="0"/>
            <p:nvPr/>
          </p:nvPicPr>
          <p:blipFill rotWithShape="1">
            <a:blip r:embed="rId2">
              <a:alphaModFix amt="50000"/>
            </a:blip>
            <a:srcRect b="0" l="0" r="0" t="0"/>
            <a:stretch/>
          </p:blipFill>
          <p:spPr>
            <a:xfrm>
              <a:off x="2899493" y="1190406"/>
              <a:ext cx="7920000" cy="4679998"/>
            </a:xfrm>
            <a:prstGeom prst="rect">
              <a:avLst/>
            </a:prstGeom>
            <a:noFill/>
            <a:ln>
              <a:noFill/>
            </a:ln>
            <a:effectLst>
              <a:outerShdw blurRad="50800" rotWithShape="0" algn="ctr" dir="5400000" dist="50800">
                <a:srgbClr val="000000">
                  <a:alpha val="0"/>
                </a:srgbClr>
              </a:outerShdw>
            </a:effectLst>
          </p:spPr>
        </p:pic>
      </p:grpSp>
      <p:sp>
        <p:nvSpPr>
          <p:cNvPr id="1928" name="Google Shape;1928;p12"/>
          <p:cNvSpPr txBox="1"/>
          <p:nvPr>
            <p:ph type="title"/>
          </p:nvPr>
        </p:nvSpPr>
        <p:spPr>
          <a:xfrm>
            <a:off x="2453672" y="1873525"/>
            <a:ext cx="8756100" cy="31608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4000"/>
              <a:buNone/>
              <a:defRPr/>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1929" name="Google Shape;1929;p12"/>
          <p:cNvSpPr txBox="1"/>
          <p:nvPr>
            <p:ph idx="1" type="subTitle"/>
          </p:nvPr>
        </p:nvSpPr>
        <p:spPr>
          <a:xfrm>
            <a:off x="2453672" y="5252725"/>
            <a:ext cx="8756100" cy="717900"/>
          </a:xfrm>
          <a:prstGeom prst="rect">
            <a:avLst/>
          </a:prstGeom>
        </p:spPr>
        <p:txBody>
          <a:bodyPr anchorCtr="0" anchor="b" bIns="121900" lIns="121900" spcFirstLastPara="1" rIns="121900" wrap="square" tIns="121900">
            <a:noAutofit/>
          </a:bodyPr>
          <a:lstStyle>
            <a:lvl1pPr lvl="0" rtl="0" algn="r">
              <a:lnSpc>
                <a:spcPct val="100000"/>
              </a:lnSpc>
              <a:spcBef>
                <a:spcPts val="0"/>
              </a:spcBef>
              <a:spcAft>
                <a:spcPts val="0"/>
              </a:spcAft>
              <a:buSzPts val="1900"/>
              <a:buNone/>
              <a:defRPr/>
            </a:lvl1pPr>
            <a:lvl2pPr lvl="1" rtl="0" algn="r">
              <a:lnSpc>
                <a:spcPct val="100000"/>
              </a:lnSpc>
              <a:spcBef>
                <a:spcPts val="0"/>
              </a:spcBef>
              <a:spcAft>
                <a:spcPts val="0"/>
              </a:spcAft>
              <a:buSzPts val="1900"/>
              <a:buNone/>
              <a:defRPr/>
            </a:lvl2pPr>
            <a:lvl3pPr lvl="2" rtl="0" algn="r">
              <a:lnSpc>
                <a:spcPct val="100000"/>
              </a:lnSpc>
              <a:spcBef>
                <a:spcPts val="0"/>
              </a:spcBef>
              <a:spcAft>
                <a:spcPts val="0"/>
              </a:spcAft>
              <a:buSzPts val="1900"/>
              <a:buNone/>
              <a:defRPr/>
            </a:lvl3pPr>
            <a:lvl4pPr lvl="3" rtl="0" algn="r">
              <a:lnSpc>
                <a:spcPct val="100000"/>
              </a:lnSpc>
              <a:spcBef>
                <a:spcPts val="0"/>
              </a:spcBef>
              <a:spcAft>
                <a:spcPts val="0"/>
              </a:spcAft>
              <a:buSzPts val="1900"/>
              <a:buNone/>
              <a:defRPr/>
            </a:lvl4pPr>
            <a:lvl5pPr lvl="4" rtl="0" algn="r">
              <a:lnSpc>
                <a:spcPct val="100000"/>
              </a:lnSpc>
              <a:spcBef>
                <a:spcPts val="0"/>
              </a:spcBef>
              <a:spcAft>
                <a:spcPts val="0"/>
              </a:spcAft>
              <a:buSzPts val="1900"/>
              <a:buNone/>
              <a:defRPr/>
            </a:lvl5pPr>
            <a:lvl6pPr lvl="5" rtl="0" algn="r">
              <a:lnSpc>
                <a:spcPct val="100000"/>
              </a:lnSpc>
              <a:spcBef>
                <a:spcPts val="0"/>
              </a:spcBef>
              <a:spcAft>
                <a:spcPts val="0"/>
              </a:spcAft>
              <a:buSzPts val="1900"/>
              <a:buNone/>
              <a:defRPr/>
            </a:lvl6pPr>
            <a:lvl7pPr lvl="6" rtl="0" algn="r">
              <a:lnSpc>
                <a:spcPct val="100000"/>
              </a:lnSpc>
              <a:spcBef>
                <a:spcPts val="0"/>
              </a:spcBef>
              <a:spcAft>
                <a:spcPts val="0"/>
              </a:spcAft>
              <a:buSzPts val="1900"/>
              <a:buNone/>
              <a:defRPr/>
            </a:lvl7pPr>
            <a:lvl8pPr lvl="7" rtl="0" algn="r">
              <a:lnSpc>
                <a:spcPct val="100000"/>
              </a:lnSpc>
              <a:spcBef>
                <a:spcPts val="0"/>
              </a:spcBef>
              <a:spcAft>
                <a:spcPts val="0"/>
              </a:spcAft>
              <a:buSzPts val="1900"/>
              <a:buNone/>
              <a:defRPr/>
            </a:lvl8pPr>
            <a:lvl9pPr lvl="8" rtl="0" algn="r">
              <a:lnSpc>
                <a:spcPct val="100000"/>
              </a:lnSpc>
              <a:spcBef>
                <a:spcPts val="0"/>
              </a:spcBef>
              <a:spcAft>
                <a:spcPts val="0"/>
              </a:spcAft>
              <a:buSzPts val="1900"/>
              <a:buNone/>
              <a:defRPr/>
            </a:lvl9pPr>
          </a:lstStyle>
          <a:p/>
        </p:txBody>
      </p:sp>
      <p:grpSp>
        <p:nvGrpSpPr>
          <p:cNvPr id="1930" name="Google Shape;1930;p12"/>
          <p:cNvGrpSpPr/>
          <p:nvPr/>
        </p:nvGrpSpPr>
        <p:grpSpPr>
          <a:xfrm rot="133754">
            <a:off x="-43001" y="85696"/>
            <a:ext cx="2648808" cy="6946798"/>
            <a:chOff x="-2805439" y="-1066796"/>
            <a:chExt cx="2648657" cy="6946403"/>
          </a:xfrm>
        </p:grpSpPr>
        <p:sp>
          <p:nvSpPr>
            <p:cNvPr id="1931" name="Google Shape;1931;p12"/>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32" name="Google Shape;1932;p12"/>
            <p:cNvGrpSpPr/>
            <p:nvPr/>
          </p:nvGrpSpPr>
          <p:grpSpPr>
            <a:xfrm rot="2219739">
              <a:off x="-1310202" y="1259540"/>
              <a:ext cx="974984" cy="919237"/>
              <a:chOff x="6795971" y="2730008"/>
              <a:chExt cx="1945294" cy="1834067"/>
            </a:xfrm>
          </p:grpSpPr>
          <p:sp>
            <p:nvSpPr>
              <p:cNvPr id="1933" name="Google Shape;1933;p1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4" name="Google Shape;1934;p12"/>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5" name="Google Shape;1935;p12"/>
            <p:cNvGrpSpPr/>
            <p:nvPr/>
          </p:nvGrpSpPr>
          <p:grpSpPr>
            <a:xfrm rot="-3045758">
              <a:off x="-2511956" y="1418499"/>
              <a:ext cx="1085000" cy="1022962"/>
              <a:chOff x="6795971" y="2730009"/>
              <a:chExt cx="1945294" cy="1834067"/>
            </a:xfrm>
          </p:grpSpPr>
          <p:sp>
            <p:nvSpPr>
              <p:cNvPr id="1936" name="Google Shape;1936;p12"/>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7" name="Google Shape;1937;p1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38" name="Google Shape;1938;p12"/>
            <p:cNvGrpSpPr/>
            <p:nvPr/>
          </p:nvGrpSpPr>
          <p:grpSpPr>
            <a:xfrm rot="416227">
              <a:off x="-2675400" y="-937391"/>
              <a:ext cx="2281725" cy="2291630"/>
              <a:chOff x="8302868" y="1340770"/>
              <a:chExt cx="3569773" cy="3585270"/>
            </a:xfrm>
          </p:grpSpPr>
          <p:grpSp>
            <p:nvGrpSpPr>
              <p:cNvPr id="1939" name="Google Shape;1939;p12"/>
              <p:cNvGrpSpPr/>
              <p:nvPr/>
            </p:nvGrpSpPr>
            <p:grpSpPr>
              <a:xfrm>
                <a:off x="8302868" y="1340770"/>
                <a:ext cx="3569773" cy="3585270"/>
                <a:chOff x="8302868" y="1340770"/>
                <a:chExt cx="3569773" cy="3585270"/>
              </a:xfrm>
            </p:grpSpPr>
            <p:grpSp>
              <p:nvGrpSpPr>
                <p:cNvPr id="1940" name="Google Shape;1940;p12"/>
                <p:cNvGrpSpPr/>
                <p:nvPr/>
              </p:nvGrpSpPr>
              <p:grpSpPr>
                <a:xfrm>
                  <a:off x="8302868" y="1340770"/>
                  <a:ext cx="3569773" cy="3585270"/>
                  <a:chOff x="1668151" y="66635"/>
                  <a:chExt cx="3569773" cy="3585270"/>
                </a:xfrm>
              </p:grpSpPr>
              <p:sp>
                <p:nvSpPr>
                  <p:cNvPr id="1941" name="Google Shape;1941;p1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2" name="Google Shape;1942;p1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3" name="Google Shape;1943;p1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4" name="Google Shape;1944;p1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5" name="Google Shape;1945;p1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6" name="Google Shape;1946;p1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7" name="Google Shape;1947;p1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8" name="Google Shape;1948;p1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9" name="Google Shape;1949;p1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0" name="Google Shape;1950;p1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1" name="Google Shape;1951;p1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2" name="Google Shape;1952;p1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3" name="Google Shape;1953;p1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4" name="Google Shape;1954;p1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5" name="Google Shape;1955;p1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6" name="Google Shape;1956;p1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7" name="Google Shape;1957;p1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8" name="Google Shape;1958;p1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9" name="Google Shape;1959;p1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0" name="Google Shape;1960;p1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1" name="Google Shape;1961;p1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2" name="Google Shape;1962;p1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3" name="Google Shape;1963;p1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4" name="Google Shape;1964;p1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65" name="Google Shape;1965;p12"/>
                <p:cNvGrpSpPr/>
                <p:nvPr/>
              </p:nvGrpSpPr>
              <p:grpSpPr>
                <a:xfrm rot="166391">
                  <a:off x="8608485" y="1696827"/>
                  <a:ext cx="2884899" cy="2897423"/>
                  <a:chOff x="1668151" y="66635"/>
                  <a:chExt cx="3569773" cy="3585270"/>
                </a:xfrm>
              </p:grpSpPr>
              <p:sp>
                <p:nvSpPr>
                  <p:cNvPr id="1966" name="Google Shape;1966;p1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7" name="Google Shape;1967;p1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8" name="Google Shape;1968;p1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9" name="Google Shape;1969;p1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0" name="Google Shape;1970;p1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1" name="Google Shape;1971;p1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2" name="Google Shape;1972;p1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3" name="Google Shape;1973;p1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4" name="Google Shape;1974;p1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5" name="Google Shape;1975;p1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6" name="Google Shape;1976;p1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7" name="Google Shape;1977;p1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8" name="Google Shape;1978;p1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9" name="Google Shape;1979;p1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0" name="Google Shape;1980;p1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1" name="Google Shape;1981;p1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2" name="Google Shape;1982;p1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3" name="Google Shape;1983;p1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4" name="Google Shape;1984;p1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5" name="Google Shape;1985;p1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6" name="Google Shape;1986;p1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7" name="Google Shape;1987;p1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8" name="Google Shape;1988;p1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9" name="Google Shape;1989;p1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990" name="Google Shape;1990;p1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1" name="Google Shape;1991;p1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92" name="Google Shape;1992;p12"/>
          <p:cNvGrpSpPr/>
          <p:nvPr/>
        </p:nvGrpSpPr>
        <p:grpSpPr>
          <a:xfrm flipH="1" rot="134427">
            <a:off x="307390" y="3104050"/>
            <a:ext cx="2282242" cy="3935198"/>
            <a:chOff x="7439986" y="1019902"/>
            <a:chExt cx="2687364" cy="4633738"/>
          </a:xfrm>
        </p:grpSpPr>
        <p:sp>
          <p:nvSpPr>
            <p:cNvPr id="1993" name="Google Shape;1993;p12"/>
            <p:cNvSpPr/>
            <p:nvPr/>
          </p:nvSpPr>
          <p:spPr>
            <a:xfrm>
              <a:off x="8546650" y="2778218"/>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994" name="Google Shape;1994;p12"/>
            <p:cNvGrpSpPr/>
            <p:nvPr/>
          </p:nvGrpSpPr>
          <p:grpSpPr>
            <a:xfrm rot="1803350">
              <a:off x="8963309" y="3170400"/>
              <a:ext cx="995866" cy="938925"/>
              <a:chOff x="6795971" y="2730008"/>
              <a:chExt cx="1945294" cy="1834067"/>
            </a:xfrm>
          </p:grpSpPr>
          <p:sp>
            <p:nvSpPr>
              <p:cNvPr id="1995" name="Google Shape;1995;p1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6" name="Google Shape;1996;p1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97" name="Google Shape;1997;p12"/>
            <p:cNvGrpSpPr/>
            <p:nvPr/>
          </p:nvGrpSpPr>
          <p:grpSpPr>
            <a:xfrm rot="-3462280">
              <a:off x="7822029" y="3466526"/>
              <a:ext cx="1108302" cy="1044932"/>
              <a:chOff x="6795971" y="2730009"/>
              <a:chExt cx="1945294" cy="1834067"/>
            </a:xfrm>
          </p:grpSpPr>
          <p:sp>
            <p:nvSpPr>
              <p:cNvPr id="1998" name="Google Shape;1998;p12"/>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9" name="Google Shape;1999;p1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00" name="Google Shape;2000;p12"/>
            <p:cNvGrpSpPr/>
            <p:nvPr/>
          </p:nvGrpSpPr>
          <p:grpSpPr>
            <a:xfrm>
              <a:off x="7439986" y="1019902"/>
              <a:ext cx="2331062" cy="2341181"/>
              <a:chOff x="8302868" y="1340770"/>
              <a:chExt cx="3569773" cy="3585270"/>
            </a:xfrm>
          </p:grpSpPr>
          <p:grpSp>
            <p:nvGrpSpPr>
              <p:cNvPr id="2001" name="Google Shape;2001;p12"/>
              <p:cNvGrpSpPr/>
              <p:nvPr/>
            </p:nvGrpSpPr>
            <p:grpSpPr>
              <a:xfrm>
                <a:off x="8302868" y="1340770"/>
                <a:ext cx="3569773" cy="3585270"/>
                <a:chOff x="8302868" y="1340770"/>
                <a:chExt cx="3569773" cy="3585270"/>
              </a:xfrm>
            </p:grpSpPr>
            <p:grpSp>
              <p:nvGrpSpPr>
                <p:cNvPr id="2002" name="Google Shape;2002;p12"/>
                <p:cNvGrpSpPr/>
                <p:nvPr/>
              </p:nvGrpSpPr>
              <p:grpSpPr>
                <a:xfrm>
                  <a:off x="8302868" y="1340770"/>
                  <a:ext cx="3569773" cy="3585270"/>
                  <a:chOff x="1668151" y="66635"/>
                  <a:chExt cx="3569773" cy="3585270"/>
                </a:xfrm>
              </p:grpSpPr>
              <p:sp>
                <p:nvSpPr>
                  <p:cNvPr id="2003" name="Google Shape;2003;p1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4" name="Google Shape;2004;p1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5" name="Google Shape;2005;p1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6" name="Google Shape;2006;p1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7" name="Google Shape;2007;p1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8" name="Google Shape;2008;p1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9" name="Google Shape;2009;p1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0" name="Google Shape;2010;p1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1" name="Google Shape;2011;p1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2" name="Google Shape;2012;p1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3" name="Google Shape;2013;p1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4" name="Google Shape;2014;p1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5" name="Google Shape;2015;p1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6" name="Google Shape;2016;p1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7" name="Google Shape;2017;p1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8" name="Google Shape;2018;p1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9" name="Google Shape;2019;p1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0" name="Google Shape;2020;p1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1" name="Google Shape;2021;p1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2" name="Google Shape;2022;p1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3" name="Google Shape;2023;p1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4" name="Google Shape;2024;p1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5" name="Google Shape;2025;p1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6" name="Google Shape;2026;p1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27" name="Google Shape;2027;p12"/>
                <p:cNvGrpSpPr/>
                <p:nvPr/>
              </p:nvGrpSpPr>
              <p:grpSpPr>
                <a:xfrm rot="166391">
                  <a:off x="8608485" y="1696827"/>
                  <a:ext cx="2884899" cy="2897423"/>
                  <a:chOff x="1668151" y="66635"/>
                  <a:chExt cx="3569773" cy="3585270"/>
                </a:xfrm>
              </p:grpSpPr>
              <p:sp>
                <p:nvSpPr>
                  <p:cNvPr id="2028" name="Google Shape;2028;p1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9" name="Google Shape;2029;p1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0" name="Google Shape;2030;p1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1" name="Google Shape;2031;p1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2" name="Google Shape;2032;p1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3" name="Google Shape;2033;p1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4" name="Google Shape;2034;p1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5" name="Google Shape;2035;p1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6" name="Google Shape;2036;p1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7" name="Google Shape;2037;p1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8" name="Google Shape;2038;p1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9" name="Google Shape;2039;p1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0" name="Google Shape;2040;p1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1" name="Google Shape;2041;p1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2" name="Google Shape;2042;p1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3" name="Google Shape;2043;p1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4" name="Google Shape;2044;p1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5" name="Google Shape;2045;p1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6" name="Google Shape;2046;p1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7" name="Google Shape;2047;p1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8" name="Google Shape;2048;p1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9" name="Google Shape;2049;p1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0" name="Google Shape;2050;p1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1" name="Google Shape;2051;p1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052" name="Google Shape;2052;p1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3" name="Google Shape;2053;p1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9 Big Title">
  <p:cSld name="CUSTOM_7">
    <p:bg>
      <p:bgPr>
        <a:solidFill>
          <a:schemeClr val="accent2"/>
        </a:solidFill>
      </p:bgPr>
    </p:bg>
    <p:spTree>
      <p:nvGrpSpPr>
        <p:cNvPr id="2054" name="Shape 2054"/>
        <p:cNvGrpSpPr/>
        <p:nvPr/>
      </p:nvGrpSpPr>
      <p:grpSpPr>
        <a:xfrm>
          <a:off x="0" y="0"/>
          <a:ext cx="0" cy="0"/>
          <a:chOff x="0" y="0"/>
          <a:chExt cx="0" cy="0"/>
        </a:xfrm>
      </p:grpSpPr>
      <p:sp>
        <p:nvSpPr>
          <p:cNvPr id="2055" name="Google Shape;2055;p13"/>
          <p:cNvSpPr/>
          <p:nvPr/>
        </p:nvSpPr>
        <p:spPr>
          <a:xfrm>
            <a:off x="1928550" y="403175"/>
            <a:ext cx="8334900" cy="5957700"/>
          </a:xfrm>
          <a:prstGeom prst="rect">
            <a:avLst/>
          </a:prstGeom>
          <a:solidFill>
            <a:schemeClr val="lt1"/>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056" name="Google Shape;2056;p13"/>
          <p:cNvPicPr preferRelativeResize="0"/>
          <p:nvPr/>
        </p:nvPicPr>
        <p:blipFill rotWithShape="1">
          <a:blip r:embed="rId2">
            <a:alphaModFix amt="50000"/>
          </a:blip>
          <a:srcRect b="0" l="0" r="0" t="0"/>
          <a:stretch/>
        </p:blipFill>
        <p:spPr>
          <a:xfrm>
            <a:off x="1928550" y="403175"/>
            <a:ext cx="8334900" cy="5957700"/>
          </a:xfrm>
          <a:prstGeom prst="rect">
            <a:avLst/>
          </a:prstGeom>
          <a:noFill/>
          <a:ln>
            <a:noFill/>
          </a:ln>
          <a:effectLst>
            <a:outerShdw blurRad="50800" rotWithShape="0" algn="ctr" dir="5400000" dist="50800">
              <a:srgbClr val="000000">
                <a:alpha val="0"/>
              </a:srgbClr>
            </a:outerShdw>
          </a:effectLst>
        </p:spPr>
      </p:pic>
      <p:sp>
        <p:nvSpPr>
          <p:cNvPr id="2057" name="Google Shape;2057;p13"/>
          <p:cNvSpPr txBox="1"/>
          <p:nvPr>
            <p:ph type="title"/>
          </p:nvPr>
        </p:nvSpPr>
        <p:spPr>
          <a:xfrm>
            <a:off x="2510675" y="1010225"/>
            <a:ext cx="7237800" cy="47436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8000"/>
              <a:buNone/>
              <a:defRPr sz="80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p:txBody>
      </p:sp>
      <p:grpSp>
        <p:nvGrpSpPr>
          <p:cNvPr id="2058" name="Google Shape;2058;p13"/>
          <p:cNvGrpSpPr/>
          <p:nvPr/>
        </p:nvGrpSpPr>
        <p:grpSpPr>
          <a:xfrm>
            <a:off x="9550250" y="-22"/>
            <a:ext cx="3022765" cy="3034441"/>
            <a:chOff x="9550250" y="-22"/>
            <a:chExt cx="3022765" cy="3034441"/>
          </a:xfrm>
        </p:grpSpPr>
        <p:grpSp>
          <p:nvGrpSpPr>
            <p:cNvPr id="2059" name="Google Shape;2059;p13"/>
            <p:cNvGrpSpPr/>
            <p:nvPr/>
          </p:nvGrpSpPr>
          <p:grpSpPr>
            <a:xfrm>
              <a:off x="11203610" y="86467"/>
              <a:ext cx="973814" cy="918134"/>
              <a:chOff x="6795971" y="2730009"/>
              <a:chExt cx="1945294" cy="1834067"/>
            </a:xfrm>
          </p:grpSpPr>
          <p:sp>
            <p:nvSpPr>
              <p:cNvPr id="2060" name="Google Shape;2060;p1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1" name="Google Shape;2061;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2" name="Google Shape;2062;p13"/>
            <p:cNvGrpSpPr/>
            <p:nvPr/>
          </p:nvGrpSpPr>
          <p:grpSpPr>
            <a:xfrm rot="2563029">
              <a:off x="11416940" y="429085"/>
              <a:ext cx="973823" cy="918143"/>
              <a:chOff x="6795971" y="2730008"/>
              <a:chExt cx="1945294" cy="1834067"/>
            </a:xfrm>
          </p:grpSpPr>
          <p:sp>
            <p:nvSpPr>
              <p:cNvPr id="2063" name="Google Shape;2063;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4" name="Google Shape;2064;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5" name="Google Shape;2065;p13"/>
            <p:cNvGrpSpPr/>
            <p:nvPr/>
          </p:nvGrpSpPr>
          <p:grpSpPr>
            <a:xfrm rot="5990772">
              <a:off x="10874159" y="1602559"/>
              <a:ext cx="1311840" cy="1341756"/>
              <a:chOff x="4862114" y="3366615"/>
              <a:chExt cx="2620676" cy="2680439"/>
            </a:xfrm>
          </p:grpSpPr>
          <p:grpSp>
            <p:nvGrpSpPr>
              <p:cNvPr id="2066" name="Google Shape;2066;p13"/>
              <p:cNvGrpSpPr/>
              <p:nvPr/>
            </p:nvGrpSpPr>
            <p:grpSpPr>
              <a:xfrm>
                <a:off x="4916585" y="3366615"/>
                <a:ext cx="1945294" cy="1834067"/>
                <a:chOff x="6795971" y="2730008"/>
                <a:chExt cx="1945294" cy="1834067"/>
              </a:xfrm>
            </p:grpSpPr>
            <p:sp>
              <p:nvSpPr>
                <p:cNvPr id="2067" name="Google Shape;2067;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8" name="Google Shape;2068;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69" name="Google Shape;2069;p13"/>
              <p:cNvGrpSpPr/>
              <p:nvPr/>
            </p:nvGrpSpPr>
            <p:grpSpPr>
              <a:xfrm rot="1913837">
                <a:off x="5199801" y="3837509"/>
                <a:ext cx="1945301" cy="1834074"/>
                <a:chOff x="6795972" y="2730006"/>
                <a:chExt cx="1945294" cy="1834067"/>
              </a:xfrm>
            </p:grpSpPr>
            <p:sp>
              <p:nvSpPr>
                <p:cNvPr id="2070" name="Google Shape;2070;p13"/>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1" name="Google Shape;2071;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072" name="Google Shape;2072;p13"/>
            <p:cNvGrpSpPr/>
            <p:nvPr/>
          </p:nvGrpSpPr>
          <p:grpSpPr>
            <a:xfrm rot="-8707736">
              <a:off x="9725279" y="1121894"/>
              <a:ext cx="973784" cy="918106"/>
              <a:chOff x="6795971" y="2730008"/>
              <a:chExt cx="1945294" cy="1834067"/>
            </a:xfrm>
          </p:grpSpPr>
          <p:sp>
            <p:nvSpPr>
              <p:cNvPr id="2073" name="Google Shape;2073;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4" name="Google Shape;2074;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5" name="Google Shape;2075;p13"/>
            <p:cNvGrpSpPr/>
            <p:nvPr/>
          </p:nvGrpSpPr>
          <p:grpSpPr>
            <a:xfrm rot="-5400000">
              <a:off x="9667164" y="694893"/>
              <a:ext cx="973814" cy="918134"/>
              <a:chOff x="6795971" y="2730008"/>
              <a:chExt cx="1945294" cy="1834067"/>
            </a:xfrm>
          </p:grpSpPr>
          <p:sp>
            <p:nvSpPr>
              <p:cNvPr id="2076" name="Google Shape;2076;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7" name="Google Shape;2077;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078" name="Google Shape;2078;p13"/>
            <p:cNvGrpSpPr/>
            <p:nvPr/>
          </p:nvGrpSpPr>
          <p:grpSpPr>
            <a:xfrm>
              <a:off x="10024707" y="-22"/>
              <a:ext cx="1787028" cy="1794786"/>
              <a:chOff x="8302868" y="1340770"/>
              <a:chExt cx="3569773" cy="3585270"/>
            </a:xfrm>
          </p:grpSpPr>
          <p:grpSp>
            <p:nvGrpSpPr>
              <p:cNvPr id="2079" name="Google Shape;2079;p13"/>
              <p:cNvGrpSpPr/>
              <p:nvPr/>
            </p:nvGrpSpPr>
            <p:grpSpPr>
              <a:xfrm>
                <a:off x="8302868" y="1340770"/>
                <a:ext cx="3569773" cy="3585270"/>
                <a:chOff x="8302868" y="1340770"/>
                <a:chExt cx="3569773" cy="3585270"/>
              </a:xfrm>
            </p:grpSpPr>
            <p:grpSp>
              <p:nvGrpSpPr>
                <p:cNvPr id="2080" name="Google Shape;2080;p13"/>
                <p:cNvGrpSpPr/>
                <p:nvPr/>
              </p:nvGrpSpPr>
              <p:grpSpPr>
                <a:xfrm>
                  <a:off x="8302868" y="1340770"/>
                  <a:ext cx="3569773" cy="3585270"/>
                  <a:chOff x="1668151" y="66635"/>
                  <a:chExt cx="3569773" cy="3585270"/>
                </a:xfrm>
              </p:grpSpPr>
              <p:sp>
                <p:nvSpPr>
                  <p:cNvPr id="2081" name="Google Shape;2081;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2" name="Google Shape;2082;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3" name="Google Shape;2083;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4" name="Google Shape;2084;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5" name="Google Shape;2085;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6" name="Google Shape;2086;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7" name="Google Shape;2087;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8" name="Google Shape;2088;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9" name="Google Shape;2089;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0" name="Google Shape;2090;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1" name="Google Shape;2091;p1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2" name="Google Shape;2092;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3" name="Google Shape;2093;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4" name="Google Shape;2094;p1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5" name="Google Shape;2095;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6" name="Google Shape;2096;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7" name="Google Shape;2097;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8" name="Google Shape;2098;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9" name="Google Shape;2099;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0" name="Google Shape;2100;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1" name="Google Shape;2101;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2" name="Google Shape;2102;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3" name="Google Shape;2103;p1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4" name="Google Shape;2104;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05" name="Google Shape;2105;p13"/>
                <p:cNvGrpSpPr/>
                <p:nvPr/>
              </p:nvGrpSpPr>
              <p:grpSpPr>
                <a:xfrm rot="166391">
                  <a:off x="8608485" y="1696827"/>
                  <a:ext cx="2884899" cy="2897423"/>
                  <a:chOff x="1668151" y="66635"/>
                  <a:chExt cx="3569773" cy="3585270"/>
                </a:xfrm>
              </p:grpSpPr>
              <p:sp>
                <p:nvSpPr>
                  <p:cNvPr id="2106" name="Google Shape;2106;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7" name="Google Shape;2107;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8" name="Google Shape;2108;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9" name="Google Shape;2109;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0" name="Google Shape;2110;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1" name="Google Shape;2111;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2" name="Google Shape;2112;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3" name="Google Shape;2113;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4" name="Google Shape;2114;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5" name="Google Shape;2115;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6" name="Google Shape;2116;p1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7" name="Google Shape;2117;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8" name="Google Shape;2118;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9" name="Google Shape;2119;p1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0" name="Google Shape;2120;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1" name="Google Shape;2121;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2" name="Google Shape;2122;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3" name="Google Shape;2123;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4" name="Google Shape;2124;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5" name="Google Shape;2125;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6" name="Google Shape;2126;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7" name="Google Shape;2127;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8" name="Google Shape;2128;p1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9" name="Google Shape;2129;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130" name="Google Shape;2130;p1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1" name="Google Shape;2131;p1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32" name="Google Shape;2132;p13"/>
            <p:cNvGrpSpPr/>
            <p:nvPr/>
          </p:nvGrpSpPr>
          <p:grpSpPr>
            <a:xfrm>
              <a:off x="11034620" y="856072"/>
              <a:ext cx="1274766" cy="1280300"/>
              <a:chOff x="8302868" y="1340770"/>
              <a:chExt cx="3569773" cy="3585270"/>
            </a:xfrm>
          </p:grpSpPr>
          <p:grpSp>
            <p:nvGrpSpPr>
              <p:cNvPr id="2133" name="Google Shape;2133;p13"/>
              <p:cNvGrpSpPr/>
              <p:nvPr/>
            </p:nvGrpSpPr>
            <p:grpSpPr>
              <a:xfrm>
                <a:off x="8302868" y="1340770"/>
                <a:ext cx="3569773" cy="3585270"/>
                <a:chOff x="8302868" y="1340770"/>
                <a:chExt cx="3569773" cy="3585270"/>
              </a:xfrm>
            </p:grpSpPr>
            <p:grpSp>
              <p:nvGrpSpPr>
                <p:cNvPr id="2134" name="Google Shape;2134;p13"/>
                <p:cNvGrpSpPr/>
                <p:nvPr/>
              </p:nvGrpSpPr>
              <p:grpSpPr>
                <a:xfrm>
                  <a:off x="8302868" y="1340770"/>
                  <a:ext cx="3569773" cy="3585270"/>
                  <a:chOff x="1668151" y="66635"/>
                  <a:chExt cx="3569773" cy="3585270"/>
                </a:xfrm>
              </p:grpSpPr>
              <p:sp>
                <p:nvSpPr>
                  <p:cNvPr id="2135" name="Google Shape;2135;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6" name="Google Shape;2136;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7" name="Google Shape;2137;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8" name="Google Shape;2138;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9" name="Google Shape;2139;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0" name="Google Shape;2140;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1" name="Google Shape;2141;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2" name="Google Shape;2142;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3" name="Google Shape;2143;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4" name="Google Shape;2144;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5" name="Google Shape;2145;p1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6" name="Google Shape;2146;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7" name="Google Shape;2147;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8" name="Google Shape;2148;p1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9" name="Google Shape;2149;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0" name="Google Shape;2150;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1" name="Google Shape;2151;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2" name="Google Shape;2152;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3" name="Google Shape;2153;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4" name="Google Shape;2154;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5" name="Google Shape;2155;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6" name="Google Shape;2156;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7" name="Google Shape;2157;p1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8" name="Google Shape;2158;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59" name="Google Shape;2159;p13"/>
                <p:cNvGrpSpPr/>
                <p:nvPr/>
              </p:nvGrpSpPr>
              <p:grpSpPr>
                <a:xfrm rot="166391">
                  <a:off x="8608485" y="1696827"/>
                  <a:ext cx="2884899" cy="2897423"/>
                  <a:chOff x="1668151" y="66635"/>
                  <a:chExt cx="3569773" cy="3585270"/>
                </a:xfrm>
              </p:grpSpPr>
              <p:sp>
                <p:nvSpPr>
                  <p:cNvPr id="2160" name="Google Shape;2160;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1" name="Google Shape;2161;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2" name="Google Shape;2162;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3" name="Google Shape;2163;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4" name="Google Shape;2164;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5" name="Google Shape;2165;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6" name="Google Shape;2166;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7" name="Google Shape;2167;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8" name="Google Shape;2168;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9" name="Google Shape;2169;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0" name="Google Shape;2170;p1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1" name="Google Shape;2171;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2" name="Google Shape;2172;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3" name="Google Shape;2173;p1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4" name="Google Shape;2174;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5" name="Google Shape;2175;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6" name="Google Shape;2176;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7" name="Google Shape;2177;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8" name="Google Shape;2178;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9" name="Google Shape;2179;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0" name="Google Shape;2180;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1" name="Google Shape;2181;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2" name="Google Shape;2182;p1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3" name="Google Shape;2183;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184" name="Google Shape;2184;p1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5" name="Google Shape;2185;p1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86" name="Google Shape;2186;p13"/>
            <p:cNvGrpSpPr/>
            <p:nvPr/>
          </p:nvGrpSpPr>
          <p:grpSpPr>
            <a:xfrm>
              <a:off x="10168281" y="1271064"/>
              <a:ext cx="1409346" cy="1415465"/>
              <a:chOff x="8302868" y="1340770"/>
              <a:chExt cx="3569773" cy="3585270"/>
            </a:xfrm>
          </p:grpSpPr>
          <p:grpSp>
            <p:nvGrpSpPr>
              <p:cNvPr id="2187" name="Google Shape;2187;p13"/>
              <p:cNvGrpSpPr/>
              <p:nvPr/>
            </p:nvGrpSpPr>
            <p:grpSpPr>
              <a:xfrm>
                <a:off x="8302868" y="1340770"/>
                <a:ext cx="3569773" cy="3585270"/>
                <a:chOff x="8302868" y="1340770"/>
                <a:chExt cx="3569773" cy="3585270"/>
              </a:xfrm>
            </p:grpSpPr>
            <p:grpSp>
              <p:nvGrpSpPr>
                <p:cNvPr id="2188" name="Google Shape;2188;p13"/>
                <p:cNvGrpSpPr/>
                <p:nvPr/>
              </p:nvGrpSpPr>
              <p:grpSpPr>
                <a:xfrm>
                  <a:off x="8302868" y="1340770"/>
                  <a:ext cx="3569773" cy="3585270"/>
                  <a:chOff x="1668151" y="66635"/>
                  <a:chExt cx="3569773" cy="3585270"/>
                </a:xfrm>
              </p:grpSpPr>
              <p:sp>
                <p:nvSpPr>
                  <p:cNvPr id="2189" name="Google Shape;2189;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0" name="Google Shape;2190;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1" name="Google Shape;2191;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2" name="Google Shape;2192;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3" name="Google Shape;2193;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4" name="Google Shape;2194;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5" name="Google Shape;2195;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6" name="Google Shape;2196;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7" name="Google Shape;2197;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8" name="Google Shape;2198;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9" name="Google Shape;2199;p1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0" name="Google Shape;2200;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1" name="Google Shape;2201;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2" name="Google Shape;2202;p1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3" name="Google Shape;2203;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4" name="Google Shape;2204;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5" name="Google Shape;2205;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6" name="Google Shape;2206;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7" name="Google Shape;2207;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8" name="Google Shape;2208;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9" name="Google Shape;2209;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0" name="Google Shape;2210;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1" name="Google Shape;2211;p1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2" name="Google Shape;2212;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13" name="Google Shape;2213;p13"/>
                <p:cNvGrpSpPr/>
                <p:nvPr/>
              </p:nvGrpSpPr>
              <p:grpSpPr>
                <a:xfrm rot="166391">
                  <a:off x="8608485" y="1696827"/>
                  <a:ext cx="2884899" cy="2897423"/>
                  <a:chOff x="1668151" y="66635"/>
                  <a:chExt cx="3569773" cy="3585270"/>
                </a:xfrm>
              </p:grpSpPr>
              <p:sp>
                <p:nvSpPr>
                  <p:cNvPr id="2214" name="Google Shape;2214;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5" name="Google Shape;2215;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6" name="Google Shape;2216;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7" name="Google Shape;2217;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8" name="Google Shape;2218;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9" name="Google Shape;2219;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0" name="Google Shape;2220;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1" name="Google Shape;2221;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2" name="Google Shape;2222;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3" name="Google Shape;2223;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4" name="Google Shape;2224;p1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5" name="Google Shape;2225;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6" name="Google Shape;2226;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7" name="Google Shape;2227;p1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8" name="Google Shape;2228;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9" name="Google Shape;2229;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0" name="Google Shape;2230;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1" name="Google Shape;2231;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2" name="Google Shape;2232;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3" name="Google Shape;2233;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4" name="Google Shape;2234;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5" name="Google Shape;2235;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6" name="Google Shape;2236;p1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7" name="Google Shape;2237;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238" name="Google Shape;2238;p1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9" name="Google Shape;2239;p1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240" name="Google Shape;2240;p13"/>
          <p:cNvGrpSpPr/>
          <p:nvPr/>
        </p:nvGrpSpPr>
        <p:grpSpPr>
          <a:xfrm>
            <a:off x="-152446" y="3414864"/>
            <a:ext cx="3507146" cy="3443133"/>
            <a:chOff x="-152446" y="3414864"/>
            <a:chExt cx="3507146" cy="3443133"/>
          </a:xfrm>
        </p:grpSpPr>
        <p:grpSp>
          <p:nvGrpSpPr>
            <p:cNvPr id="2241" name="Google Shape;2241;p13"/>
            <p:cNvGrpSpPr/>
            <p:nvPr/>
          </p:nvGrpSpPr>
          <p:grpSpPr>
            <a:xfrm flipH="1" rot="10800000">
              <a:off x="1506380" y="5501311"/>
              <a:ext cx="1315019" cy="1239830"/>
              <a:chOff x="6795971" y="2730009"/>
              <a:chExt cx="1945294" cy="1834067"/>
            </a:xfrm>
          </p:grpSpPr>
          <p:sp>
            <p:nvSpPr>
              <p:cNvPr id="2242" name="Google Shape;2242;p1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3" name="Google Shape;2243;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4" name="Google Shape;2244;p13"/>
            <p:cNvGrpSpPr/>
            <p:nvPr/>
          </p:nvGrpSpPr>
          <p:grpSpPr>
            <a:xfrm flipH="1" rot="8236689">
              <a:off x="1793658" y="5038652"/>
              <a:ext cx="1314946" cy="1239761"/>
              <a:chOff x="6795971" y="2730008"/>
              <a:chExt cx="1945294" cy="1834067"/>
            </a:xfrm>
          </p:grpSpPr>
          <p:sp>
            <p:nvSpPr>
              <p:cNvPr id="2245" name="Google Shape;2245;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6" name="Google Shape;2246;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47" name="Google Shape;2247;p13"/>
            <p:cNvGrpSpPr/>
            <p:nvPr/>
          </p:nvGrpSpPr>
          <p:grpSpPr>
            <a:xfrm flipH="1" rot="1696495">
              <a:off x="644810" y="3652346"/>
              <a:ext cx="1314924" cy="1239740"/>
              <a:chOff x="6795971" y="2730008"/>
              <a:chExt cx="1945294" cy="1834067"/>
            </a:xfrm>
          </p:grpSpPr>
          <p:sp>
            <p:nvSpPr>
              <p:cNvPr id="2248" name="Google Shape;2248;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9" name="Google Shape;2249;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0" name="Google Shape;2250;p13"/>
            <p:cNvGrpSpPr/>
            <p:nvPr/>
          </p:nvGrpSpPr>
          <p:grpSpPr>
            <a:xfrm flipH="1" rot="-2036356">
              <a:off x="81628" y="3989338"/>
              <a:ext cx="1314949" cy="1239764"/>
              <a:chOff x="6795971" y="2730008"/>
              <a:chExt cx="1945294" cy="1834067"/>
            </a:xfrm>
          </p:grpSpPr>
          <p:sp>
            <p:nvSpPr>
              <p:cNvPr id="2251" name="Google Shape;2251;p1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2" name="Google Shape;2252;p1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3" name="Google Shape;2253;p13"/>
            <p:cNvGrpSpPr/>
            <p:nvPr/>
          </p:nvGrpSpPr>
          <p:grpSpPr>
            <a:xfrm flipH="1" rot="10800000">
              <a:off x="-85384" y="4434355"/>
              <a:ext cx="2413166" cy="2423642"/>
              <a:chOff x="8302868" y="1340770"/>
              <a:chExt cx="3569773" cy="3585270"/>
            </a:xfrm>
          </p:grpSpPr>
          <p:grpSp>
            <p:nvGrpSpPr>
              <p:cNvPr id="2254" name="Google Shape;2254;p13"/>
              <p:cNvGrpSpPr/>
              <p:nvPr/>
            </p:nvGrpSpPr>
            <p:grpSpPr>
              <a:xfrm>
                <a:off x="8302868" y="1340770"/>
                <a:ext cx="3569773" cy="3585270"/>
                <a:chOff x="8302868" y="1340770"/>
                <a:chExt cx="3569773" cy="3585270"/>
              </a:xfrm>
            </p:grpSpPr>
            <p:grpSp>
              <p:nvGrpSpPr>
                <p:cNvPr id="2255" name="Google Shape;2255;p13"/>
                <p:cNvGrpSpPr/>
                <p:nvPr/>
              </p:nvGrpSpPr>
              <p:grpSpPr>
                <a:xfrm>
                  <a:off x="8302868" y="1340770"/>
                  <a:ext cx="3569773" cy="3585270"/>
                  <a:chOff x="1668151" y="66635"/>
                  <a:chExt cx="3569773" cy="3585270"/>
                </a:xfrm>
              </p:grpSpPr>
              <p:sp>
                <p:nvSpPr>
                  <p:cNvPr id="2256" name="Google Shape;2256;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7" name="Google Shape;2257;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8" name="Google Shape;2258;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9" name="Google Shape;2259;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0" name="Google Shape;2260;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1" name="Google Shape;2261;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2" name="Google Shape;2262;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3" name="Google Shape;2263;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4" name="Google Shape;2264;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5" name="Google Shape;2265;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6" name="Google Shape;2266;p1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8" name="Google Shape;2268;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9" name="Google Shape;2269;p1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0" name="Google Shape;2270;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1" name="Google Shape;2271;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2" name="Google Shape;2272;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3" name="Google Shape;2273;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4" name="Google Shape;2274;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5" name="Google Shape;2275;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1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80" name="Google Shape;2280;p13"/>
                <p:cNvGrpSpPr/>
                <p:nvPr/>
              </p:nvGrpSpPr>
              <p:grpSpPr>
                <a:xfrm rot="166391">
                  <a:off x="8608485" y="1696827"/>
                  <a:ext cx="2884899" cy="2897423"/>
                  <a:chOff x="1668151" y="66635"/>
                  <a:chExt cx="3569773" cy="3585270"/>
                </a:xfrm>
              </p:grpSpPr>
              <p:sp>
                <p:nvSpPr>
                  <p:cNvPr id="2281" name="Google Shape;2281;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7" name="Google Shape;2287;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1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1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1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05" name="Google Shape;2305;p1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1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07" name="Google Shape;2307;p13"/>
            <p:cNvGrpSpPr/>
            <p:nvPr/>
          </p:nvGrpSpPr>
          <p:grpSpPr>
            <a:xfrm flipH="1" rot="10800000">
              <a:off x="1277152" y="3973758"/>
              <a:ext cx="1720987" cy="1728459"/>
              <a:chOff x="8302868" y="1340770"/>
              <a:chExt cx="3569773" cy="3585270"/>
            </a:xfrm>
          </p:grpSpPr>
          <p:grpSp>
            <p:nvGrpSpPr>
              <p:cNvPr id="2308" name="Google Shape;2308;p13"/>
              <p:cNvGrpSpPr/>
              <p:nvPr/>
            </p:nvGrpSpPr>
            <p:grpSpPr>
              <a:xfrm>
                <a:off x="8302868" y="1340770"/>
                <a:ext cx="3569773" cy="3585270"/>
                <a:chOff x="8302868" y="1340770"/>
                <a:chExt cx="3569773" cy="3585270"/>
              </a:xfrm>
            </p:grpSpPr>
            <p:grpSp>
              <p:nvGrpSpPr>
                <p:cNvPr id="2309" name="Google Shape;2309;p13"/>
                <p:cNvGrpSpPr/>
                <p:nvPr/>
              </p:nvGrpSpPr>
              <p:grpSpPr>
                <a:xfrm>
                  <a:off x="8302868" y="1340770"/>
                  <a:ext cx="3569773" cy="3585270"/>
                  <a:chOff x="1668151" y="66635"/>
                  <a:chExt cx="3569773" cy="3585270"/>
                </a:xfrm>
              </p:grpSpPr>
              <p:sp>
                <p:nvSpPr>
                  <p:cNvPr id="2310" name="Google Shape;2310;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4" name="Google Shape;2314;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5" name="Google Shape;2315;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1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1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1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34" name="Google Shape;2334;p13"/>
                <p:cNvGrpSpPr/>
                <p:nvPr/>
              </p:nvGrpSpPr>
              <p:grpSpPr>
                <a:xfrm rot="166391">
                  <a:off x="8608485" y="1696827"/>
                  <a:ext cx="2884899" cy="2897423"/>
                  <a:chOff x="1668151" y="66635"/>
                  <a:chExt cx="3569773" cy="3585270"/>
                </a:xfrm>
              </p:grpSpPr>
              <p:sp>
                <p:nvSpPr>
                  <p:cNvPr id="2335" name="Google Shape;2335;p1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1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1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1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1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1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1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1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1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1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1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6" name="Google Shape;2346;p1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1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8" name="Google Shape;2348;p1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1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1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1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2" name="Google Shape;2352;p1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3" name="Google Shape;2353;p1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1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5" name="Google Shape;2355;p1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6" name="Google Shape;2356;p1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7" name="Google Shape;2357;p1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8" name="Google Shape;2358;p1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359" name="Google Shape;2359;p1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1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hree columns">
  <p:cSld name="CUSTOM_8">
    <p:bg>
      <p:bgPr>
        <a:solidFill>
          <a:schemeClr val="accent2"/>
        </a:solidFill>
      </p:bgPr>
    </p:bg>
    <p:spTree>
      <p:nvGrpSpPr>
        <p:cNvPr id="2361" name="Shape 2361"/>
        <p:cNvGrpSpPr/>
        <p:nvPr/>
      </p:nvGrpSpPr>
      <p:grpSpPr>
        <a:xfrm>
          <a:off x="0" y="0"/>
          <a:ext cx="0" cy="0"/>
          <a:chOff x="0" y="0"/>
          <a:chExt cx="0" cy="0"/>
        </a:xfrm>
      </p:grpSpPr>
      <p:sp>
        <p:nvSpPr>
          <p:cNvPr id="2362" name="Google Shape;2362;p14"/>
          <p:cNvSpPr/>
          <p:nvPr/>
        </p:nvSpPr>
        <p:spPr>
          <a:xfrm>
            <a:off x="332025" y="432025"/>
            <a:ext cx="8967300" cy="59577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363" name="Google Shape;2363;p14"/>
          <p:cNvPicPr preferRelativeResize="0"/>
          <p:nvPr/>
        </p:nvPicPr>
        <p:blipFill rotWithShape="1">
          <a:blip r:embed="rId2">
            <a:alphaModFix amt="50000"/>
          </a:blip>
          <a:srcRect b="0" l="0" r="0" t="0"/>
          <a:stretch/>
        </p:blipFill>
        <p:spPr>
          <a:xfrm>
            <a:off x="332025" y="432025"/>
            <a:ext cx="8967300" cy="5957700"/>
          </a:xfrm>
          <a:prstGeom prst="rect">
            <a:avLst/>
          </a:prstGeom>
          <a:noFill/>
          <a:ln>
            <a:noFill/>
          </a:ln>
          <a:effectLst>
            <a:outerShdw blurRad="50800" rotWithShape="0" algn="ctr" dir="5400000" dist="50800">
              <a:srgbClr val="000000">
                <a:alpha val="0"/>
              </a:srgbClr>
            </a:outerShdw>
          </a:effectLst>
        </p:spPr>
      </p:pic>
      <p:sp>
        <p:nvSpPr>
          <p:cNvPr id="2364" name="Google Shape;2364;p14"/>
          <p:cNvSpPr txBox="1"/>
          <p:nvPr>
            <p:ph idx="1" type="subTitle"/>
          </p:nvPr>
        </p:nvSpPr>
        <p:spPr>
          <a:xfrm>
            <a:off x="836557" y="1724081"/>
            <a:ext cx="8191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365" name="Google Shape;2365;p14"/>
          <p:cNvSpPr txBox="1"/>
          <p:nvPr>
            <p:ph idx="2" type="subTitle"/>
          </p:nvPr>
        </p:nvSpPr>
        <p:spPr>
          <a:xfrm>
            <a:off x="836557" y="3328972"/>
            <a:ext cx="8191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366" name="Google Shape;2366;p14"/>
          <p:cNvSpPr txBox="1"/>
          <p:nvPr>
            <p:ph idx="3" type="subTitle"/>
          </p:nvPr>
        </p:nvSpPr>
        <p:spPr>
          <a:xfrm>
            <a:off x="836557" y="4933863"/>
            <a:ext cx="8191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367" name="Google Shape;2367;p14"/>
          <p:cNvSpPr txBox="1"/>
          <p:nvPr>
            <p:ph type="title"/>
          </p:nvPr>
        </p:nvSpPr>
        <p:spPr>
          <a:xfrm>
            <a:off x="836550" y="587475"/>
            <a:ext cx="81915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368" name="Google Shape;2368;p14"/>
          <p:cNvSpPr txBox="1"/>
          <p:nvPr>
            <p:ph idx="4" type="body"/>
          </p:nvPr>
        </p:nvSpPr>
        <p:spPr>
          <a:xfrm>
            <a:off x="836550" y="2162031"/>
            <a:ext cx="8191500" cy="9252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2369" name="Google Shape;2369;p14"/>
          <p:cNvSpPr txBox="1"/>
          <p:nvPr>
            <p:ph idx="5" type="body"/>
          </p:nvPr>
        </p:nvSpPr>
        <p:spPr>
          <a:xfrm>
            <a:off x="836550" y="3755490"/>
            <a:ext cx="81915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2370" name="Google Shape;2370;p14"/>
          <p:cNvSpPr txBox="1"/>
          <p:nvPr>
            <p:ph idx="6" type="body"/>
          </p:nvPr>
        </p:nvSpPr>
        <p:spPr>
          <a:xfrm>
            <a:off x="836550" y="5347150"/>
            <a:ext cx="81930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grpSp>
        <p:nvGrpSpPr>
          <p:cNvPr id="2371" name="Google Shape;2371;p14"/>
          <p:cNvGrpSpPr/>
          <p:nvPr/>
        </p:nvGrpSpPr>
        <p:grpSpPr>
          <a:xfrm flipH="1">
            <a:off x="9606726" y="-44212"/>
            <a:ext cx="2648657" cy="6946403"/>
            <a:chOff x="-2805439" y="-1066796"/>
            <a:chExt cx="2648657" cy="6946403"/>
          </a:xfrm>
        </p:grpSpPr>
        <p:sp>
          <p:nvSpPr>
            <p:cNvPr id="2372" name="Google Shape;2372;p14"/>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373" name="Google Shape;2373;p14"/>
            <p:cNvGrpSpPr/>
            <p:nvPr/>
          </p:nvGrpSpPr>
          <p:grpSpPr>
            <a:xfrm rot="2219739">
              <a:off x="-1310202" y="1259540"/>
              <a:ext cx="974984" cy="919237"/>
              <a:chOff x="6795971" y="2730008"/>
              <a:chExt cx="1945294" cy="1834067"/>
            </a:xfrm>
          </p:grpSpPr>
          <p:sp>
            <p:nvSpPr>
              <p:cNvPr id="2374" name="Google Shape;2374;p14"/>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14"/>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76" name="Google Shape;2376;p14"/>
            <p:cNvGrpSpPr/>
            <p:nvPr/>
          </p:nvGrpSpPr>
          <p:grpSpPr>
            <a:xfrm rot="-3045758">
              <a:off x="-2511956" y="1418499"/>
              <a:ext cx="1085000" cy="1022962"/>
              <a:chOff x="6795971" y="2730009"/>
              <a:chExt cx="1945294" cy="1834067"/>
            </a:xfrm>
          </p:grpSpPr>
          <p:sp>
            <p:nvSpPr>
              <p:cNvPr id="2377" name="Google Shape;2377;p14"/>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1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79" name="Google Shape;2379;p14"/>
            <p:cNvGrpSpPr/>
            <p:nvPr/>
          </p:nvGrpSpPr>
          <p:grpSpPr>
            <a:xfrm rot="416227">
              <a:off x="-2675400" y="-937391"/>
              <a:ext cx="2281725" cy="2291630"/>
              <a:chOff x="8302868" y="1340770"/>
              <a:chExt cx="3569773" cy="3585270"/>
            </a:xfrm>
          </p:grpSpPr>
          <p:grpSp>
            <p:nvGrpSpPr>
              <p:cNvPr id="2380" name="Google Shape;2380;p14"/>
              <p:cNvGrpSpPr/>
              <p:nvPr/>
            </p:nvGrpSpPr>
            <p:grpSpPr>
              <a:xfrm>
                <a:off x="8302868" y="1340770"/>
                <a:ext cx="3569773" cy="3585270"/>
                <a:chOff x="8302868" y="1340770"/>
                <a:chExt cx="3569773" cy="3585270"/>
              </a:xfrm>
            </p:grpSpPr>
            <p:grpSp>
              <p:nvGrpSpPr>
                <p:cNvPr id="2381" name="Google Shape;2381;p14"/>
                <p:cNvGrpSpPr/>
                <p:nvPr/>
              </p:nvGrpSpPr>
              <p:grpSpPr>
                <a:xfrm>
                  <a:off x="8302868" y="1340770"/>
                  <a:ext cx="3569773" cy="3585270"/>
                  <a:chOff x="1668151" y="66635"/>
                  <a:chExt cx="3569773" cy="3585270"/>
                </a:xfrm>
              </p:grpSpPr>
              <p:sp>
                <p:nvSpPr>
                  <p:cNvPr id="2382" name="Google Shape;2382;p1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1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1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5" name="Google Shape;2385;p1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6" name="Google Shape;2386;p1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7" name="Google Shape;2387;p1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8" name="Google Shape;2388;p1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9" name="Google Shape;2389;p1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0" name="Google Shape;2390;p1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1" name="Google Shape;2391;p1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2" name="Google Shape;2392;p14"/>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3" name="Google Shape;2393;p1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4" name="Google Shape;2394;p1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5" name="Google Shape;2395;p14"/>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6" name="Google Shape;2396;p1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7" name="Google Shape;2397;p1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8" name="Google Shape;2398;p1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9" name="Google Shape;2399;p1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0" name="Google Shape;2400;p1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1" name="Google Shape;2401;p1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2" name="Google Shape;2402;p1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3" name="Google Shape;2403;p1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4" name="Google Shape;2404;p14"/>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5" name="Google Shape;2405;p1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06" name="Google Shape;2406;p14"/>
                <p:cNvGrpSpPr/>
                <p:nvPr/>
              </p:nvGrpSpPr>
              <p:grpSpPr>
                <a:xfrm rot="166391">
                  <a:off x="8608485" y="1696827"/>
                  <a:ext cx="2884899" cy="2897423"/>
                  <a:chOff x="1668151" y="66635"/>
                  <a:chExt cx="3569773" cy="3585270"/>
                </a:xfrm>
              </p:grpSpPr>
              <p:sp>
                <p:nvSpPr>
                  <p:cNvPr id="2407" name="Google Shape;2407;p1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1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1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0" name="Google Shape;2410;p1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1" name="Google Shape;2411;p1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1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3" name="Google Shape;2413;p1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4" name="Google Shape;2414;p1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5" name="Google Shape;2415;p1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6" name="Google Shape;2416;p1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7" name="Google Shape;2417;p14"/>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8" name="Google Shape;2418;p1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9" name="Google Shape;2419;p1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14"/>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1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1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3" name="Google Shape;2423;p1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4" name="Google Shape;2424;p1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5" name="Google Shape;2425;p1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6" name="Google Shape;2426;p1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1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8" name="Google Shape;2428;p1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9" name="Google Shape;2429;p14"/>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0" name="Google Shape;2430;p1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431" name="Google Shape;2431;p14"/>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2" name="Google Shape;2432;p14"/>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33" name="Google Shape;2433;p14"/>
          <p:cNvGrpSpPr/>
          <p:nvPr/>
        </p:nvGrpSpPr>
        <p:grpSpPr>
          <a:xfrm flipH="1">
            <a:off x="9562945" y="2967191"/>
            <a:ext cx="2276341" cy="3934595"/>
            <a:chOff x="408893" y="2967191"/>
            <a:chExt cx="2276341" cy="3934595"/>
          </a:xfrm>
        </p:grpSpPr>
        <p:sp>
          <p:nvSpPr>
            <p:cNvPr id="2434" name="Google Shape;2434;p14"/>
            <p:cNvSpPr/>
            <p:nvPr/>
          </p:nvSpPr>
          <p:spPr>
            <a:xfrm flipH="1">
              <a:off x="1123547" y="4460390"/>
              <a:ext cx="621678" cy="2441396"/>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435" name="Google Shape;2435;p14"/>
            <p:cNvGrpSpPr/>
            <p:nvPr/>
          </p:nvGrpSpPr>
          <p:grpSpPr>
            <a:xfrm flipH="1" rot="-1652254">
              <a:off x="545310" y="4793319"/>
              <a:ext cx="845725" cy="797369"/>
              <a:chOff x="6795971" y="2730008"/>
              <a:chExt cx="1945294" cy="1834067"/>
            </a:xfrm>
          </p:grpSpPr>
          <p:sp>
            <p:nvSpPr>
              <p:cNvPr id="2436" name="Google Shape;2436;p14"/>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7" name="Google Shape;2437;p1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38" name="Google Shape;2438;p14"/>
            <p:cNvGrpSpPr/>
            <p:nvPr/>
          </p:nvGrpSpPr>
          <p:grpSpPr>
            <a:xfrm flipH="1" rot="3462355">
              <a:off x="1419261" y="5044696"/>
              <a:ext cx="941215" cy="887399"/>
              <a:chOff x="6795971" y="2730009"/>
              <a:chExt cx="1945294" cy="1834067"/>
            </a:xfrm>
          </p:grpSpPr>
          <p:sp>
            <p:nvSpPr>
              <p:cNvPr id="2439" name="Google Shape;2439;p14"/>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0" name="Google Shape;2440;p1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41" name="Google Shape;2441;p14"/>
            <p:cNvGrpSpPr/>
            <p:nvPr/>
          </p:nvGrpSpPr>
          <p:grpSpPr>
            <a:xfrm flipH="1">
              <a:off x="705795" y="2967191"/>
              <a:ext cx="1979439" cy="1988032"/>
              <a:chOff x="8302868" y="1340770"/>
              <a:chExt cx="3569773" cy="3585270"/>
            </a:xfrm>
          </p:grpSpPr>
          <p:grpSp>
            <p:nvGrpSpPr>
              <p:cNvPr id="2442" name="Google Shape;2442;p14"/>
              <p:cNvGrpSpPr/>
              <p:nvPr/>
            </p:nvGrpSpPr>
            <p:grpSpPr>
              <a:xfrm>
                <a:off x="8302868" y="1340770"/>
                <a:ext cx="3569773" cy="3585270"/>
                <a:chOff x="8302868" y="1340770"/>
                <a:chExt cx="3569773" cy="3585270"/>
              </a:xfrm>
            </p:grpSpPr>
            <p:grpSp>
              <p:nvGrpSpPr>
                <p:cNvPr id="2443" name="Google Shape;2443;p14"/>
                <p:cNvGrpSpPr/>
                <p:nvPr/>
              </p:nvGrpSpPr>
              <p:grpSpPr>
                <a:xfrm>
                  <a:off x="8302868" y="1340770"/>
                  <a:ext cx="3569773" cy="3585270"/>
                  <a:chOff x="1668151" y="66635"/>
                  <a:chExt cx="3569773" cy="3585270"/>
                </a:xfrm>
              </p:grpSpPr>
              <p:sp>
                <p:nvSpPr>
                  <p:cNvPr id="2444" name="Google Shape;2444;p1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5" name="Google Shape;2445;p1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6" name="Google Shape;2446;p1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7" name="Google Shape;2447;p1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8" name="Google Shape;2448;p1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9" name="Google Shape;2449;p1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0" name="Google Shape;2450;p1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1" name="Google Shape;2451;p1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2" name="Google Shape;2452;p1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3" name="Google Shape;2453;p1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4" name="Google Shape;2454;p14"/>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5" name="Google Shape;2455;p1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6" name="Google Shape;2456;p1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7" name="Google Shape;2457;p14"/>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8" name="Google Shape;2458;p1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9" name="Google Shape;2459;p1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0" name="Google Shape;2460;p1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1" name="Google Shape;2461;p1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2" name="Google Shape;2462;p1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3" name="Google Shape;2463;p1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4" name="Google Shape;2464;p1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5" name="Google Shape;2465;p1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6" name="Google Shape;2466;p14"/>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7" name="Google Shape;2467;p1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468" name="Google Shape;2468;p14"/>
                <p:cNvGrpSpPr/>
                <p:nvPr/>
              </p:nvGrpSpPr>
              <p:grpSpPr>
                <a:xfrm rot="166391">
                  <a:off x="8608485" y="1696827"/>
                  <a:ext cx="2884899" cy="2897423"/>
                  <a:chOff x="1668151" y="66635"/>
                  <a:chExt cx="3569773" cy="3585270"/>
                </a:xfrm>
              </p:grpSpPr>
              <p:sp>
                <p:nvSpPr>
                  <p:cNvPr id="2469" name="Google Shape;2469;p1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0" name="Google Shape;2470;p1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1" name="Google Shape;2471;p1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2" name="Google Shape;2472;p1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3" name="Google Shape;2473;p1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4" name="Google Shape;2474;p1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5" name="Google Shape;2475;p1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6" name="Google Shape;2476;p1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7" name="Google Shape;2477;p1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8" name="Google Shape;2478;p1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9" name="Google Shape;2479;p14"/>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0" name="Google Shape;2480;p1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1" name="Google Shape;2481;p1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2" name="Google Shape;2482;p14"/>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3" name="Google Shape;2483;p1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4" name="Google Shape;2484;p1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5" name="Google Shape;2485;p1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6" name="Google Shape;2486;p1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7" name="Google Shape;2487;p1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8" name="Google Shape;2488;p1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9" name="Google Shape;2489;p1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0" name="Google Shape;2490;p1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1" name="Google Shape;2491;p14"/>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2" name="Google Shape;2492;p1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493" name="Google Shape;2493;p14"/>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4" name="Google Shape;2494;p14"/>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eam">
  <p:cSld name="CUSTOM_8_1">
    <p:bg>
      <p:bgPr>
        <a:solidFill>
          <a:schemeClr val="accent2"/>
        </a:solidFill>
      </p:bgPr>
    </p:bg>
    <p:spTree>
      <p:nvGrpSpPr>
        <p:cNvPr id="2495" name="Shape 2495"/>
        <p:cNvGrpSpPr/>
        <p:nvPr/>
      </p:nvGrpSpPr>
      <p:grpSpPr>
        <a:xfrm>
          <a:off x="0" y="0"/>
          <a:ext cx="0" cy="0"/>
          <a:chOff x="0" y="0"/>
          <a:chExt cx="0" cy="0"/>
        </a:xfrm>
      </p:grpSpPr>
      <p:sp>
        <p:nvSpPr>
          <p:cNvPr id="2496" name="Google Shape;2496;p15"/>
          <p:cNvSpPr/>
          <p:nvPr/>
        </p:nvSpPr>
        <p:spPr>
          <a:xfrm>
            <a:off x="383700" y="451800"/>
            <a:ext cx="11424600" cy="59544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497" name="Google Shape;2497;p15"/>
          <p:cNvPicPr preferRelativeResize="0"/>
          <p:nvPr/>
        </p:nvPicPr>
        <p:blipFill rotWithShape="1">
          <a:blip r:embed="rId2">
            <a:alphaModFix amt="50000"/>
          </a:blip>
          <a:srcRect b="0" l="0" r="0" t="0"/>
          <a:stretch/>
        </p:blipFill>
        <p:spPr>
          <a:xfrm>
            <a:off x="383700" y="451800"/>
            <a:ext cx="11424600" cy="5954261"/>
          </a:xfrm>
          <a:prstGeom prst="rect">
            <a:avLst/>
          </a:prstGeom>
          <a:noFill/>
          <a:ln>
            <a:noFill/>
          </a:ln>
          <a:effectLst>
            <a:outerShdw blurRad="50800" rotWithShape="0" algn="ctr" dir="5400000" dist="50800">
              <a:srgbClr val="000000">
                <a:alpha val="0"/>
              </a:srgbClr>
            </a:outerShdw>
          </a:effectLst>
        </p:spPr>
      </p:pic>
      <p:sp>
        <p:nvSpPr>
          <p:cNvPr id="2498" name="Google Shape;2498;p15"/>
          <p:cNvSpPr txBox="1"/>
          <p:nvPr>
            <p:ph idx="1" type="subTitle"/>
          </p:nvPr>
        </p:nvSpPr>
        <p:spPr>
          <a:xfrm>
            <a:off x="118905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499" name="Google Shape;2499;p15"/>
          <p:cNvSpPr txBox="1"/>
          <p:nvPr>
            <p:ph idx="2" type="subTitle"/>
          </p:nvPr>
        </p:nvSpPr>
        <p:spPr>
          <a:xfrm>
            <a:off x="471330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500" name="Google Shape;2500;p15"/>
          <p:cNvSpPr txBox="1"/>
          <p:nvPr>
            <p:ph idx="3" type="subTitle"/>
          </p:nvPr>
        </p:nvSpPr>
        <p:spPr>
          <a:xfrm>
            <a:off x="8237552" y="4020675"/>
            <a:ext cx="26586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2501" name="Google Shape;2501;p15"/>
          <p:cNvSpPr txBox="1"/>
          <p:nvPr>
            <p:ph type="title"/>
          </p:nvPr>
        </p:nvSpPr>
        <p:spPr>
          <a:xfrm>
            <a:off x="2152425" y="669575"/>
            <a:ext cx="82020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502" name="Google Shape;2502;p15"/>
          <p:cNvSpPr txBox="1"/>
          <p:nvPr>
            <p:ph idx="4" type="body"/>
          </p:nvPr>
        </p:nvSpPr>
        <p:spPr>
          <a:xfrm>
            <a:off x="1189050" y="4458625"/>
            <a:ext cx="2658900" cy="9252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2503" name="Google Shape;2503;p15"/>
          <p:cNvSpPr txBox="1"/>
          <p:nvPr>
            <p:ph idx="5" type="body"/>
          </p:nvPr>
        </p:nvSpPr>
        <p:spPr>
          <a:xfrm>
            <a:off x="4713300" y="4447196"/>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2504" name="Google Shape;2504;p15"/>
          <p:cNvSpPr txBox="1"/>
          <p:nvPr>
            <p:ph idx="6" type="body"/>
          </p:nvPr>
        </p:nvSpPr>
        <p:spPr>
          <a:xfrm>
            <a:off x="8237550" y="4433967"/>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grpSp>
        <p:nvGrpSpPr>
          <p:cNvPr id="2505" name="Google Shape;2505;p15"/>
          <p:cNvGrpSpPr/>
          <p:nvPr/>
        </p:nvGrpSpPr>
        <p:grpSpPr>
          <a:xfrm>
            <a:off x="10214148" y="-424131"/>
            <a:ext cx="2126309" cy="2548198"/>
            <a:chOff x="10214148" y="-424131"/>
            <a:chExt cx="2126309" cy="2548198"/>
          </a:xfrm>
        </p:grpSpPr>
        <p:grpSp>
          <p:nvGrpSpPr>
            <p:cNvPr id="2506" name="Google Shape;2506;p15"/>
            <p:cNvGrpSpPr/>
            <p:nvPr/>
          </p:nvGrpSpPr>
          <p:grpSpPr>
            <a:xfrm rot="10800000">
              <a:off x="10519262" y="1274180"/>
              <a:ext cx="823832" cy="776728"/>
              <a:chOff x="6795971" y="2730009"/>
              <a:chExt cx="1945294" cy="1834067"/>
            </a:xfrm>
          </p:grpSpPr>
          <p:sp>
            <p:nvSpPr>
              <p:cNvPr id="2507" name="Google Shape;2507;p1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8" name="Google Shape;2508;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09" name="Google Shape;2509;p15"/>
            <p:cNvGrpSpPr/>
            <p:nvPr/>
          </p:nvGrpSpPr>
          <p:grpSpPr>
            <a:xfrm rot="-7083585">
              <a:off x="10338702" y="984618"/>
              <a:ext cx="823786" cy="776684"/>
              <a:chOff x="6795971" y="2730008"/>
              <a:chExt cx="1945294" cy="1834067"/>
            </a:xfrm>
          </p:grpSpPr>
          <p:sp>
            <p:nvSpPr>
              <p:cNvPr id="2510" name="Google Shape;2510;p1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1" name="Google Shape;2511;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12" name="Google Shape;2512;p15"/>
            <p:cNvGrpSpPr/>
            <p:nvPr/>
          </p:nvGrpSpPr>
          <p:grpSpPr>
            <a:xfrm rot="-4809304">
              <a:off x="10457604" y="-99765"/>
              <a:ext cx="823706" cy="776609"/>
              <a:chOff x="6795971" y="2730008"/>
              <a:chExt cx="1945294" cy="1834067"/>
            </a:xfrm>
          </p:grpSpPr>
          <p:sp>
            <p:nvSpPr>
              <p:cNvPr id="2513" name="Google Shape;2513;p1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4" name="Google Shape;2514;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15" name="Google Shape;2515;p15"/>
            <p:cNvGrpSpPr/>
            <p:nvPr/>
          </p:nvGrpSpPr>
          <p:grpSpPr>
            <a:xfrm rot="-2037612">
              <a:off x="10751567" y="-260255"/>
              <a:ext cx="823922" cy="776812"/>
              <a:chOff x="6795972" y="2730006"/>
              <a:chExt cx="1945294" cy="1834067"/>
            </a:xfrm>
          </p:grpSpPr>
          <p:sp>
            <p:nvSpPr>
              <p:cNvPr id="2516" name="Google Shape;2516;p15"/>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7" name="Google Shape;2517;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18" name="Google Shape;2518;p15"/>
            <p:cNvGrpSpPr/>
            <p:nvPr/>
          </p:nvGrpSpPr>
          <p:grpSpPr>
            <a:xfrm rot="10800000">
              <a:off x="10828659" y="605705"/>
              <a:ext cx="1511799" cy="1518362"/>
              <a:chOff x="8302868" y="1340770"/>
              <a:chExt cx="3569773" cy="3585270"/>
            </a:xfrm>
          </p:grpSpPr>
          <p:grpSp>
            <p:nvGrpSpPr>
              <p:cNvPr id="2519" name="Google Shape;2519;p15"/>
              <p:cNvGrpSpPr/>
              <p:nvPr/>
            </p:nvGrpSpPr>
            <p:grpSpPr>
              <a:xfrm>
                <a:off x="8302868" y="1340770"/>
                <a:ext cx="3569773" cy="3585270"/>
                <a:chOff x="8302868" y="1340770"/>
                <a:chExt cx="3569773" cy="3585270"/>
              </a:xfrm>
            </p:grpSpPr>
            <p:grpSp>
              <p:nvGrpSpPr>
                <p:cNvPr id="2520" name="Google Shape;2520;p15"/>
                <p:cNvGrpSpPr/>
                <p:nvPr/>
              </p:nvGrpSpPr>
              <p:grpSpPr>
                <a:xfrm>
                  <a:off x="8302868" y="1340770"/>
                  <a:ext cx="3569773" cy="3585270"/>
                  <a:chOff x="1668151" y="66635"/>
                  <a:chExt cx="3569773" cy="3585270"/>
                </a:xfrm>
              </p:grpSpPr>
              <p:sp>
                <p:nvSpPr>
                  <p:cNvPr id="2521" name="Google Shape;2521;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2" name="Google Shape;2522;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3" name="Google Shape;2523;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4" name="Google Shape;2524;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5" name="Google Shape;2525;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6" name="Google Shape;2526;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7" name="Google Shape;2527;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8" name="Google Shape;2528;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9" name="Google Shape;2529;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0" name="Google Shape;2530;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1" name="Google Shape;2531;p1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2" name="Google Shape;2532;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3" name="Google Shape;2533;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4" name="Google Shape;2534;p1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5" name="Google Shape;2535;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6" name="Google Shape;2536;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7" name="Google Shape;2537;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8" name="Google Shape;2538;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9" name="Google Shape;2539;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0" name="Google Shape;2540;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1" name="Google Shape;2541;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2" name="Google Shape;2542;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3" name="Google Shape;2543;p1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4" name="Google Shape;2544;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45" name="Google Shape;2545;p15"/>
                <p:cNvGrpSpPr/>
                <p:nvPr/>
              </p:nvGrpSpPr>
              <p:grpSpPr>
                <a:xfrm rot="166391">
                  <a:off x="8608485" y="1696827"/>
                  <a:ext cx="2884899" cy="2897423"/>
                  <a:chOff x="1668151" y="66635"/>
                  <a:chExt cx="3569773" cy="3585270"/>
                </a:xfrm>
              </p:grpSpPr>
              <p:sp>
                <p:nvSpPr>
                  <p:cNvPr id="2546" name="Google Shape;2546;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7" name="Google Shape;2547;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8" name="Google Shape;2548;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9" name="Google Shape;2549;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0" name="Google Shape;2550;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1" name="Google Shape;2551;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3" name="Google Shape;2553;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4" name="Google Shape;2554;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5" name="Google Shape;2555;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6" name="Google Shape;2556;p1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7" name="Google Shape;2557;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8" name="Google Shape;2558;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9" name="Google Shape;2559;p1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0" name="Google Shape;2560;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1" name="Google Shape;2561;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2" name="Google Shape;2562;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3" name="Google Shape;2563;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5" name="Google Shape;2565;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6" name="Google Shape;2566;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7" name="Google Shape;2567;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1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9" name="Google Shape;2569;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570" name="Google Shape;2570;p1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1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72" name="Google Shape;2572;p15"/>
            <p:cNvGrpSpPr/>
            <p:nvPr/>
          </p:nvGrpSpPr>
          <p:grpSpPr>
            <a:xfrm rot="10800000">
              <a:off x="10407634" y="316700"/>
              <a:ext cx="1078428" cy="1083110"/>
              <a:chOff x="8302868" y="1340770"/>
              <a:chExt cx="3569773" cy="3585270"/>
            </a:xfrm>
          </p:grpSpPr>
          <p:grpSp>
            <p:nvGrpSpPr>
              <p:cNvPr id="2573" name="Google Shape;2573;p15"/>
              <p:cNvGrpSpPr/>
              <p:nvPr/>
            </p:nvGrpSpPr>
            <p:grpSpPr>
              <a:xfrm>
                <a:off x="8302868" y="1340770"/>
                <a:ext cx="3569773" cy="3585270"/>
                <a:chOff x="8302868" y="1340770"/>
                <a:chExt cx="3569773" cy="3585270"/>
              </a:xfrm>
            </p:grpSpPr>
            <p:grpSp>
              <p:nvGrpSpPr>
                <p:cNvPr id="2574" name="Google Shape;2574;p15"/>
                <p:cNvGrpSpPr/>
                <p:nvPr/>
              </p:nvGrpSpPr>
              <p:grpSpPr>
                <a:xfrm>
                  <a:off x="8302868" y="1340770"/>
                  <a:ext cx="3569773" cy="3585270"/>
                  <a:chOff x="1668151" y="66635"/>
                  <a:chExt cx="3569773" cy="3585270"/>
                </a:xfrm>
              </p:grpSpPr>
              <p:sp>
                <p:nvSpPr>
                  <p:cNvPr id="2575" name="Google Shape;2575;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6" name="Google Shape;2576;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7" name="Google Shape;2577;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9" name="Google Shape;2579;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0" name="Google Shape;2580;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1" name="Google Shape;2581;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2" name="Google Shape;2582;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3" name="Google Shape;2583;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4" name="Google Shape;2584;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5" name="Google Shape;2585;p1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6" name="Google Shape;2586;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7" name="Google Shape;2587;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8" name="Google Shape;2588;p1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9" name="Google Shape;2589;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0" name="Google Shape;2590;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1" name="Google Shape;2591;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2" name="Google Shape;2592;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3" name="Google Shape;2593;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4" name="Google Shape;2594;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5" name="Google Shape;2595;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6" name="Google Shape;2596;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7" name="Google Shape;2597;p1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8" name="Google Shape;2598;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599" name="Google Shape;2599;p15"/>
                <p:cNvGrpSpPr/>
                <p:nvPr/>
              </p:nvGrpSpPr>
              <p:grpSpPr>
                <a:xfrm rot="166391">
                  <a:off x="8608485" y="1696827"/>
                  <a:ext cx="2884899" cy="2897423"/>
                  <a:chOff x="1668151" y="66635"/>
                  <a:chExt cx="3569773" cy="3585270"/>
                </a:xfrm>
              </p:grpSpPr>
              <p:sp>
                <p:nvSpPr>
                  <p:cNvPr id="2600" name="Google Shape;2600;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1" name="Google Shape;2601;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2" name="Google Shape;2602;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3" name="Google Shape;2603;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4" name="Google Shape;2604;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5" name="Google Shape;2605;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6" name="Google Shape;2606;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7" name="Google Shape;2607;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8" name="Google Shape;2608;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9" name="Google Shape;2609;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0" name="Google Shape;2610;p1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1" name="Google Shape;2611;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2" name="Google Shape;2612;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3" name="Google Shape;2613;p1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4" name="Google Shape;2614;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5" name="Google Shape;2615;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6" name="Google Shape;2616;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7" name="Google Shape;2617;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8" name="Google Shape;2618;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9" name="Google Shape;2619;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0" name="Google Shape;2620;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1" name="Google Shape;2621;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2" name="Google Shape;2622;p1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3" name="Google Shape;2623;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624" name="Google Shape;2624;p1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5" name="Google Shape;2625;p1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26" name="Google Shape;2626;p15"/>
            <p:cNvGrpSpPr/>
            <p:nvPr/>
          </p:nvGrpSpPr>
          <p:grpSpPr>
            <a:xfrm rot="10800000">
              <a:off x="11026633" y="-148762"/>
              <a:ext cx="1192304" cy="1197480"/>
              <a:chOff x="8302868" y="1340770"/>
              <a:chExt cx="3569773" cy="3585270"/>
            </a:xfrm>
          </p:grpSpPr>
          <p:grpSp>
            <p:nvGrpSpPr>
              <p:cNvPr id="2627" name="Google Shape;2627;p15"/>
              <p:cNvGrpSpPr/>
              <p:nvPr/>
            </p:nvGrpSpPr>
            <p:grpSpPr>
              <a:xfrm>
                <a:off x="8302868" y="1340770"/>
                <a:ext cx="3569773" cy="3585270"/>
                <a:chOff x="8302868" y="1340770"/>
                <a:chExt cx="3569773" cy="3585270"/>
              </a:xfrm>
            </p:grpSpPr>
            <p:grpSp>
              <p:nvGrpSpPr>
                <p:cNvPr id="2628" name="Google Shape;2628;p15"/>
                <p:cNvGrpSpPr/>
                <p:nvPr/>
              </p:nvGrpSpPr>
              <p:grpSpPr>
                <a:xfrm>
                  <a:off x="8302868" y="1340770"/>
                  <a:ext cx="3569773" cy="3585270"/>
                  <a:chOff x="1668151" y="66635"/>
                  <a:chExt cx="3569773" cy="3585270"/>
                </a:xfrm>
              </p:grpSpPr>
              <p:sp>
                <p:nvSpPr>
                  <p:cNvPr id="2629" name="Google Shape;2629;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0" name="Google Shape;2630;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1" name="Google Shape;2631;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2" name="Google Shape;2632;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3" name="Google Shape;2633;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4" name="Google Shape;2634;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5" name="Google Shape;2635;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6" name="Google Shape;2636;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7" name="Google Shape;2637;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8" name="Google Shape;2638;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9" name="Google Shape;2639;p1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0" name="Google Shape;2640;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1" name="Google Shape;2641;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2" name="Google Shape;2642;p1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3" name="Google Shape;2643;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5" name="Google Shape;2645;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6" name="Google Shape;2646;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7" name="Google Shape;2647;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8" name="Google Shape;2648;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9" name="Google Shape;2649;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0" name="Google Shape;2650;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1" name="Google Shape;2651;p1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2" name="Google Shape;2652;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53" name="Google Shape;2653;p15"/>
                <p:cNvGrpSpPr/>
                <p:nvPr/>
              </p:nvGrpSpPr>
              <p:grpSpPr>
                <a:xfrm rot="166391">
                  <a:off x="8608485" y="1696827"/>
                  <a:ext cx="2884899" cy="2897423"/>
                  <a:chOff x="1668151" y="66635"/>
                  <a:chExt cx="3569773" cy="3585270"/>
                </a:xfrm>
              </p:grpSpPr>
              <p:sp>
                <p:nvSpPr>
                  <p:cNvPr id="2654" name="Google Shape;2654;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5" name="Google Shape;2655;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7" name="Google Shape;2657;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8" name="Google Shape;2658;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9" name="Google Shape;2659;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0" name="Google Shape;2660;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1" name="Google Shape;2661;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2" name="Google Shape;2662;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3" name="Google Shape;2663;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4" name="Google Shape;2664;p1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5" name="Google Shape;2665;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6" name="Google Shape;2666;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7" name="Google Shape;2667;p1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8" name="Google Shape;2668;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9" name="Google Shape;2669;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0" name="Google Shape;2670;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6" name="Google Shape;2676;p1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7" name="Google Shape;2677;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678" name="Google Shape;2678;p1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1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680" name="Google Shape;2680;p15"/>
          <p:cNvGrpSpPr/>
          <p:nvPr/>
        </p:nvGrpSpPr>
        <p:grpSpPr>
          <a:xfrm flipH="1" rot="10800000">
            <a:off x="-76197" y="-76200"/>
            <a:ext cx="2323282" cy="2281497"/>
            <a:chOff x="-338757" y="4493430"/>
            <a:chExt cx="2966397" cy="2913045"/>
          </a:xfrm>
        </p:grpSpPr>
        <p:grpSp>
          <p:nvGrpSpPr>
            <p:cNvPr id="2681" name="Google Shape;2681;p15"/>
            <p:cNvGrpSpPr/>
            <p:nvPr/>
          </p:nvGrpSpPr>
          <p:grpSpPr>
            <a:xfrm flipH="1" rot="10800000">
              <a:off x="1064263" y="6258705"/>
              <a:ext cx="1112514" cy="1048903"/>
              <a:chOff x="6795971" y="2730009"/>
              <a:chExt cx="1945294" cy="1834067"/>
            </a:xfrm>
          </p:grpSpPr>
          <p:sp>
            <p:nvSpPr>
              <p:cNvPr id="2682" name="Google Shape;2682;p1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3" name="Google Shape;2683;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4" name="Google Shape;2684;p15"/>
            <p:cNvGrpSpPr/>
            <p:nvPr/>
          </p:nvGrpSpPr>
          <p:grpSpPr>
            <a:xfrm flipH="1" rot="8236485">
              <a:off x="1307001" y="5867212"/>
              <a:ext cx="1112443" cy="1048836"/>
              <a:chOff x="6795971" y="2730008"/>
              <a:chExt cx="1945294" cy="1834067"/>
            </a:xfrm>
          </p:grpSpPr>
          <p:sp>
            <p:nvSpPr>
              <p:cNvPr id="2685" name="Google Shape;2685;p1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87" name="Google Shape;2687;p15"/>
            <p:cNvGrpSpPr/>
            <p:nvPr/>
          </p:nvGrpSpPr>
          <p:grpSpPr>
            <a:xfrm flipH="1" rot="1696620">
              <a:off x="335508" y="4694343"/>
              <a:ext cx="1112395" cy="1048791"/>
              <a:chOff x="6795971" y="2730008"/>
              <a:chExt cx="1945294" cy="1834067"/>
            </a:xfrm>
          </p:grpSpPr>
          <p:sp>
            <p:nvSpPr>
              <p:cNvPr id="2688" name="Google Shape;2688;p1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0" name="Google Shape;2690;p15"/>
            <p:cNvGrpSpPr/>
            <p:nvPr/>
          </p:nvGrpSpPr>
          <p:grpSpPr>
            <a:xfrm flipH="1" rot="-2036577">
              <a:off x="-140728" y="4979630"/>
              <a:ext cx="1112409" cy="1048804"/>
              <a:chOff x="6795971" y="2730008"/>
              <a:chExt cx="1945294" cy="1834067"/>
            </a:xfrm>
          </p:grpSpPr>
          <p:sp>
            <p:nvSpPr>
              <p:cNvPr id="2691" name="Google Shape;2691;p1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1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93" name="Google Shape;2693;p15"/>
            <p:cNvGrpSpPr/>
            <p:nvPr/>
          </p:nvGrpSpPr>
          <p:grpSpPr>
            <a:xfrm flipH="1" rot="10800000">
              <a:off x="-282364" y="5356059"/>
              <a:ext cx="2041553" cy="2050416"/>
              <a:chOff x="8302868" y="1340770"/>
              <a:chExt cx="3569773" cy="3585270"/>
            </a:xfrm>
          </p:grpSpPr>
          <p:grpSp>
            <p:nvGrpSpPr>
              <p:cNvPr id="2694" name="Google Shape;2694;p15"/>
              <p:cNvGrpSpPr/>
              <p:nvPr/>
            </p:nvGrpSpPr>
            <p:grpSpPr>
              <a:xfrm>
                <a:off x="8302868" y="1340770"/>
                <a:ext cx="3569773" cy="3585270"/>
                <a:chOff x="8302868" y="1340770"/>
                <a:chExt cx="3569773" cy="3585270"/>
              </a:xfrm>
            </p:grpSpPr>
            <p:grpSp>
              <p:nvGrpSpPr>
                <p:cNvPr id="2695" name="Google Shape;2695;p15"/>
                <p:cNvGrpSpPr/>
                <p:nvPr/>
              </p:nvGrpSpPr>
              <p:grpSpPr>
                <a:xfrm>
                  <a:off x="8302868" y="1340770"/>
                  <a:ext cx="3569773" cy="3585270"/>
                  <a:chOff x="1668151" y="66635"/>
                  <a:chExt cx="3569773" cy="3585270"/>
                </a:xfrm>
              </p:grpSpPr>
              <p:sp>
                <p:nvSpPr>
                  <p:cNvPr id="2696" name="Google Shape;2696;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7" name="Google Shape;2697;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8" name="Google Shape;2698;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1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1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1" name="Google Shape;2711;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1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20" name="Google Shape;2720;p15"/>
                <p:cNvGrpSpPr/>
                <p:nvPr/>
              </p:nvGrpSpPr>
              <p:grpSpPr>
                <a:xfrm rot="166391">
                  <a:off x="8608485" y="1696827"/>
                  <a:ext cx="2884899" cy="2897423"/>
                  <a:chOff x="1668151" y="66635"/>
                  <a:chExt cx="3569773" cy="3585270"/>
                </a:xfrm>
              </p:grpSpPr>
              <p:sp>
                <p:nvSpPr>
                  <p:cNvPr id="2721" name="Google Shape;2721;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1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1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5" name="Google Shape;2735;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8" name="Google Shape;2738;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9" name="Google Shape;2739;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1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745" name="Google Shape;2745;p1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6" name="Google Shape;2746;p1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7" name="Google Shape;2747;p15"/>
            <p:cNvGrpSpPr/>
            <p:nvPr/>
          </p:nvGrpSpPr>
          <p:grpSpPr>
            <a:xfrm flipH="1" rot="10800000">
              <a:off x="870669" y="4966200"/>
              <a:ext cx="1456110" cy="1462432"/>
              <a:chOff x="8302868" y="1340770"/>
              <a:chExt cx="3569773" cy="3585270"/>
            </a:xfrm>
          </p:grpSpPr>
          <p:grpSp>
            <p:nvGrpSpPr>
              <p:cNvPr id="2748" name="Google Shape;2748;p15"/>
              <p:cNvGrpSpPr/>
              <p:nvPr/>
            </p:nvGrpSpPr>
            <p:grpSpPr>
              <a:xfrm>
                <a:off x="8302868" y="1340770"/>
                <a:ext cx="3569773" cy="3585270"/>
                <a:chOff x="8302868" y="1340770"/>
                <a:chExt cx="3569773" cy="3585270"/>
              </a:xfrm>
            </p:grpSpPr>
            <p:grpSp>
              <p:nvGrpSpPr>
                <p:cNvPr id="2749" name="Google Shape;2749;p15"/>
                <p:cNvGrpSpPr/>
                <p:nvPr/>
              </p:nvGrpSpPr>
              <p:grpSpPr>
                <a:xfrm>
                  <a:off x="8302868" y="1340770"/>
                  <a:ext cx="3569773" cy="3585270"/>
                  <a:chOff x="1668151" y="66635"/>
                  <a:chExt cx="3569773" cy="3585270"/>
                </a:xfrm>
              </p:grpSpPr>
              <p:sp>
                <p:nvSpPr>
                  <p:cNvPr id="2750" name="Google Shape;2750;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1" name="Google Shape;2751;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2" name="Google Shape;2752;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3" name="Google Shape;2753;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6" name="Google Shape;2756;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7" name="Google Shape;2757;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8" name="Google Shape;2758;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0" name="Google Shape;2760;p1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1" name="Google Shape;2761;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1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6" name="Google Shape;2766;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7" name="Google Shape;2767;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0" name="Google Shape;2770;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1" name="Google Shape;2771;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1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4" name="Google Shape;2774;p15"/>
                <p:cNvGrpSpPr/>
                <p:nvPr/>
              </p:nvGrpSpPr>
              <p:grpSpPr>
                <a:xfrm rot="166391">
                  <a:off x="8608485" y="1696827"/>
                  <a:ext cx="2884899" cy="2897423"/>
                  <a:chOff x="1668151" y="66635"/>
                  <a:chExt cx="3569773" cy="3585270"/>
                </a:xfrm>
              </p:grpSpPr>
              <p:sp>
                <p:nvSpPr>
                  <p:cNvPr id="2775" name="Google Shape;2775;p1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1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7" name="Google Shape;2777;p1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8" name="Google Shape;2778;p1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9" name="Google Shape;2779;p1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0" name="Google Shape;2780;p1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1" name="Google Shape;2781;p1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2" name="Google Shape;2782;p1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3" name="Google Shape;2783;p1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4" name="Google Shape;2784;p1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5" name="Google Shape;2785;p1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6" name="Google Shape;2786;p1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1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1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9" name="Google Shape;2789;p1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0" name="Google Shape;2790;p1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1" name="Google Shape;2791;p1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2" name="Google Shape;2792;p1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3" name="Google Shape;2793;p1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4" name="Google Shape;2794;p1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5" name="Google Shape;2795;p1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1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7" name="Google Shape;2797;p1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8" name="Google Shape;2798;p1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799" name="Google Shape;2799;p1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0" name="Google Shape;2800;p1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0 Text and Image">
  <p:cSld name="CUSTOM_9">
    <p:spTree>
      <p:nvGrpSpPr>
        <p:cNvPr id="2801" name="Shape 2801"/>
        <p:cNvGrpSpPr/>
        <p:nvPr/>
      </p:nvGrpSpPr>
      <p:grpSpPr>
        <a:xfrm>
          <a:off x="0" y="0"/>
          <a:ext cx="0" cy="0"/>
          <a:chOff x="0" y="0"/>
          <a:chExt cx="0" cy="0"/>
        </a:xfrm>
      </p:grpSpPr>
      <p:sp>
        <p:nvSpPr>
          <p:cNvPr id="2802" name="Google Shape;2802;p16"/>
          <p:cNvSpPr txBox="1"/>
          <p:nvPr>
            <p:ph type="title"/>
          </p:nvPr>
        </p:nvSpPr>
        <p:spPr>
          <a:xfrm>
            <a:off x="411275" y="1727000"/>
            <a:ext cx="4458300" cy="2377200"/>
          </a:xfrm>
          <a:prstGeom prst="rect">
            <a:avLst/>
          </a:prstGeom>
        </p:spPr>
        <p:txBody>
          <a:bodyPr anchorCtr="0" anchor="ctr" bIns="121900" lIns="121900" spcFirstLastPara="1" rIns="121900" wrap="square" tIns="121900">
            <a:noAutofit/>
          </a:bodyPr>
          <a:lstStyle>
            <a:lvl1pPr lvl="0" rtl="0">
              <a:spcBef>
                <a:spcPts val="0"/>
              </a:spcBef>
              <a:spcAft>
                <a:spcPts val="0"/>
              </a:spcAft>
              <a:buSzPts val="6000"/>
              <a:buNone/>
              <a:defRPr sz="6000"/>
            </a:lvl1pPr>
            <a:lvl2pPr lvl="1" rtl="0">
              <a:spcBef>
                <a:spcPts val="0"/>
              </a:spcBef>
              <a:spcAft>
                <a:spcPts val="0"/>
              </a:spcAft>
              <a:buSzPts val="15000"/>
              <a:buNone/>
              <a:defRPr sz="15000"/>
            </a:lvl2pPr>
            <a:lvl3pPr lvl="2" rtl="0">
              <a:spcBef>
                <a:spcPts val="0"/>
              </a:spcBef>
              <a:spcAft>
                <a:spcPts val="0"/>
              </a:spcAft>
              <a:buSzPts val="15000"/>
              <a:buNone/>
              <a:defRPr sz="15000"/>
            </a:lvl3pPr>
            <a:lvl4pPr lvl="3" rtl="0">
              <a:spcBef>
                <a:spcPts val="0"/>
              </a:spcBef>
              <a:spcAft>
                <a:spcPts val="0"/>
              </a:spcAft>
              <a:buSzPts val="15000"/>
              <a:buNone/>
              <a:defRPr sz="15000"/>
            </a:lvl4pPr>
            <a:lvl5pPr lvl="4" rtl="0">
              <a:spcBef>
                <a:spcPts val="0"/>
              </a:spcBef>
              <a:spcAft>
                <a:spcPts val="0"/>
              </a:spcAft>
              <a:buSzPts val="15000"/>
              <a:buNone/>
              <a:defRPr sz="15000"/>
            </a:lvl5pPr>
            <a:lvl6pPr lvl="5" rtl="0">
              <a:spcBef>
                <a:spcPts val="0"/>
              </a:spcBef>
              <a:spcAft>
                <a:spcPts val="0"/>
              </a:spcAft>
              <a:buSzPts val="15000"/>
              <a:buNone/>
              <a:defRPr sz="15000"/>
            </a:lvl6pPr>
            <a:lvl7pPr lvl="6" rtl="0">
              <a:spcBef>
                <a:spcPts val="0"/>
              </a:spcBef>
              <a:spcAft>
                <a:spcPts val="0"/>
              </a:spcAft>
              <a:buSzPts val="15000"/>
              <a:buNone/>
              <a:defRPr sz="15000"/>
            </a:lvl7pPr>
            <a:lvl8pPr lvl="7" rtl="0">
              <a:spcBef>
                <a:spcPts val="0"/>
              </a:spcBef>
              <a:spcAft>
                <a:spcPts val="0"/>
              </a:spcAft>
              <a:buSzPts val="15000"/>
              <a:buNone/>
              <a:defRPr sz="15000"/>
            </a:lvl8pPr>
            <a:lvl9pPr lvl="8" rtl="0">
              <a:spcBef>
                <a:spcPts val="0"/>
              </a:spcBef>
              <a:spcAft>
                <a:spcPts val="0"/>
              </a:spcAft>
              <a:buSzPts val="15000"/>
              <a:buNone/>
              <a:defRPr sz="15000"/>
            </a:lvl9pPr>
          </a:lstStyle>
          <a:p/>
        </p:txBody>
      </p:sp>
      <p:sp>
        <p:nvSpPr>
          <p:cNvPr id="2803" name="Google Shape;2803;p16"/>
          <p:cNvSpPr txBox="1"/>
          <p:nvPr>
            <p:ph idx="1" type="subTitle"/>
          </p:nvPr>
        </p:nvSpPr>
        <p:spPr>
          <a:xfrm>
            <a:off x="411275" y="5029775"/>
            <a:ext cx="44583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sz="1800"/>
            </a:lvl1pPr>
            <a:lvl2pPr lvl="1" rtl="0">
              <a:spcBef>
                <a:spcPts val="2100"/>
              </a:spcBef>
              <a:spcAft>
                <a:spcPts val="0"/>
              </a:spcAft>
              <a:buSzPts val="1800"/>
              <a:buNone/>
              <a:defRPr sz="1800"/>
            </a:lvl2pPr>
            <a:lvl3pPr lvl="2" rtl="0">
              <a:spcBef>
                <a:spcPts val="2100"/>
              </a:spcBef>
              <a:spcAft>
                <a:spcPts val="0"/>
              </a:spcAft>
              <a:buSzPts val="1800"/>
              <a:buNone/>
              <a:defRPr sz="1800"/>
            </a:lvl3pPr>
            <a:lvl4pPr lvl="3" rtl="0">
              <a:spcBef>
                <a:spcPts val="2100"/>
              </a:spcBef>
              <a:spcAft>
                <a:spcPts val="0"/>
              </a:spcAft>
              <a:buSzPts val="1800"/>
              <a:buNone/>
              <a:defRPr sz="1800"/>
            </a:lvl4pPr>
            <a:lvl5pPr lvl="4" rtl="0">
              <a:spcBef>
                <a:spcPts val="2100"/>
              </a:spcBef>
              <a:spcAft>
                <a:spcPts val="0"/>
              </a:spcAft>
              <a:buSzPts val="1800"/>
              <a:buNone/>
              <a:defRPr sz="1800"/>
            </a:lvl5pPr>
            <a:lvl6pPr lvl="5" rtl="0">
              <a:spcBef>
                <a:spcPts val="2100"/>
              </a:spcBef>
              <a:spcAft>
                <a:spcPts val="0"/>
              </a:spcAft>
              <a:buSzPts val="1800"/>
              <a:buNone/>
              <a:defRPr sz="1800"/>
            </a:lvl6pPr>
            <a:lvl7pPr lvl="6" rtl="0">
              <a:spcBef>
                <a:spcPts val="2100"/>
              </a:spcBef>
              <a:spcAft>
                <a:spcPts val="0"/>
              </a:spcAft>
              <a:buSzPts val="1800"/>
              <a:buNone/>
              <a:defRPr sz="1800"/>
            </a:lvl7pPr>
            <a:lvl8pPr lvl="7" rtl="0">
              <a:spcBef>
                <a:spcPts val="2100"/>
              </a:spcBef>
              <a:spcAft>
                <a:spcPts val="0"/>
              </a:spcAft>
              <a:buSzPts val="1800"/>
              <a:buNone/>
              <a:defRPr sz="1800"/>
            </a:lvl8pPr>
            <a:lvl9pPr lvl="8" rtl="0">
              <a:spcBef>
                <a:spcPts val="2100"/>
              </a:spcBef>
              <a:spcAft>
                <a:spcPts val="2100"/>
              </a:spcAft>
              <a:buSzPts val="1800"/>
              <a:buNone/>
              <a:defRPr sz="1800"/>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Percentages">
  <p:cSld name="CUSTOM_11">
    <p:bg>
      <p:bgPr>
        <a:solidFill>
          <a:schemeClr val="accent2"/>
        </a:solidFill>
      </p:bgPr>
    </p:bg>
    <p:spTree>
      <p:nvGrpSpPr>
        <p:cNvPr id="2804" name="Shape 2804"/>
        <p:cNvGrpSpPr/>
        <p:nvPr/>
      </p:nvGrpSpPr>
      <p:grpSpPr>
        <a:xfrm>
          <a:off x="0" y="0"/>
          <a:ext cx="0" cy="0"/>
          <a:chOff x="0" y="0"/>
          <a:chExt cx="0" cy="0"/>
        </a:xfrm>
      </p:grpSpPr>
      <p:sp>
        <p:nvSpPr>
          <p:cNvPr id="2805" name="Google Shape;2805;p17"/>
          <p:cNvSpPr/>
          <p:nvPr/>
        </p:nvSpPr>
        <p:spPr>
          <a:xfrm>
            <a:off x="298050" y="450150"/>
            <a:ext cx="11595900" cy="5957700"/>
          </a:xfrm>
          <a:prstGeom prst="rect">
            <a:avLst/>
          </a:prstGeom>
          <a:solidFill>
            <a:schemeClr val="lt1"/>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806" name="Google Shape;2806;p17"/>
          <p:cNvPicPr preferRelativeResize="0"/>
          <p:nvPr/>
        </p:nvPicPr>
        <p:blipFill rotWithShape="1">
          <a:blip r:embed="rId2">
            <a:alphaModFix amt="50000"/>
          </a:blip>
          <a:srcRect b="0" l="0" r="0" t="0"/>
          <a:stretch/>
        </p:blipFill>
        <p:spPr>
          <a:xfrm>
            <a:off x="298050" y="450150"/>
            <a:ext cx="11595850" cy="5957700"/>
          </a:xfrm>
          <a:prstGeom prst="rect">
            <a:avLst/>
          </a:prstGeom>
          <a:noFill/>
          <a:ln>
            <a:noFill/>
          </a:ln>
          <a:effectLst>
            <a:outerShdw blurRad="50800" rotWithShape="0" algn="ctr" dir="5400000" dist="50800">
              <a:srgbClr val="000000">
                <a:alpha val="0"/>
              </a:srgbClr>
            </a:outerShdw>
          </a:effectLst>
        </p:spPr>
      </p:pic>
      <p:sp>
        <p:nvSpPr>
          <p:cNvPr id="2807" name="Google Shape;2807;p17"/>
          <p:cNvSpPr/>
          <p:nvPr/>
        </p:nvSpPr>
        <p:spPr>
          <a:xfrm>
            <a:off x="738600" y="2381374"/>
            <a:ext cx="3094200" cy="3094200"/>
          </a:xfrm>
          <a:prstGeom prst="donut">
            <a:avLst>
              <a:gd fmla="val 753" name="adj"/>
            </a:avLst>
          </a:prstGeom>
          <a:solidFill>
            <a:schemeClr val="accent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08" name="Google Shape;2808;p17"/>
          <p:cNvSpPr/>
          <p:nvPr/>
        </p:nvSpPr>
        <p:spPr>
          <a:xfrm>
            <a:off x="4585356" y="2381374"/>
            <a:ext cx="3094200" cy="3094200"/>
          </a:xfrm>
          <a:prstGeom prst="donut">
            <a:avLst>
              <a:gd fmla="val 753" name="adj"/>
            </a:avLst>
          </a:prstGeom>
          <a:solidFill>
            <a:schemeClr val="accent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09" name="Google Shape;2809;p17"/>
          <p:cNvSpPr/>
          <p:nvPr/>
        </p:nvSpPr>
        <p:spPr>
          <a:xfrm>
            <a:off x="8432113" y="2381374"/>
            <a:ext cx="3094200" cy="3094200"/>
          </a:xfrm>
          <a:prstGeom prst="donut">
            <a:avLst>
              <a:gd fmla="val 753" name="adj"/>
            </a:avLst>
          </a:prstGeom>
          <a:solidFill>
            <a:schemeClr val="accent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2810" name="Google Shape;2810;p17"/>
          <p:cNvSpPr txBox="1"/>
          <p:nvPr>
            <p:ph hasCustomPrompt="1" type="title"/>
          </p:nvPr>
        </p:nvSpPr>
        <p:spPr>
          <a:xfrm>
            <a:off x="738588" y="2345613"/>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5500"/>
              <a:buNone/>
              <a:defRPr sz="5500"/>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a:r>
              <a:t>xx%</a:t>
            </a:r>
          </a:p>
        </p:txBody>
      </p:sp>
      <p:sp>
        <p:nvSpPr>
          <p:cNvPr id="2811" name="Google Shape;2811;p17"/>
          <p:cNvSpPr txBox="1"/>
          <p:nvPr>
            <p:ph idx="2" type="title"/>
          </p:nvPr>
        </p:nvSpPr>
        <p:spPr>
          <a:xfrm>
            <a:off x="715025" y="898175"/>
            <a:ext cx="107148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2pPr>
            <a:lvl3pPr lvl="2"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3pPr>
            <a:lvl4pPr lvl="3"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4pPr>
            <a:lvl5pPr lvl="4"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5pPr>
            <a:lvl6pPr lvl="5"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6pPr>
            <a:lvl7pPr lvl="6"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7pPr>
            <a:lvl8pPr lvl="7"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8pPr>
            <a:lvl9pPr lvl="8"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9pPr>
          </a:lstStyle>
          <a:p/>
        </p:txBody>
      </p:sp>
      <p:sp>
        <p:nvSpPr>
          <p:cNvPr id="2812" name="Google Shape;2812;p17"/>
          <p:cNvSpPr txBox="1"/>
          <p:nvPr>
            <p:ph hasCustomPrompt="1" idx="3" type="title"/>
          </p:nvPr>
        </p:nvSpPr>
        <p:spPr>
          <a:xfrm>
            <a:off x="4621802" y="2345613"/>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5500"/>
              <a:buNone/>
              <a:defRPr sz="5500"/>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a:r>
              <a:t>xx%</a:t>
            </a:r>
          </a:p>
        </p:txBody>
      </p:sp>
      <p:sp>
        <p:nvSpPr>
          <p:cNvPr id="2813" name="Google Shape;2813;p17"/>
          <p:cNvSpPr txBox="1"/>
          <p:nvPr>
            <p:ph hasCustomPrompt="1" idx="4" type="title"/>
          </p:nvPr>
        </p:nvSpPr>
        <p:spPr>
          <a:xfrm>
            <a:off x="8505016" y="2345613"/>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5500"/>
              <a:buNone/>
              <a:defRPr sz="5500"/>
            </a:lvl1pPr>
            <a:lvl2pPr lvl="1" rtl="0" algn="ctr">
              <a:spcBef>
                <a:spcPts val="0"/>
              </a:spcBef>
              <a:spcAft>
                <a:spcPts val="0"/>
              </a:spcAft>
              <a:buSzPts val="5500"/>
              <a:buNone/>
              <a:defRPr sz="5500"/>
            </a:lvl2pPr>
            <a:lvl3pPr lvl="2" rtl="0" algn="ctr">
              <a:spcBef>
                <a:spcPts val="0"/>
              </a:spcBef>
              <a:spcAft>
                <a:spcPts val="0"/>
              </a:spcAft>
              <a:buSzPts val="5500"/>
              <a:buNone/>
              <a:defRPr sz="5500"/>
            </a:lvl3pPr>
            <a:lvl4pPr lvl="3" rtl="0" algn="ctr">
              <a:spcBef>
                <a:spcPts val="0"/>
              </a:spcBef>
              <a:spcAft>
                <a:spcPts val="0"/>
              </a:spcAft>
              <a:buSzPts val="5500"/>
              <a:buNone/>
              <a:defRPr sz="5500"/>
            </a:lvl4pPr>
            <a:lvl5pPr lvl="4" rtl="0" algn="ctr">
              <a:spcBef>
                <a:spcPts val="0"/>
              </a:spcBef>
              <a:spcAft>
                <a:spcPts val="0"/>
              </a:spcAft>
              <a:buSzPts val="5500"/>
              <a:buNone/>
              <a:defRPr sz="5500"/>
            </a:lvl5pPr>
            <a:lvl6pPr lvl="5" rtl="0" algn="ctr">
              <a:spcBef>
                <a:spcPts val="0"/>
              </a:spcBef>
              <a:spcAft>
                <a:spcPts val="0"/>
              </a:spcAft>
              <a:buSzPts val="5500"/>
              <a:buNone/>
              <a:defRPr sz="5500"/>
            </a:lvl6pPr>
            <a:lvl7pPr lvl="6" rtl="0" algn="ctr">
              <a:spcBef>
                <a:spcPts val="0"/>
              </a:spcBef>
              <a:spcAft>
                <a:spcPts val="0"/>
              </a:spcAft>
              <a:buSzPts val="5500"/>
              <a:buNone/>
              <a:defRPr sz="5500"/>
            </a:lvl7pPr>
            <a:lvl8pPr lvl="7" rtl="0" algn="ctr">
              <a:spcBef>
                <a:spcPts val="0"/>
              </a:spcBef>
              <a:spcAft>
                <a:spcPts val="0"/>
              </a:spcAft>
              <a:buSzPts val="5500"/>
              <a:buNone/>
              <a:defRPr sz="5500"/>
            </a:lvl8pPr>
            <a:lvl9pPr lvl="8" rtl="0" algn="ctr">
              <a:spcBef>
                <a:spcPts val="0"/>
              </a:spcBef>
              <a:spcAft>
                <a:spcPts val="0"/>
              </a:spcAft>
              <a:buSzPts val="5500"/>
              <a:buNone/>
              <a:defRPr sz="5500"/>
            </a:lvl9pPr>
          </a:lstStyle>
          <a:p>
            <a:r>
              <a:t>xx%</a:t>
            </a:r>
          </a:p>
        </p:txBody>
      </p:sp>
      <p:sp>
        <p:nvSpPr>
          <p:cNvPr id="2814" name="Google Shape;2814;p17"/>
          <p:cNvSpPr txBox="1"/>
          <p:nvPr>
            <p:ph idx="1" type="body"/>
          </p:nvPr>
        </p:nvSpPr>
        <p:spPr>
          <a:xfrm>
            <a:off x="8505009" y="3587188"/>
            <a:ext cx="2948400" cy="925200"/>
          </a:xfrm>
          <a:prstGeom prst="rect">
            <a:avLst/>
          </a:prstGeom>
        </p:spPr>
        <p:txBody>
          <a:bodyPr anchorCtr="0" anchor="t" bIns="121900" lIns="121900" spcFirstLastPara="1" rIns="121900" wrap="square" tIns="121900">
            <a:noAutofit/>
          </a:bodyPr>
          <a:lstStyle>
            <a:lvl1pPr indent="-368300" lvl="0" marL="457200" algn="ctr">
              <a:lnSpc>
                <a:spcPct val="100000"/>
              </a:lnSpc>
              <a:spcBef>
                <a:spcPts val="0"/>
              </a:spcBef>
              <a:spcAft>
                <a:spcPts val="0"/>
              </a:spcAft>
              <a:buSzPts val="2200"/>
              <a:buChar char="●"/>
              <a:defRPr sz="2200"/>
            </a:lvl1pPr>
            <a:lvl2pPr indent="-368300" lvl="1" marL="914400" algn="ctr">
              <a:lnSpc>
                <a:spcPct val="100000"/>
              </a:lnSpc>
              <a:spcBef>
                <a:spcPts val="0"/>
              </a:spcBef>
              <a:spcAft>
                <a:spcPts val="0"/>
              </a:spcAft>
              <a:buSzPts val="2200"/>
              <a:buChar char="○"/>
              <a:defRPr sz="2200"/>
            </a:lvl2pPr>
            <a:lvl3pPr indent="-368300" lvl="2" marL="1371600" algn="ctr">
              <a:lnSpc>
                <a:spcPct val="100000"/>
              </a:lnSpc>
              <a:spcBef>
                <a:spcPts val="0"/>
              </a:spcBef>
              <a:spcAft>
                <a:spcPts val="0"/>
              </a:spcAft>
              <a:buSzPts val="2200"/>
              <a:buChar char="■"/>
              <a:defRPr sz="2200"/>
            </a:lvl3pPr>
            <a:lvl4pPr indent="-368300" lvl="3" marL="1828800" algn="ctr">
              <a:lnSpc>
                <a:spcPct val="100000"/>
              </a:lnSpc>
              <a:spcBef>
                <a:spcPts val="0"/>
              </a:spcBef>
              <a:spcAft>
                <a:spcPts val="0"/>
              </a:spcAft>
              <a:buSzPts val="2200"/>
              <a:buChar char="●"/>
              <a:defRPr sz="2200"/>
            </a:lvl4pPr>
            <a:lvl5pPr indent="-368300" lvl="4" marL="2286000" algn="ctr">
              <a:lnSpc>
                <a:spcPct val="100000"/>
              </a:lnSpc>
              <a:spcBef>
                <a:spcPts val="0"/>
              </a:spcBef>
              <a:spcAft>
                <a:spcPts val="0"/>
              </a:spcAft>
              <a:buSzPts val="2200"/>
              <a:buChar char="○"/>
              <a:defRPr sz="2200"/>
            </a:lvl5pPr>
            <a:lvl6pPr indent="-368300" lvl="5" marL="2743200" algn="ctr">
              <a:lnSpc>
                <a:spcPct val="100000"/>
              </a:lnSpc>
              <a:spcBef>
                <a:spcPts val="0"/>
              </a:spcBef>
              <a:spcAft>
                <a:spcPts val="0"/>
              </a:spcAft>
              <a:buSzPts val="2200"/>
              <a:buChar char="■"/>
              <a:defRPr sz="2200"/>
            </a:lvl6pPr>
            <a:lvl7pPr indent="-368300" lvl="6" marL="3200400" algn="ctr">
              <a:lnSpc>
                <a:spcPct val="100000"/>
              </a:lnSpc>
              <a:spcBef>
                <a:spcPts val="0"/>
              </a:spcBef>
              <a:spcAft>
                <a:spcPts val="0"/>
              </a:spcAft>
              <a:buSzPts val="2200"/>
              <a:buChar char="●"/>
              <a:defRPr sz="2200"/>
            </a:lvl7pPr>
            <a:lvl8pPr indent="-368300" lvl="7" marL="3657600" algn="ctr">
              <a:lnSpc>
                <a:spcPct val="100000"/>
              </a:lnSpc>
              <a:spcBef>
                <a:spcPts val="0"/>
              </a:spcBef>
              <a:spcAft>
                <a:spcPts val="0"/>
              </a:spcAft>
              <a:buSzPts val="2200"/>
              <a:buChar char="○"/>
              <a:defRPr sz="2200"/>
            </a:lvl8pPr>
            <a:lvl9pPr indent="-368300" lvl="8" marL="4114800" algn="ctr">
              <a:lnSpc>
                <a:spcPct val="100000"/>
              </a:lnSpc>
              <a:spcBef>
                <a:spcPts val="0"/>
              </a:spcBef>
              <a:spcAft>
                <a:spcPts val="0"/>
              </a:spcAft>
              <a:buSzPts val="2200"/>
              <a:buChar char="■"/>
              <a:defRPr sz="2200"/>
            </a:lvl9pPr>
          </a:lstStyle>
          <a:p/>
        </p:txBody>
      </p:sp>
      <p:sp>
        <p:nvSpPr>
          <p:cNvPr id="2815" name="Google Shape;2815;p17"/>
          <p:cNvSpPr txBox="1"/>
          <p:nvPr>
            <p:ph idx="5" type="body"/>
          </p:nvPr>
        </p:nvSpPr>
        <p:spPr>
          <a:xfrm>
            <a:off x="4621798" y="3576038"/>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
        <p:nvSpPr>
          <p:cNvPr id="2816" name="Google Shape;2816;p17"/>
          <p:cNvSpPr txBox="1"/>
          <p:nvPr>
            <p:ph idx="6" type="body"/>
          </p:nvPr>
        </p:nvSpPr>
        <p:spPr>
          <a:xfrm>
            <a:off x="738588" y="3576038"/>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3 Six columns">
  <p:cSld name="CUSTOM_12">
    <p:spTree>
      <p:nvGrpSpPr>
        <p:cNvPr id="2817" name="Shape 2817"/>
        <p:cNvGrpSpPr/>
        <p:nvPr/>
      </p:nvGrpSpPr>
      <p:grpSpPr>
        <a:xfrm>
          <a:off x="0" y="0"/>
          <a:ext cx="0" cy="0"/>
          <a:chOff x="0" y="0"/>
          <a:chExt cx="0" cy="0"/>
        </a:xfrm>
      </p:grpSpPr>
      <p:sp>
        <p:nvSpPr>
          <p:cNvPr id="2818" name="Google Shape;2818;p18"/>
          <p:cNvSpPr txBox="1"/>
          <p:nvPr>
            <p:ph idx="1" type="subTitle"/>
          </p:nvPr>
        </p:nvSpPr>
        <p:spPr>
          <a:xfrm>
            <a:off x="720400" y="193500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19" name="Google Shape;2819;p18"/>
          <p:cNvSpPr txBox="1"/>
          <p:nvPr>
            <p:ph idx="2" type="subTitle"/>
          </p:nvPr>
        </p:nvSpPr>
        <p:spPr>
          <a:xfrm>
            <a:off x="720400" y="37917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20" name="Google Shape;2820;p18"/>
          <p:cNvSpPr txBox="1"/>
          <p:nvPr>
            <p:ph idx="3" type="subTitle"/>
          </p:nvPr>
        </p:nvSpPr>
        <p:spPr>
          <a:xfrm>
            <a:off x="8381787" y="19443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21" name="Google Shape;2821;p18"/>
          <p:cNvSpPr txBox="1"/>
          <p:nvPr>
            <p:ph idx="4" type="subTitle"/>
          </p:nvPr>
        </p:nvSpPr>
        <p:spPr>
          <a:xfrm>
            <a:off x="4571787" y="195235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22" name="Google Shape;2822;p18"/>
          <p:cNvSpPr txBox="1"/>
          <p:nvPr>
            <p:ph idx="5" type="subTitle"/>
          </p:nvPr>
        </p:nvSpPr>
        <p:spPr>
          <a:xfrm>
            <a:off x="4571787" y="3791725"/>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23" name="Google Shape;2823;p18"/>
          <p:cNvSpPr txBox="1"/>
          <p:nvPr>
            <p:ph idx="6" type="subTitle"/>
          </p:nvPr>
        </p:nvSpPr>
        <p:spPr>
          <a:xfrm>
            <a:off x="8381787" y="3773180"/>
            <a:ext cx="32505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000"/>
              <a:buNone/>
              <a:defRPr b="1" sz="2000"/>
            </a:lvl1pPr>
            <a:lvl2pPr lvl="1" rtl="0">
              <a:spcBef>
                <a:spcPts val="2100"/>
              </a:spcBef>
              <a:spcAft>
                <a:spcPts val="0"/>
              </a:spcAft>
              <a:buSzPts val="2000"/>
              <a:buNone/>
              <a:defRPr b="1" sz="2000"/>
            </a:lvl2pPr>
            <a:lvl3pPr lvl="2" rtl="0">
              <a:spcBef>
                <a:spcPts val="2100"/>
              </a:spcBef>
              <a:spcAft>
                <a:spcPts val="0"/>
              </a:spcAft>
              <a:buSzPts val="2000"/>
              <a:buNone/>
              <a:defRPr b="1" sz="2000"/>
            </a:lvl3pPr>
            <a:lvl4pPr lvl="3" rtl="0">
              <a:spcBef>
                <a:spcPts val="2100"/>
              </a:spcBef>
              <a:spcAft>
                <a:spcPts val="0"/>
              </a:spcAft>
              <a:buSzPts val="2000"/>
              <a:buNone/>
              <a:defRPr b="1" sz="2000"/>
            </a:lvl4pPr>
            <a:lvl5pPr lvl="4" rtl="0">
              <a:spcBef>
                <a:spcPts val="2100"/>
              </a:spcBef>
              <a:spcAft>
                <a:spcPts val="0"/>
              </a:spcAft>
              <a:buSzPts val="2000"/>
              <a:buNone/>
              <a:defRPr b="1" sz="2000"/>
            </a:lvl5pPr>
            <a:lvl6pPr lvl="5" rtl="0">
              <a:spcBef>
                <a:spcPts val="2100"/>
              </a:spcBef>
              <a:spcAft>
                <a:spcPts val="0"/>
              </a:spcAft>
              <a:buSzPts val="2000"/>
              <a:buNone/>
              <a:defRPr b="1" sz="2000"/>
            </a:lvl6pPr>
            <a:lvl7pPr lvl="6" rtl="0">
              <a:spcBef>
                <a:spcPts val="2100"/>
              </a:spcBef>
              <a:spcAft>
                <a:spcPts val="0"/>
              </a:spcAft>
              <a:buSzPts val="2000"/>
              <a:buNone/>
              <a:defRPr b="1" sz="2000"/>
            </a:lvl7pPr>
            <a:lvl8pPr lvl="7" rtl="0">
              <a:spcBef>
                <a:spcPts val="2100"/>
              </a:spcBef>
              <a:spcAft>
                <a:spcPts val="0"/>
              </a:spcAft>
              <a:buSzPts val="2000"/>
              <a:buNone/>
              <a:defRPr b="1" sz="2000"/>
            </a:lvl8pPr>
            <a:lvl9pPr lvl="8" rtl="0">
              <a:spcBef>
                <a:spcPts val="2100"/>
              </a:spcBef>
              <a:spcAft>
                <a:spcPts val="2100"/>
              </a:spcAft>
              <a:buSzPts val="2000"/>
              <a:buNone/>
              <a:defRPr b="1" sz="2000"/>
            </a:lvl9pPr>
          </a:lstStyle>
          <a:p/>
        </p:txBody>
      </p:sp>
      <p:sp>
        <p:nvSpPr>
          <p:cNvPr id="2824" name="Google Shape;2824;p18"/>
          <p:cNvSpPr txBox="1"/>
          <p:nvPr>
            <p:ph type="title"/>
          </p:nvPr>
        </p:nvSpPr>
        <p:spPr>
          <a:xfrm>
            <a:off x="720400" y="669575"/>
            <a:ext cx="109119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825" name="Google Shape;2825;p18"/>
          <p:cNvSpPr txBox="1"/>
          <p:nvPr>
            <p:ph idx="7" type="body"/>
          </p:nvPr>
        </p:nvSpPr>
        <p:spPr>
          <a:xfrm>
            <a:off x="4571787" y="2361200"/>
            <a:ext cx="3250500" cy="8340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2826" name="Google Shape;2826;p18"/>
          <p:cNvSpPr txBox="1"/>
          <p:nvPr>
            <p:ph idx="8" type="body"/>
          </p:nvPr>
        </p:nvSpPr>
        <p:spPr>
          <a:xfrm>
            <a:off x="8381787" y="41900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827" name="Google Shape;2827;p18"/>
          <p:cNvSpPr txBox="1"/>
          <p:nvPr>
            <p:ph idx="9" type="body"/>
          </p:nvPr>
        </p:nvSpPr>
        <p:spPr>
          <a:xfrm>
            <a:off x="4571787" y="41900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828" name="Google Shape;2828;p18"/>
          <p:cNvSpPr txBox="1"/>
          <p:nvPr>
            <p:ph idx="13" type="body"/>
          </p:nvPr>
        </p:nvSpPr>
        <p:spPr>
          <a:xfrm>
            <a:off x="720400" y="23612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829" name="Google Shape;2829;p18"/>
          <p:cNvSpPr txBox="1"/>
          <p:nvPr>
            <p:ph idx="14" type="body"/>
          </p:nvPr>
        </p:nvSpPr>
        <p:spPr>
          <a:xfrm>
            <a:off x="8381787" y="23612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830" name="Google Shape;2830;p18"/>
          <p:cNvSpPr txBox="1"/>
          <p:nvPr>
            <p:ph idx="15" type="body"/>
          </p:nvPr>
        </p:nvSpPr>
        <p:spPr>
          <a:xfrm>
            <a:off x="720400" y="41900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4 Map">
  <p:cSld name="CUSTOM_13">
    <p:spTree>
      <p:nvGrpSpPr>
        <p:cNvPr id="2831" name="Shape 2831"/>
        <p:cNvGrpSpPr/>
        <p:nvPr/>
      </p:nvGrpSpPr>
      <p:grpSpPr>
        <a:xfrm>
          <a:off x="0" y="0"/>
          <a:ext cx="0" cy="0"/>
          <a:chOff x="0" y="0"/>
          <a:chExt cx="0" cy="0"/>
        </a:xfrm>
      </p:grpSpPr>
      <p:sp>
        <p:nvSpPr>
          <p:cNvPr id="2832" name="Google Shape;2832;p19"/>
          <p:cNvSpPr txBox="1"/>
          <p:nvPr>
            <p:ph idx="1" type="subTitle"/>
          </p:nvPr>
        </p:nvSpPr>
        <p:spPr>
          <a:xfrm>
            <a:off x="8378500" y="1882375"/>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833" name="Google Shape;2833;p19"/>
          <p:cNvSpPr txBox="1"/>
          <p:nvPr>
            <p:ph idx="2" type="subTitle"/>
          </p:nvPr>
        </p:nvSpPr>
        <p:spPr>
          <a:xfrm>
            <a:off x="8378500" y="4102757"/>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2834" name="Google Shape;2834;p19"/>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835" name="Google Shape;2835;p19"/>
          <p:cNvSpPr txBox="1"/>
          <p:nvPr>
            <p:ph idx="3" type="body"/>
          </p:nvPr>
        </p:nvSpPr>
        <p:spPr>
          <a:xfrm>
            <a:off x="8378500" y="2318375"/>
            <a:ext cx="3397800" cy="1553400"/>
          </a:xfrm>
          <a:prstGeom prst="rect">
            <a:avLst/>
          </a:prstGeom>
        </p:spPr>
        <p:txBody>
          <a:bodyPr anchorCtr="0" anchor="t" bIns="121900" lIns="121900" spcFirstLastPara="1" rIns="121900" wrap="square" tIns="121900">
            <a:noAutofit/>
          </a:bodyPr>
          <a:lstStyle>
            <a:lvl1pPr indent="-317500" lvl="0" marL="457200">
              <a:lnSpc>
                <a:spcPct val="100000"/>
              </a:lnSpc>
              <a:spcBef>
                <a:spcPts val="0"/>
              </a:spcBef>
              <a:spcAft>
                <a:spcPts val="0"/>
              </a:spcAft>
              <a:buSzPts val="1400"/>
              <a:buChar char="●"/>
              <a:defRPr sz="1400"/>
            </a:lvl1pPr>
            <a:lvl2pPr indent="-317500" lvl="1" marL="914400">
              <a:lnSpc>
                <a:spcPct val="100000"/>
              </a:lnSpc>
              <a:spcBef>
                <a:spcPts val="0"/>
              </a:spcBef>
              <a:spcAft>
                <a:spcPts val="0"/>
              </a:spcAft>
              <a:buSzPts val="1400"/>
              <a:buChar char="○"/>
              <a:defRPr sz="1400"/>
            </a:lvl2pPr>
            <a:lvl3pPr indent="-317500" lvl="2" marL="1371600">
              <a:lnSpc>
                <a:spcPct val="100000"/>
              </a:lnSpc>
              <a:spcBef>
                <a:spcPts val="0"/>
              </a:spcBef>
              <a:spcAft>
                <a:spcPts val="0"/>
              </a:spcAft>
              <a:buSzPts val="1400"/>
              <a:buChar char="■"/>
              <a:defRPr sz="1400"/>
            </a:lvl3pPr>
            <a:lvl4pPr indent="-317500" lvl="3" marL="1828800">
              <a:lnSpc>
                <a:spcPct val="100000"/>
              </a:lnSpc>
              <a:spcBef>
                <a:spcPts val="0"/>
              </a:spcBef>
              <a:spcAft>
                <a:spcPts val="0"/>
              </a:spcAft>
              <a:buSzPts val="1400"/>
              <a:buChar char="●"/>
              <a:defRPr sz="1400"/>
            </a:lvl4pPr>
            <a:lvl5pPr indent="-317500" lvl="4" marL="2286000">
              <a:lnSpc>
                <a:spcPct val="100000"/>
              </a:lnSpc>
              <a:spcBef>
                <a:spcPts val="0"/>
              </a:spcBef>
              <a:spcAft>
                <a:spcPts val="0"/>
              </a:spcAft>
              <a:buSzPts val="1400"/>
              <a:buChar char="○"/>
              <a:defRPr sz="1400"/>
            </a:lvl5pPr>
            <a:lvl6pPr indent="-317500" lvl="5" marL="2743200">
              <a:lnSpc>
                <a:spcPct val="100000"/>
              </a:lnSpc>
              <a:spcBef>
                <a:spcPts val="0"/>
              </a:spcBef>
              <a:spcAft>
                <a:spcPts val="0"/>
              </a:spcAft>
              <a:buSzPts val="1400"/>
              <a:buChar char="■"/>
              <a:defRPr sz="1400"/>
            </a:lvl6pPr>
            <a:lvl7pPr indent="-317500" lvl="6" marL="3200400">
              <a:lnSpc>
                <a:spcPct val="100000"/>
              </a:lnSpc>
              <a:spcBef>
                <a:spcPts val="0"/>
              </a:spcBef>
              <a:spcAft>
                <a:spcPts val="0"/>
              </a:spcAft>
              <a:buSzPts val="1400"/>
              <a:buChar char="●"/>
              <a:defRPr sz="1400"/>
            </a:lvl7pPr>
            <a:lvl8pPr indent="-317500" lvl="7" marL="3657600">
              <a:lnSpc>
                <a:spcPct val="100000"/>
              </a:lnSpc>
              <a:spcBef>
                <a:spcPts val="0"/>
              </a:spcBef>
              <a:spcAft>
                <a:spcPts val="0"/>
              </a:spcAft>
              <a:buSzPts val="1400"/>
              <a:buChar char="○"/>
              <a:defRPr sz="1400"/>
            </a:lvl8pPr>
            <a:lvl9pPr indent="-317500" lvl="8" marL="4114800">
              <a:lnSpc>
                <a:spcPct val="100000"/>
              </a:lnSpc>
              <a:spcBef>
                <a:spcPts val="0"/>
              </a:spcBef>
              <a:spcAft>
                <a:spcPts val="0"/>
              </a:spcAft>
              <a:buSzPts val="1400"/>
              <a:buChar char="■"/>
              <a:defRPr sz="1400"/>
            </a:lvl9pPr>
          </a:lstStyle>
          <a:p/>
        </p:txBody>
      </p:sp>
      <p:sp>
        <p:nvSpPr>
          <p:cNvPr id="2836" name="Google Shape;2836;p19"/>
          <p:cNvSpPr txBox="1"/>
          <p:nvPr>
            <p:ph idx="4" type="body"/>
          </p:nvPr>
        </p:nvSpPr>
        <p:spPr>
          <a:xfrm>
            <a:off x="8378500" y="4506700"/>
            <a:ext cx="3397800" cy="1553400"/>
          </a:xfrm>
          <a:prstGeom prst="rect">
            <a:avLst/>
          </a:prstGeom>
        </p:spPr>
        <p:txBody>
          <a:bodyPr anchorCtr="0" anchor="t" bIns="121900" lIns="121900" spcFirstLastPara="1" rIns="121900" wrap="square" tIns="121900">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sz="1400"/>
            </a:lvl2pPr>
            <a:lvl3pPr indent="-317500" lvl="2" marL="1371600" rtl="0">
              <a:lnSpc>
                <a:spcPct val="100000"/>
              </a:lnSpc>
              <a:spcBef>
                <a:spcPts val="0"/>
              </a:spcBef>
              <a:spcAft>
                <a:spcPts val="0"/>
              </a:spcAft>
              <a:buSzPts val="1400"/>
              <a:buChar char="■"/>
              <a:defRPr sz="1400"/>
            </a:lvl3pPr>
            <a:lvl4pPr indent="-317500" lvl="3" marL="1828800" rtl="0">
              <a:lnSpc>
                <a:spcPct val="100000"/>
              </a:lnSpc>
              <a:spcBef>
                <a:spcPts val="0"/>
              </a:spcBef>
              <a:spcAft>
                <a:spcPts val="0"/>
              </a:spcAft>
              <a:buSzPts val="1400"/>
              <a:buChar char="●"/>
              <a:defRPr sz="1400"/>
            </a:lvl4pPr>
            <a:lvl5pPr indent="-317500" lvl="4" marL="2286000" rtl="0">
              <a:lnSpc>
                <a:spcPct val="100000"/>
              </a:lnSpc>
              <a:spcBef>
                <a:spcPts val="0"/>
              </a:spcBef>
              <a:spcAft>
                <a:spcPts val="0"/>
              </a:spcAft>
              <a:buSzPts val="1400"/>
              <a:buChar char="○"/>
              <a:defRPr sz="1400"/>
            </a:lvl5pPr>
            <a:lvl6pPr indent="-317500" lvl="5" marL="2743200" rtl="0">
              <a:lnSpc>
                <a:spcPct val="100000"/>
              </a:lnSpc>
              <a:spcBef>
                <a:spcPts val="0"/>
              </a:spcBef>
              <a:spcAft>
                <a:spcPts val="0"/>
              </a:spcAft>
              <a:buSzPts val="1400"/>
              <a:buChar char="■"/>
              <a:defRPr sz="1400"/>
            </a:lvl6pPr>
            <a:lvl7pPr indent="-317500" lvl="6" marL="3200400" rtl="0">
              <a:lnSpc>
                <a:spcPct val="100000"/>
              </a:lnSpc>
              <a:spcBef>
                <a:spcPts val="0"/>
              </a:spcBef>
              <a:spcAft>
                <a:spcPts val="0"/>
              </a:spcAft>
              <a:buSzPts val="1400"/>
              <a:buChar char="●"/>
              <a:defRPr sz="1400"/>
            </a:lvl7pPr>
            <a:lvl8pPr indent="-317500" lvl="7" marL="3657600" rtl="0">
              <a:lnSpc>
                <a:spcPct val="100000"/>
              </a:lnSpc>
              <a:spcBef>
                <a:spcPts val="0"/>
              </a:spcBef>
              <a:spcAft>
                <a:spcPts val="0"/>
              </a:spcAft>
              <a:buSzPts val="1400"/>
              <a:buChar char="○"/>
              <a:defRPr sz="1400"/>
            </a:lvl8pPr>
            <a:lvl9pPr indent="-317500" lvl="8" marL="4114800" rtl="0">
              <a:lnSpc>
                <a:spcPct val="100000"/>
              </a:lnSpc>
              <a:spcBef>
                <a:spcPts val="0"/>
              </a:spcBef>
              <a:spcAft>
                <a:spcPts val="0"/>
              </a:spcAft>
              <a:buSzPts val="1400"/>
              <a:buChar char="■"/>
              <a:defRPr sz="1400"/>
            </a:lvl9pPr>
          </a:lstStyle>
          <a:p/>
        </p:txBody>
      </p:sp>
      <p:grpSp>
        <p:nvGrpSpPr>
          <p:cNvPr id="2837" name="Google Shape;2837;p19"/>
          <p:cNvGrpSpPr/>
          <p:nvPr/>
        </p:nvGrpSpPr>
        <p:grpSpPr>
          <a:xfrm flipH="1">
            <a:off x="10234087" y="84469"/>
            <a:ext cx="950860" cy="896492"/>
            <a:chOff x="6795971" y="2730009"/>
            <a:chExt cx="1945294" cy="1834067"/>
          </a:xfrm>
        </p:grpSpPr>
        <p:sp>
          <p:nvSpPr>
            <p:cNvPr id="2838" name="Google Shape;2838;p19"/>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9" name="Google Shape;2839;p1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40" name="Google Shape;2840;p19"/>
          <p:cNvGrpSpPr/>
          <p:nvPr/>
        </p:nvGrpSpPr>
        <p:grpSpPr>
          <a:xfrm flipH="1" rot="-3778417">
            <a:off x="9950617" y="495459"/>
            <a:ext cx="950812" cy="896447"/>
            <a:chOff x="6795971" y="2730008"/>
            <a:chExt cx="1945294" cy="1834067"/>
          </a:xfrm>
        </p:grpSpPr>
        <p:sp>
          <p:nvSpPr>
            <p:cNvPr id="2841" name="Google Shape;2841;p1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2" name="Google Shape;2842;p1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43" name="Google Shape;2843;p19"/>
          <p:cNvGrpSpPr/>
          <p:nvPr/>
        </p:nvGrpSpPr>
        <p:grpSpPr>
          <a:xfrm flipH="1">
            <a:off x="10591024" y="-22"/>
            <a:ext cx="1744905" cy="1752480"/>
            <a:chOff x="8302868" y="1340770"/>
            <a:chExt cx="3569773" cy="3585270"/>
          </a:xfrm>
        </p:grpSpPr>
        <p:grpSp>
          <p:nvGrpSpPr>
            <p:cNvPr id="2844" name="Google Shape;2844;p19"/>
            <p:cNvGrpSpPr/>
            <p:nvPr/>
          </p:nvGrpSpPr>
          <p:grpSpPr>
            <a:xfrm>
              <a:off x="8302868" y="1340770"/>
              <a:ext cx="3569773" cy="3585270"/>
              <a:chOff x="8302868" y="1340770"/>
              <a:chExt cx="3569773" cy="3585270"/>
            </a:xfrm>
          </p:grpSpPr>
          <p:grpSp>
            <p:nvGrpSpPr>
              <p:cNvPr id="2845" name="Google Shape;2845;p19"/>
              <p:cNvGrpSpPr/>
              <p:nvPr/>
            </p:nvGrpSpPr>
            <p:grpSpPr>
              <a:xfrm>
                <a:off x="8302868" y="1340770"/>
                <a:ext cx="3569773" cy="3585270"/>
                <a:chOff x="1668151" y="66635"/>
                <a:chExt cx="3569773" cy="3585270"/>
              </a:xfrm>
            </p:grpSpPr>
            <p:sp>
              <p:nvSpPr>
                <p:cNvPr id="2846" name="Google Shape;2846;p1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7" name="Google Shape;2847;p1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8" name="Google Shape;2848;p1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9" name="Google Shape;2849;p1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0" name="Google Shape;2850;p1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1" name="Google Shape;2851;p1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2" name="Google Shape;2852;p1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3" name="Google Shape;2853;p1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4" name="Google Shape;2854;p1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5" name="Google Shape;2855;p1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6" name="Google Shape;2856;p1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7" name="Google Shape;2857;p1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8" name="Google Shape;2858;p1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9" name="Google Shape;2859;p1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0" name="Google Shape;2860;p1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1" name="Google Shape;2861;p1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2" name="Google Shape;2862;p1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3" name="Google Shape;2863;p1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4" name="Google Shape;2864;p1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5" name="Google Shape;2865;p1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6" name="Google Shape;2866;p1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7" name="Google Shape;2867;p1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8" name="Google Shape;2868;p1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9" name="Google Shape;2869;p1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70" name="Google Shape;2870;p19"/>
              <p:cNvGrpSpPr/>
              <p:nvPr/>
            </p:nvGrpSpPr>
            <p:grpSpPr>
              <a:xfrm rot="166391">
                <a:off x="8608485" y="1696827"/>
                <a:ext cx="2884899" cy="2897423"/>
                <a:chOff x="1668151" y="66635"/>
                <a:chExt cx="3569773" cy="3585270"/>
              </a:xfrm>
            </p:grpSpPr>
            <p:sp>
              <p:nvSpPr>
                <p:cNvPr id="2871" name="Google Shape;2871;p1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2" name="Google Shape;2872;p1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3" name="Google Shape;2873;p1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4" name="Google Shape;2874;p1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5" name="Google Shape;2875;p1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6" name="Google Shape;2876;p1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7" name="Google Shape;2877;p1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8" name="Google Shape;2878;p1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9" name="Google Shape;2879;p1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0" name="Google Shape;2880;p1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1" name="Google Shape;2881;p1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2" name="Google Shape;2882;p1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3" name="Google Shape;2883;p1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4" name="Google Shape;2884;p1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5" name="Google Shape;2885;p1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6" name="Google Shape;2886;p1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7" name="Google Shape;2887;p1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8" name="Google Shape;2888;p1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9" name="Google Shape;2889;p1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0" name="Google Shape;2890;p1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1" name="Google Shape;2891;p1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2" name="Google Shape;2892;p1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3" name="Google Shape;2893;p1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4" name="Google Shape;2894;p1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895" name="Google Shape;2895;p1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6" name="Google Shape;2896;p1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897" name="Google Shape;2897;p19"/>
          <p:cNvGrpSpPr/>
          <p:nvPr/>
        </p:nvGrpSpPr>
        <p:grpSpPr>
          <a:xfrm flipH="1">
            <a:off x="10106233" y="835713"/>
            <a:ext cx="1244423" cy="1249825"/>
            <a:chOff x="8302868" y="1340770"/>
            <a:chExt cx="3569773" cy="3585270"/>
          </a:xfrm>
        </p:grpSpPr>
        <p:grpSp>
          <p:nvGrpSpPr>
            <p:cNvPr id="2898" name="Google Shape;2898;p19"/>
            <p:cNvGrpSpPr/>
            <p:nvPr/>
          </p:nvGrpSpPr>
          <p:grpSpPr>
            <a:xfrm>
              <a:off x="8302868" y="1340770"/>
              <a:ext cx="3569773" cy="3585270"/>
              <a:chOff x="8302868" y="1340770"/>
              <a:chExt cx="3569773" cy="3585270"/>
            </a:xfrm>
          </p:grpSpPr>
          <p:grpSp>
            <p:nvGrpSpPr>
              <p:cNvPr id="2899" name="Google Shape;2899;p19"/>
              <p:cNvGrpSpPr/>
              <p:nvPr/>
            </p:nvGrpSpPr>
            <p:grpSpPr>
              <a:xfrm>
                <a:off x="8302868" y="1340770"/>
                <a:ext cx="3569773" cy="3585270"/>
                <a:chOff x="1668151" y="66635"/>
                <a:chExt cx="3569773" cy="3585270"/>
              </a:xfrm>
            </p:grpSpPr>
            <p:sp>
              <p:nvSpPr>
                <p:cNvPr id="2900" name="Google Shape;2900;p1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1" name="Google Shape;2901;p1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2" name="Google Shape;2902;p1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3" name="Google Shape;2903;p1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4" name="Google Shape;2904;p1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5" name="Google Shape;2905;p1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6" name="Google Shape;2906;p1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7" name="Google Shape;2907;p1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8" name="Google Shape;2908;p1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9" name="Google Shape;2909;p1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0" name="Google Shape;2910;p1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1" name="Google Shape;2911;p1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2" name="Google Shape;2912;p1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3" name="Google Shape;2913;p1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4" name="Google Shape;2914;p1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5" name="Google Shape;2915;p1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6" name="Google Shape;2916;p1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7" name="Google Shape;2917;p1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8" name="Google Shape;2918;p1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9" name="Google Shape;2919;p1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0" name="Google Shape;2920;p1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1" name="Google Shape;2921;p1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2" name="Google Shape;2922;p1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3" name="Google Shape;2923;p1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24" name="Google Shape;2924;p19"/>
              <p:cNvGrpSpPr/>
              <p:nvPr/>
            </p:nvGrpSpPr>
            <p:grpSpPr>
              <a:xfrm rot="166391">
                <a:off x="8608485" y="1696827"/>
                <a:ext cx="2884899" cy="2897423"/>
                <a:chOff x="1668151" y="66635"/>
                <a:chExt cx="3569773" cy="3585270"/>
              </a:xfrm>
            </p:grpSpPr>
            <p:sp>
              <p:nvSpPr>
                <p:cNvPr id="2925" name="Google Shape;2925;p1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6" name="Google Shape;2926;p1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7" name="Google Shape;2927;p1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8" name="Google Shape;2928;p1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9" name="Google Shape;2929;p1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0" name="Google Shape;2930;p1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1" name="Google Shape;2931;p1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2" name="Google Shape;2932;p1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3" name="Google Shape;2933;p1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4" name="Google Shape;2934;p1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5" name="Google Shape;2935;p1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6" name="Google Shape;2936;p1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7" name="Google Shape;2937;p1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8" name="Google Shape;2938;p1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9" name="Google Shape;2939;p1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0" name="Google Shape;2940;p1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1" name="Google Shape;2941;p1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2" name="Google Shape;2942;p1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3" name="Google Shape;2943;p1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4" name="Google Shape;2944;p1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5" name="Google Shape;2945;p1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6" name="Google Shape;2946;p1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7" name="Google Shape;2947;p1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8" name="Google Shape;2948;p1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2949" name="Google Shape;2949;p1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0" name="Google Shape;2950;p1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5 Timeline">
  <p:cSld name="CUSTOM_14">
    <p:bg>
      <p:bgPr>
        <a:solidFill>
          <a:schemeClr val="accent2"/>
        </a:solidFill>
      </p:bgPr>
    </p:bg>
    <p:spTree>
      <p:nvGrpSpPr>
        <p:cNvPr id="2951" name="Shape 2951"/>
        <p:cNvGrpSpPr/>
        <p:nvPr/>
      </p:nvGrpSpPr>
      <p:grpSpPr>
        <a:xfrm>
          <a:off x="0" y="0"/>
          <a:ext cx="0" cy="0"/>
          <a:chOff x="0" y="0"/>
          <a:chExt cx="0" cy="0"/>
        </a:xfrm>
      </p:grpSpPr>
      <p:sp>
        <p:nvSpPr>
          <p:cNvPr id="2952" name="Google Shape;2952;p20"/>
          <p:cNvSpPr/>
          <p:nvPr/>
        </p:nvSpPr>
        <p:spPr>
          <a:xfrm>
            <a:off x="383700" y="451800"/>
            <a:ext cx="11424600" cy="59544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953" name="Google Shape;2953;p20"/>
          <p:cNvPicPr preferRelativeResize="0"/>
          <p:nvPr/>
        </p:nvPicPr>
        <p:blipFill rotWithShape="1">
          <a:blip r:embed="rId2">
            <a:alphaModFix amt="50000"/>
          </a:blip>
          <a:srcRect b="0" l="0" r="0" t="0"/>
          <a:stretch/>
        </p:blipFill>
        <p:spPr>
          <a:xfrm>
            <a:off x="383700" y="451800"/>
            <a:ext cx="11424600" cy="5954261"/>
          </a:xfrm>
          <a:prstGeom prst="rect">
            <a:avLst/>
          </a:prstGeom>
          <a:noFill/>
          <a:ln>
            <a:noFill/>
          </a:ln>
          <a:effectLst>
            <a:outerShdw blurRad="50800" rotWithShape="0" algn="ctr" dir="5400000" dist="50800">
              <a:srgbClr val="000000">
                <a:alpha val="0"/>
              </a:srgbClr>
            </a:outerShdw>
          </a:effectLst>
        </p:spPr>
      </p:pic>
      <p:sp>
        <p:nvSpPr>
          <p:cNvPr id="2954" name="Google Shape;2954;p20"/>
          <p:cNvSpPr txBox="1"/>
          <p:nvPr>
            <p:ph idx="1" type="subTitle"/>
          </p:nvPr>
        </p:nvSpPr>
        <p:spPr>
          <a:xfrm>
            <a:off x="638388" y="2339431"/>
            <a:ext cx="19065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2955" name="Google Shape;2955;p20"/>
          <p:cNvSpPr txBox="1"/>
          <p:nvPr>
            <p:ph idx="2" type="subTitle"/>
          </p:nvPr>
        </p:nvSpPr>
        <p:spPr>
          <a:xfrm>
            <a:off x="2890566" y="2339431"/>
            <a:ext cx="19065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2956" name="Google Shape;2956;p20"/>
          <p:cNvSpPr txBox="1"/>
          <p:nvPr>
            <p:ph idx="3" type="subTitle"/>
          </p:nvPr>
        </p:nvSpPr>
        <p:spPr>
          <a:xfrm>
            <a:off x="5142745" y="2365931"/>
            <a:ext cx="19065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2957" name="Google Shape;2957;p20"/>
          <p:cNvSpPr txBox="1"/>
          <p:nvPr>
            <p:ph idx="4" type="subTitle"/>
          </p:nvPr>
        </p:nvSpPr>
        <p:spPr>
          <a:xfrm>
            <a:off x="7394923" y="2365931"/>
            <a:ext cx="19065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2958" name="Google Shape;2958;p20"/>
          <p:cNvSpPr txBox="1"/>
          <p:nvPr>
            <p:ph idx="5" type="subTitle"/>
          </p:nvPr>
        </p:nvSpPr>
        <p:spPr>
          <a:xfrm>
            <a:off x="9647102" y="2339431"/>
            <a:ext cx="19065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2959" name="Google Shape;2959;p20"/>
          <p:cNvSpPr txBox="1"/>
          <p:nvPr>
            <p:ph type="title"/>
          </p:nvPr>
        </p:nvSpPr>
        <p:spPr>
          <a:xfrm>
            <a:off x="638388" y="997800"/>
            <a:ext cx="108426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960" name="Google Shape;2960;p20"/>
          <p:cNvSpPr txBox="1"/>
          <p:nvPr>
            <p:ph idx="6" type="body"/>
          </p:nvPr>
        </p:nvSpPr>
        <p:spPr>
          <a:xfrm>
            <a:off x="638388" y="3262054"/>
            <a:ext cx="1906500" cy="23301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2961" name="Google Shape;2961;p20"/>
          <p:cNvSpPr txBox="1"/>
          <p:nvPr>
            <p:ph idx="7" type="body"/>
          </p:nvPr>
        </p:nvSpPr>
        <p:spPr>
          <a:xfrm>
            <a:off x="2890565" y="3262054"/>
            <a:ext cx="19065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962" name="Google Shape;2962;p20"/>
          <p:cNvSpPr txBox="1"/>
          <p:nvPr>
            <p:ph idx="8" type="body"/>
          </p:nvPr>
        </p:nvSpPr>
        <p:spPr>
          <a:xfrm>
            <a:off x="5142741" y="3262054"/>
            <a:ext cx="19065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963" name="Google Shape;2963;p20"/>
          <p:cNvSpPr txBox="1"/>
          <p:nvPr>
            <p:ph idx="9" type="body"/>
          </p:nvPr>
        </p:nvSpPr>
        <p:spPr>
          <a:xfrm>
            <a:off x="7394918" y="3262054"/>
            <a:ext cx="19065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2964" name="Google Shape;2964;p20"/>
          <p:cNvSpPr txBox="1"/>
          <p:nvPr>
            <p:ph idx="13" type="body"/>
          </p:nvPr>
        </p:nvSpPr>
        <p:spPr>
          <a:xfrm>
            <a:off x="9647095" y="3262054"/>
            <a:ext cx="19065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1">
  <p:cSld name="CUSTOM_22">
    <p:spTree>
      <p:nvGrpSpPr>
        <p:cNvPr id="320" name="Shape 320"/>
        <p:cNvGrpSpPr/>
        <p:nvPr/>
      </p:nvGrpSpPr>
      <p:grpSpPr>
        <a:xfrm>
          <a:off x="0" y="0"/>
          <a:ext cx="0" cy="0"/>
          <a:chOff x="0" y="0"/>
          <a:chExt cx="0" cy="0"/>
        </a:xfrm>
      </p:grpSpPr>
      <p:sp>
        <p:nvSpPr>
          <p:cNvPr id="321" name="Google Shape;321;p3"/>
          <p:cNvSpPr/>
          <p:nvPr/>
        </p:nvSpPr>
        <p:spPr>
          <a:xfrm>
            <a:off x="0" y="0"/>
            <a:ext cx="12192000" cy="6858000"/>
          </a:xfrm>
          <a:prstGeom prst="frame">
            <a:avLst>
              <a:gd fmla="val 18133" name="adj1"/>
            </a:avLst>
          </a:pr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sp>
        <p:nvSpPr>
          <p:cNvPr id="322" name="Google Shape;322;p3"/>
          <p:cNvSpPr/>
          <p:nvPr/>
        </p:nvSpPr>
        <p:spPr>
          <a:xfrm>
            <a:off x="0" y="0"/>
            <a:ext cx="12192000" cy="6858000"/>
          </a:xfrm>
          <a:prstGeom prst="frame">
            <a:avLst>
              <a:gd fmla="val 17358"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sp>
        <p:nvSpPr>
          <p:cNvPr id="323" name="Google Shape;323;p3"/>
          <p:cNvSpPr txBox="1"/>
          <p:nvPr>
            <p:ph type="title"/>
          </p:nvPr>
        </p:nvSpPr>
        <p:spPr>
          <a:xfrm>
            <a:off x="5202375" y="2031250"/>
            <a:ext cx="5453100" cy="2229300"/>
          </a:xfrm>
          <a:prstGeom prst="rect">
            <a:avLst/>
          </a:prstGeom>
        </p:spPr>
        <p:txBody>
          <a:bodyPr anchorCtr="0" anchor="b" bIns="121900" lIns="121900" spcFirstLastPara="1" rIns="121900" wrap="square" tIns="121900">
            <a:noAutofit/>
          </a:bodyPr>
          <a:lstStyle>
            <a:lvl1pPr lvl="0" rtl="0">
              <a:spcBef>
                <a:spcPts val="0"/>
              </a:spcBef>
              <a:spcAft>
                <a:spcPts val="0"/>
              </a:spcAft>
              <a:buSzPts val="4000"/>
              <a:buNone/>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324" name="Google Shape;324;p3"/>
          <p:cNvSpPr txBox="1"/>
          <p:nvPr>
            <p:ph idx="1" type="subTitle"/>
          </p:nvPr>
        </p:nvSpPr>
        <p:spPr>
          <a:xfrm>
            <a:off x="5202375" y="4260550"/>
            <a:ext cx="54531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1900"/>
              <a:buNone/>
              <a:defRPr/>
            </a:lvl1pPr>
            <a:lvl2pPr lvl="1" rtl="0">
              <a:spcBef>
                <a:spcPts val="2100"/>
              </a:spcBef>
              <a:spcAft>
                <a:spcPts val="0"/>
              </a:spcAft>
              <a:buSzPts val="1900"/>
              <a:buNone/>
              <a:defRPr/>
            </a:lvl2pPr>
            <a:lvl3pPr lvl="2" rtl="0">
              <a:spcBef>
                <a:spcPts val="2100"/>
              </a:spcBef>
              <a:spcAft>
                <a:spcPts val="0"/>
              </a:spcAft>
              <a:buSzPts val="1900"/>
              <a:buNone/>
              <a:defRPr/>
            </a:lvl3pPr>
            <a:lvl4pPr lvl="3" rtl="0">
              <a:spcBef>
                <a:spcPts val="2100"/>
              </a:spcBef>
              <a:spcAft>
                <a:spcPts val="0"/>
              </a:spcAft>
              <a:buSzPts val="1900"/>
              <a:buNone/>
              <a:defRPr/>
            </a:lvl4pPr>
            <a:lvl5pPr lvl="4" rtl="0">
              <a:spcBef>
                <a:spcPts val="2100"/>
              </a:spcBef>
              <a:spcAft>
                <a:spcPts val="0"/>
              </a:spcAft>
              <a:buSzPts val="1900"/>
              <a:buNone/>
              <a:defRPr/>
            </a:lvl5pPr>
            <a:lvl6pPr lvl="5" rtl="0">
              <a:spcBef>
                <a:spcPts val="2100"/>
              </a:spcBef>
              <a:spcAft>
                <a:spcPts val="0"/>
              </a:spcAft>
              <a:buSzPts val="1900"/>
              <a:buNone/>
              <a:defRPr/>
            </a:lvl6pPr>
            <a:lvl7pPr lvl="6" rtl="0">
              <a:spcBef>
                <a:spcPts val="2100"/>
              </a:spcBef>
              <a:spcAft>
                <a:spcPts val="0"/>
              </a:spcAft>
              <a:buSzPts val="1900"/>
              <a:buNone/>
              <a:defRPr/>
            </a:lvl7pPr>
            <a:lvl8pPr lvl="7" rtl="0">
              <a:spcBef>
                <a:spcPts val="2100"/>
              </a:spcBef>
              <a:spcAft>
                <a:spcPts val="0"/>
              </a:spcAft>
              <a:buSzPts val="1900"/>
              <a:buNone/>
              <a:defRPr/>
            </a:lvl8pPr>
            <a:lvl9pPr lvl="8" rtl="0">
              <a:spcBef>
                <a:spcPts val="2100"/>
              </a:spcBef>
              <a:spcAft>
                <a:spcPts val="2100"/>
              </a:spcAft>
              <a:buSzPts val="1900"/>
              <a:buNone/>
              <a:defRPr/>
            </a:lvl9pPr>
          </a:lstStyle>
          <a:p/>
        </p:txBody>
      </p:sp>
      <p:sp>
        <p:nvSpPr>
          <p:cNvPr id="325" name="Google Shape;325;p3"/>
          <p:cNvSpPr/>
          <p:nvPr/>
        </p:nvSpPr>
        <p:spPr>
          <a:xfrm>
            <a:off x="152400" y="152400"/>
            <a:ext cx="11890800" cy="6524700"/>
          </a:xfrm>
          <a:prstGeom prst="frame">
            <a:avLst>
              <a:gd fmla="val 13556" name="adj1"/>
            </a:avLst>
          </a:prstGeom>
          <a:noFill/>
          <a:ln cap="rnd" cmpd="sng" w="31750">
            <a:solidFill>
              <a:schemeClr val="accent2"/>
            </a:solidFill>
            <a:prstDash val="dash"/>
            <a:round/>
            <a:headEnd len="sm" w="sm" type="none"/>
            <a:tailEnd len="sm" w="sm" type="none"/>
          </a:ln>
          <a:effectLst>
            <a:outerShdw blurRad="25400" rotWithShape="0" algn="ctr">
              <a:srgbClr val="4E3F30">
                <a:alpha val="898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000000"/>
              </a:solidFill>
              <a:latin typeface="Calibri"/>
              <a:ea typeface="Calibri"/>
              <a:cs typeface="Calibri"/>
              <a:sym typeface="Calibri"/>
            </a:endParaRPr>
          </a:p>
        </p:txBody>
      </p:sp>
      <p:cxnSp>
        <p:nvCxnSpPr>
          <p:cNvPr id="326" name="Google Shape;326;p3"/>
          <p:cNvCxnSpPr/>
          <p:nvPr/>
        </p:nvCxnSpPr>
        <p:spPr>
          <a:xfrm flipH="1">
            <a:off x="10956682" y="1197771"/>
            <a:ext cx="41700" cy="41700"/>
          </a:xfrm>
          <a:prstGeom prst="straightConnector1">
            <a:avLst/>
          </a:prstGeom>
          <a:noFill/>
          <a:ln cap="rnd" cmpd="sng" w="15875">
            <a:solidFill>
              <a:schemeClr val="accent1"/>
            </a:solidFill>
            <a:prstDash val="solid"/>
            <a:round/>
            <a:headEnd len="sm" w="sm" type="none"/>
            <a:tailEnd len="sm" w="sm" type="none"/>
          </a:ln>
        </p:spPr>
      </p:cxnSp>
      <p:cxnSp>
        <p:nvCxnSpPr>
          <p:cNvPr id="327" name="Google Shape;327;p3"/>
          <p:cNvCxnSpPr/>
          <p:nvPr/>
        </p:nvCxnSpPr>
        <p:spPr>
          <a:xfrm rot="10800000">
            <a:off x="10951997" y="5619407"/>
            <a:ext cx="46800" cy="46800"/>
          </a:xfrm>
          <a:prstGeom prst="straightConnector1">
            <a:avLst/>
          </a:prstGeom>
          <a:noFill/>
          <a:ln cap="rnd" cmpd="sng" w="15875">
            <a:solidFill>
              <a:schemeClr val="accent1"/>
            </a:solidFill>
            <a:prstDash val="solid"/>
            <a:round/>
            <a:headEnd len="sm" w="sm" type="none"/>
            <a:tailEnd len="sm" w="sm" type="none"/>
          </a:ln>
        </p:spPr>
      </p:cxnSp>
      <p:cxnSp>
        <p:nvCxnSpPr>
          <p:cNvPr id="328" name="Google Shape;328;p3"/>
          <p:cNvCxnSpPr/>
          <p:nvPr/>
        </p:nvCxnSpPr>
        <p:spPr>
          <a:xfrm>
            <a:off x="1198812" y="1197771"/>
            <a:ext cx="41700" cy="41700"/>
          </a:xfrm>
          <a:prstGeom prst="straightConnector1">
            <a:avLst/>
          </a:prstGeom>
          <a:noFill/>
          <a:ln cap="rnd" cmpd="sng" w="15875">
            <a:solidFill>
              <a:srgbClr val="AB9279"/>
            </a:solidFill>
            <a:prstDash val="solid"/>
            <a:round/>
            <a:headEnd len="sm" w="sm" type="none"/>
            <a:tailEnd len="sm" w="sm" type="none"/>
          </a:ln>
        </p:spPr>
      </p:cxnSp>
      <p:cxnSp>
        <p:nvCxnSpPr>
          <p:cNvPr id="329" name="Google Shape;329;p3"/>
          <p:cNvCxnSpPr/>
          <p:nvPr/>
        </p:nvCxnSpPr>
        <p:spPr>
          <a:xfrm flipH="1" rot="10800000">
            <a:off x="1198397" y="5619407"/>
            <a:ext cx="46800" cy="46800"/>
          </a:xfrm>
          <a:prstGeom prst="straightConnector1">
            <a:avLst/>
          </a:prstGeom>
          <a:noFill/>
          <a:ln cap="rnd" cmpd="sng" w="15875">
            <a:solidFill>
              <a:srgbClr val="AB9279"/>
            </a:solidFill>
            <a:prstDash val="solid"/>
            <a:round/>
            <a:headEnd len="sm" w="sm" type="none"/>
            <a:tailEnd len="sm" w="sm" type="none"/>
          </a:ln>
        </p:spPr>
      </p:cxnSp>
      <p:grpSp>
        <p:nvGrpSpPr>
          <p:cNvPr id="330" name="Google Shape;330;p3"/>
          <p:cNvGrpSpPr/>
          <p:nvPr/>
        </p:nvGrpSpPr>
        <p:grpSpPr>
          <a:xfrm>
            <a:off x="-1296539" y="856529"/>
            <a:ext cx="7048224" cy="6524786"/>
            <a:chOff x="-1372714" y="367305"/>
            <a:chExt cx="7823537" cy="7242520"/>
          </a:xfrm>
        </p:grpSpPr>
        <p:grpSp>
          <p:nvGrpSpPr>
            <p:cNvPr id="331" name="Google Shape;331;p3"/>
            <p:cNvGrpSpPr/>
            <p:nvPr/>
          </p:nvGrpSpPr>
          <p:grpSpPr>
            <a:xfrm>
              <a:off x="3182929" y="573794"/>
              <a:ext cx="2324237" cy="2191344"/>
              <a:chOff x="6795971" y="2730009"/>
              <a:chExt cx="1945294" cy="1834067"/>
            </a:xfrm>
          </p:grpSpPr>
          <p:sp>
            <p:nvSpPr>
              <p:cNvPr id="332" name="Google Shape;332;p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4" name="Google Shape;334;p3"/>
            <p:cNvGrpSpPr/>
            <p:nvPr/>
          </p:nvGrpSpPr>
          <p:grpSpPr>
            <a:xfrm rot="2563035">
              <a:off x="3691701" y="1391340"/>
              <a:ext cx="2324153" cy="2191264"/>
              <a:chOff x="6795971" y="2730008"/>
              <a:chExt cx="1945294" cy="1834067"/>
            </a:xfrm>
          </p:grpSpPr>
          <p:sp>
            <p:nvSpPr>
              <p:cNvPr id="335" name="Google Shape;335;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 name="Google Shape;337;p3"/>
            <p:cNvGrpSpPr/>
            <p:nvPr/>
          </p:nvGrpSpPr>
          <p:grpSpPr>
            <a:xfrm rot="5991012">
              <a:off x="2394971" y="4192042"/>
              <a:ext cx="3131219" cy="3202625"/>
              <a:chOff x="4862114" y="3366615"/>
              <a:chExt cx="2620676" cy="2680439"/>
            </a:xfrm>
          </p:grpSpPr>
          <p:grpSp>
            <p:nvGrpSpPr>
              <p:cNvPr id="338" name="Google Shape;338;p3"/>
              <p:cNvGrpSpPr/>
              <p:nvPr/>
            </p:nvGrpSpPr>
            <p:grpSpPr>
              <a:xfrm>
                <a:off x="4916585" y="3366615"/>
                <a:ext cx="1945294" cy="1834067"/>
                <a:chOff x="6795971" y="2730008"/>
                <a:chExt cx="1945294" cy="1834067"/>
              </a:xfrm>
            </p:grpSpPr>
            <p:sp>
              <p:nvSpPr>
                <p:cNvPr id="339" name="Google Shape;339;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1" name="Google Shape;341;p3"/>
              <p:cNvGrpSpPr/>
              <p:nvPr/>
            </p:nvGrpSpPr>
            <p:grpSpPr>
              <a:xfrm rot="1913837">
                <a:off x="5199801" y="3837509"/>
                <a:ext cx="1945301" cy="1834074"/>
                <a:chOff x="6795972" y="2730006"/>
                <a:chExt cx="1945294" cy="1834067"/>
              </a:xfrm>
            </p:grpSpPr>
            <p:sp>
              <p:nvSpPr>
                <p:cNvPr id="342" name="Google Shape;342;p3"/>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44" name="Google Shape;344;p3"/>
            <p:cNvGrpSpPr/>
            <p:nvPr/>
          </p:nvGrpSpPr>
          <p:grpSpPr>
            <a:xfrm rot="-8708045">
              <a:off x="-738373" y="1930794"/>
              <a:ext cx="3131107" cy="3202511"/>
              <a:chOff x="3016380" y="1995015"/>
              <a:chExt cx="2620676" cy="2680440"/>
            </a:xfrm>
          </p:grpSpPr>
          <p:grpSp>
            <p:nvGrpSpPr>
              <p:cNvPr id="345" name="Google Shape;345;p3"/>
              <p:cNvGrpSpPr/>
              <p:nvPr/>
            </p:nvGrpSpPr>
            <p:grpSpPr>
              <a:xfrm>
                <a:off x="3070852" y="1995015"/>
                <a:ext cx="1945294" cy="1834067"/>
                <a:chOff x="6795971" y="2730008"/>
                <a:chExt cx="1945294" cy="1834067"/>
              </a:xfrm>
            </p:grpSpPr>
            <p:sp>
              <p:nvSpPr>
                <p:cNvPr id="346" name="Google Shape;346;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8" name="Google Shape;348;p3"/>
              <p:cNvGrpSpPr/>
              <p:nvPr/>
            </p:nvGrpSpPr>
            <p:grpSpPr>
              <a:xfrm rot="1913837">
                <a:off x="3354067" y="2465910"/>
                <a:ext cx="1945301" cy="1834074"/>
                <a:chOff x="6795971" y="2730008"/>
                <a:chExt cx="1945294" cy="1834067"/>
              </a:xfrm>
            </p:grpSpPr>
            <p:sp>
              <p:nvSpPr>
                <p:cNvPr id="349" name="Google Shape;349;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1" name="Google Shape;351;p3"/>
            <p:cNvGrpSpPr/>
            <p:nvPr/>
          </p:nvGrpSpPr>
          <p:grpSpPr>
            <a:xfrm>
              <a:off x="369394" y="367305"/>
              <a:ext cx="4265164" cy="4283680"/>
              <a:chOff x="8302868" y="1340770"/>
              <a:chExt cx="3569773" cy="3585270"/>
            </a:xfrm>
          </p:grpSpPr>
          <p:grpSp>
            <p:nvGrpSpPr>
              <p:cNvPr id="352" name="Google Shape;352;p3"/>
              <p:cNvGrpSpPr/>
              <p:nvPr/>
            </p:nvGrpSpPr>
            <p:grpSpPr>
              <a:xfrm>
                <a:off x="8302868" y="1340770"/>
                <a:ext cx="3569773" cy="3585270"/>
                <a:chOff x="8302868" y="1340770"/>
                <a:chExt cx="3569773" cy="3585270"/>
              </a:xfrm>
            </p:grpSpPr>
            <p:grpSp>
              <p:nvGrpSpPr>
                <p:cNvPr id="353" name="Google Shape;353;p3"/>
                <p:cNvGrpSpPr/>
                <p:nvPr/>
              </p:nvGrpSpPr>
              <p:grpSpPr>
                <a:xfrm>
                  <a:off x="8302868" y="1340770"/>
                  <a:ext cx="3569773" cy="3585270"/>
                  <a:chOff x="1668151" y="66635"/>
                  <a:chExt cx="3569773" cy="3585270"/>
                </a:xfrm>
              </p:grpSpPr>
              <p:sp>
                <p:nvSpPr>
                  <p:cNvPr id="354" name="Google Shape;354;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8" name="Google Shape;378;p3"/>
                <p:cNvGrpSpPr/>
                <p:nvPr/>
              </p:nvGrpSpPr>
              <p:grpSpPr>
                <a:xfrm rot="166391">
                  <a:off x="8608485" y="1696827"/>
                  <a:ext cx="2884899" cy="2897423"/>
                  <a:chOff x="1668151" y="66635"/>
                  <a:chExt cx="3569773" cy="3585270"/>
                </a:xfrm>
              </p:grpSpPr>
              <p:sp>
                <p:nvSpPr>
                  <p:cNvPr id="379" name="Google Shape;379;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03" name="Google Shape;403;p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 name="Google Shape;405;p3"/>
            <p:cNvGrpSpPr/>
            <p:nvPr/>
          </p:nvGrpSpPr>
          <p:grpSpPr>
            <a:xfrm>
              <a:off x="2778711" y="2410332"/>
              <a:ext cx="3042160" cy="3055367"/>
              <a:chOff x="8302868" y="1340770"/>
              <a:chExt cx="3569773" cy="3585270"/>
            </a:xfrm>
          </p:grpSpPr>
          <p:grpSp>
            <p:nvGrpSpPr>
              <p:cNvPr id="406" name="Google Shape;406;p3"/>
              <p:cNvGrpSpPr/>
              <p:nvPr/>
            </p:nvGrpSpPr>
            <p:grpSpPr>
              <a:xfrm>
                <a:off x="8302868" y="1340770"/>
                <a:ext cx="3569773" cy="3585270"/>
                <a:chOff x="8302868" y="1340770"/>
                <a:chExt cx="3569773" cy="3585270"/>
              </a:xfrm>
            </p:grpSpPr>
            <p:grpSp>
              <p:nvGrpSpPr>
                <p:cNvPr id="407" name="Google Shape;407;p3"/>
                <p:cNvGrpSpPr/>
                <p:nvPr/>
              </p:nvGrpSpPr>
              <p:grpSpPr>
                <a:xfrm>
                  <a:off x="8302868" y="1340770"/>
                  <a:ext cx="3569773" cy="3585270"/>
                  <a:chOff x="1668151" y="66635"/>
                  <a:chExt cx="3569773" cy="3585270"/>
                </a:xfrm>
              </p:grpSpPr>
              <p:sp>
                <p:nvSpPr>
                  <p:cNvPr id="408" name="Google Shape;408;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2" name="Google Shape;432;p3"/>
                <p:cNvGrpSpPr/>
                <p:nvPr/>
              </p:nvGrpSpPr>
              <p:grpSpPr>
                <a:xfrm rot="166391">
                  <a:off x="8608485" y="1696827"/>
                  <a:ext cx="2884899" cy="2897423"/>
                  <a:chOff x="1668151" y="66635"/>
                  <a:chExt cx="3569773" cy="3585270"/>
                </a:xfrm>
              </p:grpSpPr>
              <p:sp>
                <p:nvSpPr>
                  <p:cNvPr id="433" name="Google Shape;433;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57" name="Google Shape;457;p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 name="Google Shape;459;p3"/>
            <p:cNvGrpSpPr/>
            <p:nvPr/>
          </p:nvGrpSpPr>
          <p:grpSpPr>
            <a:xfrm>
              <a:off x="712104" y="3400933"/>
              <a:ext cx="3363797" cy="3378400"/>
              <a:chOff x="8302868" y="1340770"/>
              <a:chExt cx="3569773" cy="3585270"/>
            </a:xfrm>
          </p:grpSpPr>
          <p:grpSp>
            <p:nvGrpSpPr>
              <p:cNvPr id="460" name="Google Shape;460;p3"/>
              <p:cNvGrpSpPr/>
              <p:nvPr/>
            </p:nvGrpSpPr>
            <p:grpSpPr>
              <a:xfrm>
                <a:off x="8302868" y="1340770"/>
                <a:ext cx="3569773" cy="3585270"/>
                <a:chOff x="8302868" y="1340770"/>
                <a:chExt cx="3569773" cy="3585270"/>
              </a:xfrm>
            </p:grpSpPr>
            <p:grpSp>
              <p:nvGrpSpPr>
                <p:cNvPr id="461" name="Google Shape;461;p3"/>
                <p:cNvGrpSpPr/>
                <p:nvPr/>
              </p:nvGrpSpPr>
              <p:grpSpPr>
                <a:xfrm>
                  <a:off x="8302868" y="1340770"/>
                  <a:ext cx="3569773" cy="3585270"/>
                  <a:chOff x="1668151" y="66635"/>
                  <a:chExt cx="3569773" cy="3585270"/>
                </a:xfrm>
              </p:grpSpPr>
              <p:sp>
                <p:nvSpPr>
                  <p:cNvPr id="462" name="Google Shape;462;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 name="Google Shape;479;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 name="Google Shape;481;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 name="Google Shape;482;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6" name="Google Shape;486;p3"/>
                <p:cNvGrpSpPr/>
                <p:nvPr/>
              </p:nvGrpSpPr>
              <p:grpSpPr>
                <a:xfrm rot="166391">
                  <a:off x="8608485" y="1696827"/>
                  <a:ext cx="2884899" cy="2897423"/>
                  <a:chOff x="1668151" y="66635"/>
                  <a:chExt cx="3569773" cy="3585270"/>
                </a:xfrm>
              </p:grpSpPr>
              <p:sp>
                <p:nvSpPr>
                  <p:cNvPr id="487" name="Google Shape;487;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11" name="Google Shape;511;p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13" name="Google Shape;513;p3"/>
          <p:cNvGrpSpPr/>
          <p:nvPr/>
        </p:nvGrpSpPr>
        <p:grpSpPr>
          <a:xfrm flipH="1">
            <a:off x="8912954" y="-53636"/>
            <a:ext cx="3507146" cy="3443133"/>
            <a:chOff x="-46" y="-18511"/>
            <a:chExt cx="3507146" cy="3443133"/>
          </a:xfrm>
        </p:grpSpPr>
        <p:grpSp>
          <p:nvGrpSpPr>
            <p:cNvPr id="514" name="Google Shape;514;p3"/>
            <p:cNvGrpSpPr/>
            <p:nvPr/>
          </p:nvGrpSpPr>
          <p:grpSpPr>
            <a:xfrm>
              <a:off x="1658780" y="98346"/>
              <a:ext cx="1315019" cy="1239830"/>
              <a:chOff x="6795971" y="2730009"/>
              <a:chExt cx="1945294" cy="1834067"/>
            </a:xfrm>
          </p:grpSpPr>
          <p:sp>
            <p:nvSpPr>
              <p:cNvPr id="515" name="Google Shape;515;p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17" name="Google Shape;517;p3"/>
            <p:cNvGrpSpPr/>
            <p:nvPr/>
          </p:nvGrpSpPr>
          <p:grpSpPr>
            <a:xfrm rot="2563311">
              <a:off x="1946058" y="561073"/>
              <a:ext cx="1314946" cy="1239761"/>
              <a:chOff x="6795971" y="2730008"/>
              <a:chExt cx="1945294" cy="1834067"/>
            </a:xfrm>
          </p:grpSpPr>
          <p:sp>
            <p:nvSpPr>
              <p:cNvPr id="518" name="Google Shape;518;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0" name="Google Shape;520;p3"/>
            <p:cNvGrpSpPr/>
            <p:nvPr/>
          </p:nvGrpSpPr>
          <p:grpSpPr>
            <a:xfrm rot="9103505">
              <a:off x="797210" y="1947401"/>
              <a:ext cx="1314924" cy="1239740"/>
              <a:chOff x="6795971" y="2730008"/>
              <a:chExt cx="1945294" cy="1834067"/>
            </a:xfrm>
          </p:grpSpPr>
          <p:sp>
            <p:nvSpPr>
              <p:cNvPr id="521" name="Google Shape;521;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3" name="Google Shape;523;p3"/>
            <p:cNvGrpSpPr/>
            <p:nvPr/>
          </p:nvGrpSpPr>
          <p:grpSpPr>
            <a:xfrm rot="-8763644">
              <a:off x="234028" y="1610385"/>
              <a:ext cx="1314949" cy="1239764"/>
              <a:chOff x="6795971" y="2730008"/>
              <a:chExt cx="1945294" cy="1834067"/>
            </a:xfrm>
          </p:grpSpPr>
          <p:sp>
            <p:nvSpPr>
              <p:cNvPr id="524" name="Google Shape;524;p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6" name="Google Shape;526;p3"/>
            <p:cNvGrpSpPr/>
            <p:nvPr/>
          </p:nvGrpSpPr>
          <p:grpSpPr>
            <a:xfrm>
              <a:off x="67016" y="-18511"/>
              <a:ext cx="2413166" cy="2423642"/>
              <a:chOff x="8302868" y="1340770"/>
              <a:chExt cx="3569773" cy="3585270"/>
            </a:xfrm>
          </p:grpSpPr>
          <p:grpSp>
            <p:nvGrpSpPr>
              <p:cNvPr id="527" name="Google Shape;527;p3"/>
              <p:cNvGrpSpPr/>
              <p:nvPr/>
            </p:nvGrpSpPr>
            <p:grpSpPr>
              <a:xfrm>
                <a:off x="8302868" y="1340770"/>
                <a:ext cx="3569773" cy="3585270"/>
                <a:chOff x="8302868" y="1340770"/>
                <a:chExt cx="3569773" cy="3585270"/>
              </a:xfrm>
            </p:grpSpPr>
            <p:grpSp>
              <p:nvGrpSpPr>
                <p:cNvPr id="528" name="Google Shape;528;p3"/>
                <p:cNvGrpSpPr/>
                <p:nvPr/>
              </p:nvGrpSpPr>
              <p:grpSpPr>
                <a:xfrm>
                  <a:off x="8302868" y="1340770"/>
                  <a:ext cx="3569773" cy="3585270"/>
                  <a:chOff x="1668151" y="66635"/>
                  <a:chExt cx="3569773" cy="3585270"/>
                </a:xfrm>
              </p:grpSpPr>
              <p:sp>
                <p:nvSpPr>
                  <p:cNvPr id="529" name="Google Shape;529;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3" name="Google Shape;553;p3"/>
                <p:cNvGrpSpPr/>
                <p:nvPr/>
              </p:nvGrpSpPr>
              <p:grpSpPr>
                <a:xfrm rot="166391">
                  <a:off x="8608485" y="1696827"/>
                  <a:ext cx="2884899" cy="2897423"/>
                  <a:chOff x="1668151" y="66635"/>
                  <a:chExt cx="3569773" cy="3585270"/>
                </a:xfrm>
              </p:grpSpPr>
              <p:sp>
                <p:nvSpPr>
                  <p:cNvPr id="554" name="Google Shape;554;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578" name="Google Shape;578;p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0" name="Google Shape;580;p3"/>
            <p:cNvGrpSpPr/>
            <p:nvPr/>
          </p:nvGrpSpPr>
          <p:grpSpPr>
            <a:xfrm>
              <a:off x="1429552" y="1137270"/>
              <a:ext cx="1720987" cy="1728459"/>
              <a:chOff x="8302868" y="1340770"/>
              <a:chExt cx="3569773" cy="3585270"/>
            </a:xfrm>
          </p:grpSpPr>
          <p:grpSp>
            <p:nvGrpSpPr>
              <p:cNvPr id="581" name="Google Shape;581;p3"/>
              <p:cNvGrpSpPr/>
              <p:nvPr/>
            </p:nvGrpSpPr>
            <p:grpSpPr>
              <a:xfrm>
                <a:off x="8302868" y="1340770"/>
                <a:ext cx="3569773" cy="3585270"/>
                <a:chOff x="8302868" y="1340770"/>
                <a:chExt cx="3569773" cy="3585270"/>
              </a:xfrm>
            </p:grpSpPr>
            <p:grpSp>
              <p:nvGrpSpPr>
                <p:cNvPr id="582" name="Google Shape;582;p3"/>
                <p:cNvGrpSpPr/>
                <p:nvPr/>
              </p:nvGrpSpPr>
              <p:grpSpPr>
                <a:xfrm>
                  <a:off x="8302868" y="1340770"/>
                  <a:ext cx="3569773" cy="3585270"/>
                  <a:chOff x="1668151" y="66635"/>
                  <a:chExt cx="3569773" cy="3585270"/>
                </a:xfrm>
              </p:grpSpPr>
              <p:sp>
                <p:nvSpPr>
                  <p:cNvPr id="583" name="Google Shape;583;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 name="Google Shape;600;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07" name="Google Shape;607;p3"/>
                <p:cNvGrpSpPr/>
                <p:nvPr/>
              </p:nvGrpSpPr>
              <p:grpSpPr>
                <a:xfrm rot="166391">
                  <a:off x="8608485" y="1696827"/>
                  <a:ext cx="2884899" cy="2897423"/>
                  <a:chOff x="1668151" y="66635"/>
                  <a:chExt cx="3569773" cy="3585270"/>
                </a:xfrm>
              </p:grpSpPr>
              <p:sp>
                <p:nvSpPr>
                  <p:cNvPr id="608" name="Google Shape;608;p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632" name="Google Shape;632;p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6 Title and text left">
  <p:cSld name="CUSTOM_15">
    <p:bg>
      <p:bgPr>
        <a:solidFill>
          <a:schemeClr val="accent2"/>
        </a:solidFill>
      </p:bgPr>
    </p:bg>
    <p:spTree>
      <p:nvGrpSpPr>
        <p:cNvPr id="2965" name="Shape 2965"/>
        <p:cNvGrpSpPr/>
        <p:nvPr/>
      </p:nvGrpSpPr>
      <p:grpSpPr>
        <a:xfrm>
          <a:off x="0" y="0"/>
          <a:ext cx="0" cy="0"/>
          <a:chOff x="0" y="0"/>
          <a:chExt cx="0" cy="0"/>
        </a:xfrm>
      </p:grpSpPr>
      <p:sp>
        <p:nvSpPr>
          <p:cNvPr id="2966" name="Google Shape;2966;p21"/>
          <p:cNvSpPr/>
          <p:nvPr/>
        </p:nvSpPr>
        <p:spPr>
          <a:xfrm>
            <a:off x="383700" y="1040250"/>
            <a:ext cx="11424600" cy="47775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2967" name="Google Shape;2967;p21"/>
          <p:cNvPicPr preferRelativeResize="0"/>
          <p:nvPr/>
        </p:nvPicPr>
        <p:blipFill rotWithShape="1">
          <a:blip r:embed="rId2">
            <a:alphaModFix amt="50000"/>
          </a:blip>
          <a:srcRect b="0" l="0" r="0" t="0"/>
          <a:stretch/>
        </p:blipFill>
        <p:spPr>
          <a:xfrm>
            <a:off x="383700" y="1040250"/>
            <a:ext cx="11424600" cy="4777389"/>
          </a:xfrm>
          <a:prstGeom prst="rect">
            <a:avLst/>
          </a:prstGeom>
          <a:noFill/>
          <a:ln>
            <a:noFill/>
          </a:ln>
          <a:effectLst>
            <a:outerShdw blurRad="50800" rotWithShape="0" algn="ctr" dir="5400000" dist="50800">
              <a:srgbClr val="000000">
                <a:alpha val="0"/>
              </a:srgbClr>
            </a:outerShdw>
          </a:effectLst>
        </p:spPr>
      </p:pic>
      <p:sp>
        <p:nvSpPr>
          <p:cNvPr id="2968" name="Google Shape;2968;p21"/>
          <p:cNvSpPr txBox="1"/>
          <p:nvPr>
            <p:ph type="title"/>
          </p:nvPr>
        </p:nvSpPr>
        <p:spPr>
          <a:xfrm>
            <a:off x="872800" y="1431575"/>
            <a:ext cx="5581500" cy="7635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4000"/>
              <a:buFont typeface="Aldrich"/>
              <a:buNone/>
              <a:defRPr/>
            </a:lvl1pPr>
            <a:lvl2pPr lvl="1"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969" name="Google Shape;2969;p21"/>
          <p:cNvSpPr txBox="1"/>
          <p:nvPr>
            <p:ph idx="1" type="body"/>
          </p:nvPr>
        </p:nvSpPr>
        <p:spPr>
          <a:xfrm>
            <a:off x="872650" y="2981200"/>
            <a:ext cx="5581500" cy="2453700"/>
          </a:xfrm>
          <a:prstGeom prst="rect">
            <a:avLst/>
          </a:prstGeom>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spcBef>
                <a:spcPts val="2100"/>
              </a:spcBef>
              <a:spcAft>
                <a:spcPts val="0"/>
              </a:spcAft>
              <a:buSzPts val="1900"/>
              <a:buChar char="○"/>
              <a:defRPr/>
            </a:lvl2pPr>
            <a:lvl3pPr indent="-349250" lvl="2" marL="1371600" algn="r">
              <a:spcBef>
                <a:spcPts val="2100"/>
              </a:spcBef>
              <a:spcAft>
                <a:spcPts val="0"/>
              </a:spcAft>
              <a:buSzPts val="1900"/>
              <a:buChar char="■"/>
              <a:defRPr/>
            </a:lvl3pPr>
            <a:lvl4pPr indent="-349250" lvl="3" marL="1828800" algn="r">
              <a:spcBef>
                <a:spcPts val="2100"/>
              </a:spcBef>
              <a:spcAft>
                <a:spcPts val="0"/>
              </a:spcAft>
              <a:buSzPts val="1900"/>
              <a:buChar char="●"/>
              <a:defRPr/>
            </a:lvl4pPr>
            <a:lvl5pPr indent="-349250" lvl="4" marL="2286000" algn="r">
              <a:spcBef>
                <a:spcPts val="2100"/>
              </a:spcBef>
              <a:spcAft>
                <a:spcPts val="0"/>
              </a:spcAft>
              <a:buSzPts val="1900"/>
              <a:buChar char="○"/>
              <a:defRPr/>
            </a:lvl5pPr>
            <a:lvl6pPr indent="-349250" lvl="5" marL="2743200" algn="r">
              <a:spcBef>
                <a:spcPts val="2100"/>
              </a:spcBef>
              <a:spcAft>
                <a:spcPts val="0"/>
              </a:spcAft>
              <a:buSzPts val="1900"/>
              <a:buChar char="■"/>
              <a:defRPr/>
            </a:lvl6pPr>
            <a:lvl7pPr indent="-349250" lvl="6" marL="3200400" algn="r">
              <a:spcBef>
                <a:spcPts val="2100"/>
              </a:spcBef>
              <a:spcAft>
                <a:spcPts val="0"/>
              </a:spcAft>
              <a:buSzPts val="1900"/>
              <a:buChar char="●"/>
              <a:defRPr/>
            </a:lvl7pPr>
            <a:lvl8pPr indent="-349250" lvl="7" marL="3657600" algn="r">
              <a:spcBef>
                <a:spcPts val="2100"/>
              </a:spcBef>
              <a:spcAft>
                <a:spcPts val="0"/>
              </a:spcAft>
              <a:buSzPts val="1900"/>
              <a:buChar char="○"/>
              <a:defRPr/>
            </a:lvl8pPr>
            <a:lvl9pPr indent="-349250" lvl="8" marL="4114800" algn="r">
              <a:spcBef>
                <a:spcPts val="2100"/>
              </a:spcBef>
              <a:spcAft>
                <a:spcPts val="2100"/>
              </a:spcAft>
              <a:buSzPts val="1900"/>
              <a:buChar char="■"/>
              <a:defRPr/>
            </a:lvl9pPr>
          </a:lstStyle>
          <a:p/>
        </p:txBody>
      </p:sp>
      <p:grpSp>
        <p:nvGrpSpPr>
          <p:cNvPr id="2970" name="Google Shape;2970;p21"/>
          <p:cNvGrpSpPr/>
          <p:nvPr/>
        </p:nvGrpSpPr>
        <p:grpSpPr>
          <a:xfrm flipH="1" rot="10800000">
            <a:off x="-76197" y="-76200"/>
            <a:ext cx="2323282" cy="2281497"/>
            <a:chOff x="-338757" y="4493430"/>
            <a:chExt cx="2966397" cy="2913045"/>
          </a:xfrm>
        </p:grpSpPr>
        <p:grpSp>
          <p:nvGrpSpPr>
            <p:cNvPr id="2971" name="Google Shape;2971;p21"/>
            <p:cNvGrpSpPr/>
            <p:nvPr/>
          </p:nvGrpSpPr>
          <p:grpSpPr>
            <a:xfrm flipH="1" rot="10800000">
              <a:off x="1064263" y="6258705"/>
              <a:ext cx="1112514" cy="1048903"/>
              <a:chOff x="6795971" y="2730009"/>
              <a:chExt cx="1945294" cy="1834067"/>
            </a:xfrm>
          </p:grpSpPr>
          <p:sp>
            <p:nvSpPr>
              <p:cNvPr id="2972" name="Google Shape;2972;p21"/>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3" name="Google Shape;2973;p2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74" name="Google Shape;2974;p21"/>
            <p:cNvGrpSpPr/>
            <p:nvPr/>
          </p:nvGrpSpPr>
          <p:grpSpPr>
            <a:xfrm flipH="1" rot="8236485">
              <a:off x="1307001" y="5867212"/>
              <a:ext cx="1112443" cy="1048836"/>
              <a:chOff x="6795971" y="2730008"/>
              <a:chExt cx="1945294" cy="1834067"/>
            </a:xfrm>
          </p:grpSpPr>
          <p:sp>
            <p:nvSpPr>
              <p:cNvPr id="2975" name="Google Shape;2975;p2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6" name="Google Shape;2976;p2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77" name="Google Shape;2977;p21"/>
            <p:cNvGrpSpPr/>
            <p:nvPr/>
          </p:nvGrpSpPr>
          <p:grpSpPr>
            <a:xfrm flipH="1" rot="1696620">
              <a:off x="335508" y="4694343"/>
              <a:ext cx="1112395" cy="1048791"/>
              <a:chOff x="6795971" y="2730008"/>
              <a:chExt cx="1945294" cy="1834067"/>
            </a:xfrm>
          </p:grpSpPr>
          <p:sp>
            <p:nvSpPr>
              <p:cNvPr id="2978" name="Google Shape;2978;p2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9" name="Google Shape;2979;p2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80" name="Google Shape;2980;p21"/>
            <p:cNvGrpSpPr/>
            <p:nvPr/>
          </p:nvGrpSpPr>
          <p:grpSpPr>
            <a:xfrm flipH="1" rot="-2036577">
              <a:off x="-140728" y="4979630"/>
              <a:ext cx="1112409" cy="1048804"/>
              <a:chOff x="6795971" y="2730008"/>
              <a:chExt cx="1945294" cy="1834067"/>
            </a:xfrm>
          </p:grpSpPr>
          <p:sp>
            <p:nvSpPr>
              <p:cNvPr id="2981" name="Google Shape;2981;p21"/>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2" name="Google Shape;2982;p21"/>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83" name="Google Shape;2983;p21"/>
            <p:cNvGrpSpPr/>
            <p:nvPr/>
          </p:nvGrpSpPr>
          <p:grpSpPr>
            <a:xfrm flipH="1" rot="10800000">
              <a:off x="-282364" y="5356059"/>
              <a:ext cx="2041553" cy="2050416"/>
              <a:chOff x="8302868" y="1340770"/>
              <a:chExt cx="3569773" cy="3585270"/>
            </a:xfrm>
          </p:grpSpPr>
          <p:grpSp>
            <p:nvGrpSpPr>
              <p:cNvPr id="2984" name="Google Shape;2984;p21"/>
              <p:cNvGrpSpPr/>
              <p:nvPr/>
            </p:nvGrpSpPr>
            <p:grpSpPr>
              <a:xfrm>
                <a:off x="8302868" y="1340770"/>
                <a:ext cx="3569773" cy="3585270"/>
                <a:chOff x="8302868" y="1340770"/>
                <a:chExt cx="3569773" cy="3585270"/>
              </a:xfrm>
            </p:grpSpPr>
            <p:grpSp>
              <p:nvGrpSpPr>
                <p:cNvPr id="2985" name="Google Shape;2985;p21"/>
                <p:cNvGrpSpPr/>
                <p:nvPr/>
              </p:nvGrpSpPr>
              <p:grpSpPr>
                <a:xfrm>
                  <a:off x="8302868" y="1340770"/>
                  <a:ext cx="3569773" cy="3585270"/>
                  <a:chOff x="1668151" y="66635"/>
                  <a:chExt cx="3569773" cy="3585270"/>
                </a:xfrm>
              </p:grpSpPr>
              <p:sp>
                <p:nvSpPr>
                  <p:cNvPr id="2986" name="Google Shape;2986;p2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7" name="Google Shape;2987;p2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8" name="Google Shape;2988;p2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9" name="Google Shape;2989;p2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0" name="Google Shape;2990;p2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1" name="Google Shape;2991;p2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2" name="Google Shape;2992;p2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3" name="Google Shape;2993;p2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4" name="Google Shape;2994;p2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5" name="Google Shape;2995;p2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6" name="Google Shape;2996;p2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7" name="Google Shape;2997;p2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8" name="Google Shape;2998;p2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9" name="Google Shape;2999;p2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0" name="Google Shape;3000;p2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1" name="Google Shape;3001;p2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2" name="Google Shape;3002;p2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3" name="Google Shape;3003;p2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4" name="Google Shape;3004;p2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5" name="Google Shape;3005;p2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6" name="Google Shape;3006;p2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7" name="Google Shape;3007;p2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8" name="Google Shape;3008;p2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9" name="Google Shape;3009;p2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10" name="Google Shape;3010;p21"/>
                <p:cNvGrpSpPr/>
                <p:nvPr/>
              </p:nvGrpSpPr>
              <p:grpSpPr>
                <a:xfrm rot="166391">
                  <a:off x="8608485" y="1696827"/>
                  <a:ext cx="2884899" cy="2897423"/>
                  <a:chOff x="1668151" y="66635"/>
                  <a:chExt cx="3569773" cy="3585270"/>
                </a:xfrm>
              </p:grpSpPr>
              <p:sp>
                <p:nvSpPr>
                  <p:cNvPr id="3011" name="Google Shape;3011;p2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2" name="Google Shape;3012;p2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3" name="Google Shape;3013;p2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4" name="Google Shape;3014;p2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5" name="Google Shape;3015;p2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6" name="Google Shape;3016;p2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7" name="Google Shape;3017;p2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8" name="Google Shape;3018;p2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9" name="Google Shape;3019;p2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0" name="Google Shape;3020;p2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1" name="Google Shape;3021;p2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2" name="Google Shape;3022;p2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3" name="Google Shape;3023;p2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4" name="Google Shape;3024;p2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5" name="Google Shape;3025;p2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6" name="Google Shape;3026;p2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7" name="Google Shape;3027;p2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8" name="Google Shape;3028;p2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9" name="Google Shape;3029;p2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0" name="Google Shape;3030;p2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1" name="Google Shape;3031;p2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2" name="Google Shape;3032;p2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3" name="Google Shape;3033;p2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4" name="Google Shape;3034;p2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035" name="Google Shape;3035;p2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6" name="Google Shape;3036;p2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37" name="Google Shape;3037;p21"/>
            <p:cNvGrpSpPr/>
            <p:nvPr/>
          </p:nvGrpSpPr>
          <p:grpSpPr>
            <a:xfrm flipH="1" rot="10800000">
              <a:off x="870669" y="4966200"/>
              <a:ext cx="1456110" cy="1462432"/>
              <a:chOff x="8302868" y="1340770"/>
              <a:chExt cx="3569773" cy="3585270"/>
            </a:xfrm>
          </p:grpSpPr>
          <p:grpSp>
            <p:nvGrpSpPr>
              <p:cNvPr id="3038" name="Google Shape;3038;p21"/>
              <p:cNvGrpSpPr/>
              <p:nvPr/>
            </p:nvGrpSpPr>
            <p:grpSpPr>
              <a:xfrm>
                <a:off x="8302868" y="1340770"/>
                <a:ext cx="3569773" cy="3585270"/>
                <a:chOff x="8302868" y="1340770"/>
                <a:chExt cx="3569773" cy="3585270"/>
              </a:xfrm>
            </p:grpSpPr>
            <p:grpSp>
              <p:nvGrpSpPr>
                <p:cNvPr id="3039" name="Google Shape;3039;p21"/>
                <p:cNvGrpSpPr/>
                <p:nvPr/>
              </p:nvGrpSpPr>
              <p:grpSpPr>
                <a:xfrm>
                  <a:off x="8302868" y="1340770"/>
                  <a:ext cx="3569773" cy="3585270"/>
                  <a:chOff x="1668151" y="66635"/>
                  <a:chExt cx="3569773" cy="3585270"/>
                </a:xfrm>
              </p:grpSpPr>
              <p:sp>
                <p:nvSpPr>
                  <p:cNvPr id="3040" name="Google Shape;3040;p2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1" name="Google Shape;3041;p2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2" name="Google Shape;3042;p2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3" name="Google Shape;3043;p2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4" name="Google Shape;3044;p2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5" name="Google Shape;3045;p2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6" name="Google Shape;3046;p2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7" name="Google Shape;3047;p2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8" name="Google Shape;3048;p2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9" name="Google Shape;3049;p2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0" name="Google Shape;3050;p2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1" name="Google Shape;3051;p2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2" name="Google Shape;3052;p2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3" name="Google Shape;3053;p2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4" name="Google Shape;3054;p2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5" name="Google Shape;3055;p2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6" name="Google Shape;3056;p2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7" name="Google Shape;3057;p2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8" name="Google Shape;3058;p2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9" name="Google Shape;3059;p2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0" name="Google Shape;3060;p2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1" name="Google Shape;3061;p2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2" name="Google Shape;3062;p2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3" name="Google Shape;3063;p2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064" name="Google Shape;3064;p21"/>
                <p:cNvGrpSpPr/>
                <p:nvPr/>
              </p:nvGrpSpPr>
              <p:grpSpPr>
                <a:xfrm rot="166391">
                  <a:off x="8608485" y="1696827"/>
                  <a:ext cx="2884899" cy="2897423"/>
                  <a:chOff x="1668151" y="66635"/>
                  <a:chExt cx="3569773" cy="3585270"/>
                </a:xfrm>
              </p:grpSpPr>
              <p:sp>
                <p:nvSpPr>
                  <p:cNvPr id="3065" name="Google Shape;3065;p2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6" name="Google Shape;3066;p2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7" name="Google Shape;3067;p2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8" name="Google Shape;3068;p2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9" name="Google Shape;3069;p2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0" name="Google Shape;3070;p2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1" name="Google Shape;3071;p2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2" name="Google Shape;3072;p2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3" name="Google Shape;3073;p2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4" name="Google Shape;3074;p2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5" name="Google Shape;3075;p2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6" name="Google Shape;3076;p2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7" name="Google Shape;3077;p2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8" name="Google Shape;3078;p2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9" name="Google Shape;3079;p2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0" name="Google Shape;3080;p2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1" name="Google Shape;3081;p2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2" name="Google Shape;3082;p2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3" name="Google Shape;3083;p2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4" name="Google Shape;3084;p2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5" name="Google Shape;3085;p2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6" name="Google Shape;3086;p2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7" name="Google Shape;3087;p2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8" name="Google Shape;3088;p2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089" name="Google Shape;3089;p2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0" name="Google Shape;3090;p2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7 Title and text right">
  <p:cSld name="CUSTOM_16">
    <p:bg>
      <p:bgPr>
        <a:solidFill>
          <a:schemeClr val="accent2"/>
        </a:solidFill>
      </p:bgPr>
    </p:bg>
    <p:spTree>
      <p:nvGrpSpPr>
        <p:cNvPr id="3091" name="Shape 3091"/>
        <p:cNvGrpSpPr/>
        <p:nvPr/>
      </p:nvGrpSpPr>
      <p:grpSpPr>
        <a:xfrm>
          <a:off x="0" y="0"/>
          <a:ext cx="0" cy="0"/>
          <a:chOff x="0" y="0"/>
          <a:chExt cx="0" cy="0"/>
        </a:xfrm>
      </p:grpSpPr>
      <p:sp>
        <p:nvSpPr>
          <p:cNvPr id="3092" name="Google Shape;3092;p22"/>
          <p:cNvSpPr/>
          <p:nvPr/>
        </p:nvSpPr>
        <p:spPr>
          <a:xfrm>
            <a:off x="383700" y="1040250"/>
            <a:ext cx="11424600" cy="47775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3093" name="Google Shape;3093;p22"/>
          <p:cNvPicPr preferRelativeResize="0"/>
          <p:nvPr/>
        </p:nvPicPr>
        <p:blipFill rotWithShape="1">
          <a:blip r:embed="rId2">
            <a:alphaModFix amt="50000"/>
          </a:blip>
          <a:srcRect b="0" l="0" r="0" t="0"/>
          <a:stretch/>
        </p:blipFill>
        <p:spPr>
          <a:xfrm>
            <a:off x="383700" y="1040250"/>
            <a:ext cx="11424600" cy="4777389"/>
          </a:xfrm>
          <a:prstGeom prst="rect">
            <a:avLst/>
          </a:prstGeom>
          <a:noFill/>
          <a:ln>
            <a:noFill/>
          </a:ln>
          <a:effectLst>
            <a:outerShdw blurRad="50800" rotWithShape="0" algn="ctr" dir="5400000" dist="50800">
              <a:srgbClr val="000000">
                <a:alpha val="0"/>
              </a:srgbClr>
            </a:outerShdw>
          </a:effectLst>
        </p:spPr>
      </p:pic>
      <p:sp>
        <p:nvSpPr>
          <p:cNvPr id="3094" name="Google Shape;3094;p22"/>
          <p:cNvSpPr txBox="1"/>
          <p:nvPr>
            <p:ph type="title"/>
          </p:nvPr>
        </p:nvSpPr>
        <p:spPr>
          <a:xfrm>
            <a:off x="5978200" y="1355375"/>
            <a:ext cx="55815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3095" name="Google Shape;3095;p22"/>
          <p:cNvSpPr txBox="1"/>
          <p:nvPr>
            <p:ph idx="1" type="body"/>
          </p:nvPr>
        </p:nvSpPr>
        <p:spPr>
          <a:xfrm>
            <a:off x="5978300" y="2741175"/>
            <a:ext cx="5581500" cy="27216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8 Custom Layout 1">
  <p:cSld name="CUSTOM_17">
    <p:bg>
      <p:bgPr>
        <a:solidFill>
          <a:schemeClr val="lt2"/>
        </a:solidFill>
      </p:bgPr>
    </p:bg>
    <p:spTree>
      <p:nvGrpSpPr>
        <p:cNvPr id="3096" name="Shape 3096"/>
        <p:cNvGrpSpPr/>
        <p:nvPr/>
      </p:nvGrpSpPr>
      <p:grpSpPr>
        <a:xfrm>
          <a:off x="0" y="0"/>
          <a:ext cx="0" cy="0"/>
          <a:chOff x="0" y="0"/>
          <a:chExt cx="0" cy="0"/>
        </a:xfrm>
      </p:grpSpPr>
      <p:grpSp>
        <p:nvGrpSpPr>
          <p:cNvPr id="3097" name="Google Shape;3097;p23"/>
          <p:cNvGrpSpPr/>
          <p:nvPr/>
        </p:nvGrpSpPr>
        <p:grpSpPr>
          <a:xfrm>
            <a:off x="-3379748" y="-6078679"/>
            <a:ext cx="18951495" cy="19015358"/>
            <a:chOff x="-3394471" y="-6056173"/>
            <a:chExt cx="18951495" cy="19015358"/>
          </a:xfrm>
        </p:grpSpPr>
        <p:sp>
          <p:nvSpPr>
            <p:cNvPr id="3098" name="Google Shape;3098;p23"/>
            <p:cNvSpPr/>
            <p:nvPr/>
          </p:nvSpPr>
          <p:spPr>
            <a:xfrm rot="2700000">
              <a:off x="-580517" y="-3319363"/>
              <a:ext cx="13323587" cy="13477875"/>
            </a:xfrm>
            <a:custGeom>
              <a:rect b="b" l="l" r="r" t="t"/>
              <a:pathLst>
                <a:path extrusionOk="0" h="13470384" w="13316182">
                  <a:moveTo>
                    <a:pt x="13028182" y="4463459"/>
                  </a:moveTo>
                  <a:lnTo>
                    <a:pt x="13316182" y="4751459"/>
                  </a:lnTo>
                  <a:lnTo>
                    <a:pt x="13316182" y="4947217"/>
                  </a:lnTo>
                  <a:lnTo>
                    <a:pt x="13028182" y="5235217"/>
                  </a:lnTo>
                  <a:close/>
                  <a:moveTo>
                    <a:pt x="12376768" y="3812046"/>
                  </a:moveTo>
                  <a:lnTo>
                    <a:pt x="12664769" y="4100046"/>
                  </a:lnTo>
                  <a:lnTo>
                    <a:pt x="12664769" y="5598630"/>
                  </a:lnTo>
                  <a:lnTo>
                    <a:pt x="12376769" y="5886631"/>
                  </a:lnTo>
                  <a:close/>
                  <a:moveTo>
                    <a:pt x="11725359" y="3160636"/>
                  </a:moveTo>
                  <a:lnTo>
                    <a:pt x="12013359" y="3448636"/>
                  </a:lnTo>
                  <a:lnTo>
                    <a:pt x="12013360" y="6250040"/>
                  </a:lnTo>
                  <a:lnTo>
                    <a:pt x="11725360" y="6538039"/>
                  </a:lnTo>
                  <a:close/>
                  <a:moveTo>
                    <a:pt x="11073951" y="2509228"/>
                  </a:moveTo>
                  <a:lnTo>
                    <a:pt x="11361951" y="2797229"/>
                  </a:lnTo>
                  <a:lnTo>
                    <a:pt x="11361952" y="6901448"/>
                  </a:lnTo>
                  <a:lnTo>
                    <a:pt x="11073951" y="7189448"/>
                  </a:lnTo>
                  <a:close/>
                  <a:moveTo>
                    <a:pt x="10422541" y="1857818"/>
                  </a:moveTo>
                  <a:lnTo>
                    <a:pt x="10710541" y="2145819"/>
                  </a:lnTo>
                  <a:lnTo>
                    <a:pt x="10710542" y="7552858"/>
                  </a:lnTo>
                  <a:lnTo>
                    <a:pt x="10422541" y="7840858"/>
                  </a:lnTo>
                  <a:close/>
                  <a:moveTo>
                    <a:pt x="9771133" y="1206410"/>
                  </a:moveTo>
                  <a:lnTo>
                    <a:pt x="10059133" y="1494411"/>
                  </a:lnTo>
                  <a:lnTo>
                    <a:pt x="10059134" y="8204265"/>
                  </a:lnTo>
                  <a:lnTo>
                    <a:pt x="9771133" y="8492266"/>
                  </a:lnTo>
                  <a:close/>
                  <a:moveTo>
                    <a:pt x="9119723" y="555000"/>
                  </a:moveTo>
                  <a:lnTo>
                    <a:pt x="9407723" y="843000"/>
                  </a:lnTo>
                  <a:lnTo>
                    <a:pt x="9407723" y="8855676"/>
                  </a:lnTo>
                  <a:lnTo>
                    <a:pt x="9119723" y="9143676"/>
                  </a:lnTo>
                  <a:close/>
                  <a:moveTo>
                    <a:pt x="8468318" y="96406"/>
                  </a:moveTo>
                  <a:lnTo>
                    <a:pt x="8564723" y="0"/>
                  </a:lnTo>
                  <a:lnTo>
                    <a:pt x="8756317" y="191594"/>
                  </a:lnTo>
                  <a:lnTo>
                    <a:pt x="8756317" y="9507082"/>
                  </a:lnTo>
                  <a:lnTo>
                    <a:pt x="8468318" y="9795082"/>
                  </a:lnTo>
                  <a:close/>
                  <a:moveTo>
                    <a:pt x="7816904" y="747819"/>
                  </a:moveTo>
                  <a:lnTo>
                    <a:pt x="8104906" y="459818"/>
                  </a:lnTo>
                  <a:lnTo>
                    <a:pt x="8104905" y="10158494"/>
                  </a:lnTo>
                  <a:lnTo>
                    <a:pt x="7816904" y="10446495"/>
                  </a:lnTo>
                  <a:close/>
                  <a:moveTo>
                    <a:pt x="7165499" y="1399224"/>
                  </a:moveTo>
                  <a:lnTo>
                    <a:pt x="7453499" y="1111224"/>
                  </a:lnTo>
                  <a:lnTo>
                    <a:pt x="7453498" y="10809901"/>
                  </a:lnTo>
                  <a:lnTo>
                    <a:pt x="7165499" y="11097901"/>
                  </a:lnTo>
                  <a:close/>
                  <a:moveTo>
                    <a:pt x="6514086" y="2050637"/>
                  </a:moveTo>
                  <a:lnTo>
                    <a:pt x="6802086" y="1762637"/>
                  </a:lnTo>
                  <a:lnTo>
                    <a:pt x="6802086" y="11461313"/>
                  </a:lnTo>
                  <a:lnTo>
                    <a:pt x="6514086" y="11749313"/>
                  </a:lnTo>
                  <a:close/>
                  <a:moveTo>
                    <a:pt x="5862680" y="2702043"/>
                  </a:moveTo>
                  <a:lnTo>
                    <a:pt x="6150680" y="2414043"/>
                  </a:lnTo>
                  <a:lnTo>
                    <a:pt x="6150680" y="12112719"/>
                  </a:lnTo>
                  <a:lnTo>
                    <a:pt x="5862680" y="12400719"/>
                  </a:lnTo>
                  <a:close/>
                  <a:moveTo>
                    <a:pt x="5211269" y="3353454"/>
                  </a:moveTo>
                  <a:lnTo>
                    <a:pt x="5499269" y="3065454"/>
                  </a:lnTo>
                  <a:lnTo>
                    <a:pt x="5499268" y="12764131"/>
                  </a:lnTo>
                  <a:lnTo>
                    <a:pt x="5211269" y="13052130"/>
                  </a:lnTo>
                  <a:close/>
                  <a:moveTo>
                    <a:pt x="4559862" y="4004861"/>
                  </a:moveTo>
                  <a:lnTo>
                    <a:pt x="4847863" y="3716860"/>
                  </a:lnTo>
                  <a:lnTo>
                    <a:pt x="4847862" y="13415537"/>
                  </a:lnTo>
                  <a:lnTo>
                    <a:pt x="4793015" y="13470384"/>
                  </a:lnTo>
                  <a:lnTo>
                    <a:pt x="4559862" y="13237231"/>
                  </a:lnTo>
                  <a:close/>
                  <a:moveTo>
                    <a:pt x="3908450" y="4656273"/>
                  </a:moveTo>
                  <a:lnTo>
                    <a:pt x="4196450" y="4368273"/>
                  </a:lnTo>
                  <a:lnTo>
                    <a:pt x="4196450" y="12873819"/>
                  </a:lnTo>
                  <a:lnTo>
                    <a:pt x="3908450" y="12585818"/>
                  </a:lnTo>
                  <a:close/>
                  <a:moveTo>
                    <a:pt x="3257044" y="5307679"/>
                  </a:moveTo>
                  <a:lnTo>
                    <a:pt x="3545044" y="5019679"/>
                  </a:lnTo>
                  <a:lnTo>
                    <a:pt x="3545044" y="12222413"/>
                  </a:lnTo>
                  <a:lnTo>
                    <a:pt x="3257044" y="11934413"/>
                  </a:lnTo>
                  <a:close/>
                  <a:moveTo>
                    <a:pt x="2605635" y="5959088"/>
                  </a:moveTo>
                  <a:lnTo>
                    <a:pt x="2893635" y="5671088"/>
                  </a:lnTo>
                  <a:lnTo>
                    <a:pt x="2893635" y="11571004"/>
                  </a:lnTo>
                  <a:lnTo>
                    <a:pt x="2605635" y="11283004"/>
                  </a:lnTo>
                  <a:close/>
                  <a:moveTo>
                    <a:pt x="1954225" y="6610498"/>
                  </a:moveTo>
                  <a:lnTo>
                    <a:pt x="2242225" y="6322498"/>
                  </a:lnTo>
                  <a:lnTo>
                    <a:pt x="2242226" y="10919594"/>
                  </a:lnTo>
                  <a:lnTo>
                    <a:pt x="1954225" y="10631594"/>
                  </a:lnTo>
                  <a:close/>
                  <a:moveTo>
                    <a:pt x="1302816" y="7261907"/>
                  </a:moveTo>
                  <a:lnTo>
                    <a:pt x="1590816" y="6973907"/>
                  </a:lnTo>
                  <a:lnTo>
                    <a:pt x="1590816" y="10268184"/>
                  </a:lnTo>
                  <a:lnTo>
                    <a:pt x="1302816" y="9980184"/>
                  </a:lnTo>
                  <a:close/>
                  <a:moveTo>
                    <a:pt x="651407" y="7913316"/>
                  </a:moveTo>
                  <a:lnTo>
                    <a:pt x="939407" y="7625317"/>
                  </a:lnTo>
                  <a:lnTo>
                    <a:pt x="939407" y="9616775"/>
                  </a:lnTo>
                  <a:lnTo>
                    <a:pt x="651407" y="9328776"/>
                  </a:lnTo>
                  <a:close/>
                  <a:moveTo>
                    <a:pt x="0" y="8564724"/>
                  </a:moveTo>
                  <a:lnTo>
                    <a:pt x="288000" y="8276724"/>
                  </a:lnTo>
                  <a:lnTo>
                    <a:pt x="288000" y="8965368"/>
                  </a:lnTo>
                  <a:lnTo>
                    <a:pt x="0" y="8677368"/>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sp>
          <p:nvSpPr>
            <p:cNvPr id="3099" name="Google Shape;3099;p23"/>
            <p:cNvSpPr/>
            <p:nvPr/>
          </p:nvSpPr>
          <p:spPr>
            <a:xfrm rot="8100000">
              <a:off x="-558254" y="-3093093"/>
              <a:ext cx="13190087" cy="13342900"/>
            </a:xfrm>
            <a:custGeom>
              <a:rect b="b" l="l" r="r" t="t"/>
              <a:pathLst>
                <a:path extrusionOk="0" h="13335484" w="13182756">
                  <a:moveTo>
                    <a:pt x="13028183" y="8775619"/>
                  </a:moveTo>
                  <a:lnTo>
                    <a:pt x="13028183" y="8466472"/>
                  </a:lnTo>
                  <a:lnTo>
                    <a:pt x="13182756" y="8621046"/>
                  </a:lnTo>
                  <a:close/>
                  <a:moveTo>
                    <a:pt x="12376769" y="9427032"/>
                  </a:moveTo>
                  <a:lnTo>
                    <a:pt x="12376769" y="7815059"/>
                  </a:lnTo>
                  <a:lnTo>
                    <a:pt x="12664769" y="8103059"/>
                  </a:lnTo>
                  <a:lnTo>
                    <a:pt x="12664769" y="9139032"/>
                  </a:lnTo>
                  <a:close/>
                  <a:moveTo>
                    <a:pt x="11725360" y="10078441"/>
                  </a:moveTo>
                  <a:lnTo>
                    <a:pt x="11725360" y="7163650"/>
                  </a:lnTo>
                  <a:lnTo>
                    <a:pt x="12013360" y="7451650"/>
                  </a:lnTo>
                  <a:lnTo>
                    <a:pt x="12013361" y="9790441"/>
                  </a:lnTo>
                  <a:close/>
                  <a:moveTo>
                    <a:pt x="11073952" y="10729850"/>
                  </a:moveTo>
                  <a:lnTo>
                    <a:pt x="11073952" y="6512241"/>
                  </a:lnTo>
                  <a:lnTo>
                    <a:pt x="11361953" y="6800242"/>
                  </a:lnTo>
                  <a:lnTo>
                    <a:pt x="11361953" y="10441849"/>
                  </a:lnTo>
                  <a:close/>
                  <a:moveTo>
                    <a:pt x="10422542" y="11381259"/>
                  </a:moveTo>
                  <a:lnTo>
                    <a:pt x="10422542" y="5860832"/>
                  </a:lnTo>
                  <a:lnTo>
                    <a:pt x="10710542" y="6148832"/>
                  </a:lnTo>
                  <a:lnTo>
                    <a:pt x="10710542" y="11093259"/>
                  </a:lnTo>
                  <a:close/>
                  <a:moveTo>
                    <a:pt x="9771134" y="12032667"/>
                  </a:moveTo>
                  <a:lnTo>
                    <a:pt x="9771134" y="5209424"/>
                  </a:lnTo>
                  <a:lnTo>
                    <a:pt x="10059135" y="5497424"/>
                  </a:lnTo>
                  <a:lnTo>
                    <a:pt x="10059135" y="11744666"/>
                  </a:lnTo>
                  <a:close/>
                  <a:moveTo>
                    <a:pt x="9119724" y="12684077"/>
                  </a:moveTo>
                  <a:lnTo>
                    <a:pt x="9119724" y="4558014"/>
                  </a:lnTo>
                  <a:lnTo>
                    <a:pt x="9407724" y="4846013"/>
                  </a:lnTo>
                  <a:lnTo>
                    <a:pt x="9407724" y="12396077"/>
                  </a:lnTo>
                  <a:close/>
                  <a:moveTo>
                    <a:pt x="8468318" y="13335484"/>
                  </a:moveTo>
                  <a:lnTo>
                    <a:pt x="8468318" y="3906608"/>
                  </a:lnTo>
                  <a:lnTo>
                    <a:pt x="8756318" y="4194608"/>
                  </a:lnTo>
                  <a:lnTo>
                    <a:pt x="8756318" y="13047483"/>
                  </a:lnTo>
                  <a:close/>
                  <a:moveTo>
                    <a:pt x="288000" y="5424965"/>
                  </a:moveTo>
                  <a:lnTo>
                    <a:pt x="0" y="5136966"/>
                  </a:lnTo>
                  <a:lnTo>
                    <a:pt x="0" y="4561710"/>
                  </a:lnTo>
                  <a:lnTo>
                    <a:pt x="288000" y="4273710"/>
                  </a:lnTo>
                  <a:close/>
                  <a:moveTo>
                    <a:pt x="939408" y="6076373"/>
                  </a:moveTo>
                  <a:lnTo>
                    <a:pt x="651408" y="5788374"/>
                  </a:lnTo>
                  <a:lnTo>
                    <a:pt x="651408" y="3910302"/>
                  </a:lnTo>
                  <a:lnTo>
                    <a:pt x="939408" y="3622303"/>
                  </a:lnTo>
                  <a:close/>
                  <a:moveTo>
                    <a:pt x="1590816" y="6727782"/>
                  </a:moveTo>
                  <a:lnTo>
                    <a:pt x="1302817" y="6439782"/>
                  </a:lnTo>
                  <a:lnTo>
                    <a:pt x="1302817" y="3258894"/>
                  </a:lnTo>
                  <a:lnTo>
                    <a:pt x="1590816" y="2970894"/>
                  </a:lnTo>
                  <a:close/>
                  <a:moveTo>
                    <a:pt x="2242226" y="7379192"/>
                  </a:moveTo>
                  <a:lnTo>
                    <a:pt x="1954225" y="7091191"/>
                  </a:lnTo>
                  <a:lnTo>
                    <a:pt x="1954225" y="2607485"/>
                  </a:lnTo>
                  <a:lnTo>
                    <a:pt x="2242226" y="2319484"/>
                  </a:lnTo>
                  <a:close/>
                  <a:moveTo>
                    <a:pt x="2893636" y="8030601"/>
                  </a:moveTo>
                  <a:lnTo>
                    <a:pt x="2605636" y="7742601"/>
                  </a:lnTo>
                  <a:lnTo>
                    <a:pt x="2605636" y="1956074"/>
                  </a:lnTo>
                  <a:lnTo>
                    <a:pt x="2893635" y="1668075"/>
                  </a:lnTo>
                  <a:close/>
                  <a:moveTo>
                    <a:pt x="3545045" y="8682011"/>
                  </a:moveTo>
                  <a:lnTo>
                    <a:pt x="3257045" y="8394011"/>
                  </a:lnTo>
                  <a:lnTo>
                    <a:pt x="3257045" y="1304666"/>
                  </a:lnTo>
                  <a:lnTo>
                    <a:pt x="3545045" y="1016666"/>
                  </a:lnTo>
                  <a:close/>
                  <a:moveTo>
                    <a:pt x="4196451" y="9333417"/>
                  </a:moveTo>
                  <a:lnTo>
                    <a:pt x="3908451" y="9045417"/>
                  </a:lnTo>
                  <a:lnTo>
                    <a:pt x="3908451" y="653259"/>
                  </a:lnTo>
                  <a:lnTo>
                    <a:pt x="4196451" y="365259"/>
                  </a:lnTo>
                  <a:close/>
                  <a:moveTo>
                    <a:pt x="4847864" y="9984829"/>
                  </a:moveTo>
                  <a:lnTo>
                    <a:pt x="4559863" y="9696829"/>
                  </a:lnTo>
                  <a:lnTo>
                    <a:pt x="4559863" y="1847"/>
                  </a:lnTo>
                  <a:lnTo>
                    <a:pt x="4561710" y="0"/>
                  </a:lnTo>
                  <a:lnTo>
                    <a:pt x="4847864" y="286154"/>
                  </a:lnTo>
                  <a:close/>
                  <a:moveTo>
                    <a:pt x="5499269" y="10636235"/>
                  </a:moveTo>
                  <a:lnTo>
                    <a:pt x="5211270" y="10348236"/>
                  </a:lnTo>
                  <a:lnTo>
                    <a:pt x="5211270" y="649559"/>
                  </a:lnTo>
                  <a:lnTo>
                    <a:pt x="5499270" y="937559"/>
                  </a:lnTo>
                  <a:close/>
                  <a:moveTo>
                    <a:pt x="6150681" y="11287647"/>
                  </a:moveTo>
                  <a:lnTo>
                    <a:pt x="5862681" y="10999647"/>
                  </a:lnTo>
                  <a:lnTo>
                    <a:pt x="5862681" y="1300970"/>
                  </a:lnTo>
                  <a:lnTo>
                    <a:pt x="6150681" y="1588971"/>
                  </a:lnTo>
                  <a:close/>
                  <a:moveTo>
                    <a:pt x="6802087" y="11939053"/>
                  </a:moveTo>
                  <a:lnTo>
                    <a:pt x="6514087" y="11651053"/>
                  </a:lnTo>
                  <a:lnTo>
                    <a:pt x="6514087" y="1952377"/>
                  </a:lnTo>
                  <a:lnTo>
                    <a:pt x="6802087" y="2240376"/>
                  </a:lnTo>
                  <a:close/>
                  <a:moveTo>
                    <a:pt x="7453499" y="12590465"/>
                  </a:moveTo>
                  <a:lnTo>
                    <a:pt x="7165499" y="12302465"/>
                  </a:lnTo>
                  <a:lnTo>
                    <a:pt x="7165500" y="2603790"/>
                  </a:lnTo>
                  <a:lnTo>
                    <a:pt x="7453500" y="2891789"/>
                  </a:lnTo>
                  <a:close/>
                  <a:moveTo>
                    <a:pt x="8104906" y="13241872"/>
                  </a:moveTo>
                  <a:lnTo>
                    <a:pt x="7816905" y="12953871"/>
                  </a:lnTo>
                  <a:lnTo>
                    <a:pt x="7816905" y="3255194"/>
                  </a:lnTo>
                  <a:lnTo>
                    <a:pt x="8104906" y="3543196"/>
                  </a:lnTo>
                  <a:close/>
                </a:path>
              </a:pathLst>
            </a:custGeom>
            <a:solidFill>
              <a:schemeClr val="accent6"/>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grpSp>
        <p:nvGrpSpPr>
          <p:cNvPr id="3100" name="Google Shape;3100;p23"/>
          <p:cNvGrpSpPr/>
          <p:nvPr/>
        </p:nvGrpSpPr>
        <p:grpSpPr>
          <a:xfrm>
            <a:off x="-3379748" y="-6084104"/>
            <a:ext cx="18951495" cy="19015358"/>
            <a:chOff x="-3394471" y="-6056173"/>
            <a:chExt cx="18951495" cy="19015358"/>
          </a:xfrm>
        </p:grpSpPr>
        <p:sp>
          <p:nvSpPr>
            <p:cNvPr id="3101" name="Google Shape;3101;p23"/>
            <p:cNvSpPr/>
            <p:nvPr/>
          </p:nvSpPr>
          <p:spPr>
            <a:xfrm rot="2700000">
              <a:off x="-580517" y="-3319363"/>
              <a:ext cx="13323587" cy="13477875"/>
            </a:xfrm>
            <a:custGeom>
              <a:rect b="b" l="l" r="r" t="t"/>
              <a:pathLst>
                <a:path extrusionOk="0" h="13470384" w="13316182">
                  <a:moveTo>
                    <a:pt x="13028182" y="4463459"/>
                  </a:moveTo>
                  <a:lnTo>
                    <a:pt x="13316182" y="4751459"/>
                  </a:lnTo>
                  <a:lnTo>
                    <a:pt x="13316182" y="4947217"/>
                  </a:lnTo>
                  <a:lnTo>
                    <a:pt x="13028182" y="5235217"/>
                  </a:lnTo>
                  <a:close/>
                  <a:moveTo>
                    <a:pt x="12376768" y="3812046"/>
                  </a:moveTo>
                  <a:lnTo>
                    <a:pt x="12664769" y="4100046"/>
                  </a:lnTo>
                  <a:lnTo>
                    <a:pt x="12664769" y="5598630"/>
                  </a:lnTo>
                  <a:lnTo>
                    <a:pt x="12376769" y="5886631"/>
                  </a:lnTo>
                  <a:close/>
                  <a:moveTo>
                    <a:pt x="11725359" y="3160636"/>
                  </a:moveTo>
                  <a:lnTo>
                    <a:pt x="12013359" y="3448636"/>
                  </a:lnTo>
                  <a:lnTo>
                    <a:pt x="12013360" y="6250040"/>
                  </a:lnTo>
                  <a:lnTo>
                    <a:pt x="11725360" y="6538039"/>
                  </a:lnTo>
                  <a:close/>
                  <a:moveTo>
                    <a:pt x="11073951" y="2509228"/>
                  </a:moveTo>
                  <a:lnTo>
                    <a:pt x="11361951" y="2797229"/>
                  </a:lnTo>
                  <a:lnTo>
                    <a:pt x="11361952" y="6901448"/>
                  </a:lnTo>
                  <a:lnTo>
                    <a:pt x="11073951" y="7189448"/>
                  </a:lnTo>
                  <a:close/>
                  <a:moveTo>
                    <a:pt x="10422541" y="1857818"/>
                  </a:moveTo>
                  <a:lnTo>
                    <a:pt x="10710541" y="2145819"/>
                  </a:lnTo>
                  <a:lnTo>
                    <a:pt x="10710542" y="7552858"/>
                  </a:lnTo>
                  <a:lnTo>
                    <a:pt x="10422541" y="7840858"/>
                  </a:lnTo>
                  <a:close/>
                  <a:moveTo>
                    <a:pt x="9771133" y="1206410"/>
                  </a:moveTo>
                  <a:lnTo>
                    <a:pt x="10059133" y="1494411"/>
                  </a:lnTo>
                  <a:lnTo>
                    <a:pt x="10059134" y="8204265"/>
                  </a:lnTo>
                  <a:lnTo>
                    <a:pt x="9771133" y="8492266"/>
                  </a:lnTo>
                  <a:close/>
                  <a:moveTo>
                    <a:pt x="9119723" y="555000"/>
                  </a:moveTo>
                  <a:lnTo>
                    <a:pt x="9407723" y="843000"/>
                  </a:lnTo>
                  <a:lnTo>
                    <a:pt x="9407723" y="8855676"/>
                  </a:lnTo>
                  <a:lnTo>
                    <a:pt x="9119723" y="9143676"/>
                  </a:lnTo>
                  <a:close/>
                  <a:moveTo>
                    <a:pt x="8468318" y="96406"/>
                  </a:moveTo>
                  <a:lnTo>
                    <a:pt x="8564723" y="0"/>
                  </a:lnTo>
                  <a:lnTo>
                    <a:pt x="8756317" y="191594"/>
                  </a:lnTo>
                  <a:lnTo>
                    <a:pt x="8756317" y="9507082"/>
                  </a:lnTo>
                  <a:lnTo>
                    <a:pt x="8468318" y="9795082"/>
                  </a:lnTo>
                  <a:close/>
                  <a:moveTo>
                    <a:pt x="7816904" y="747819"/>
                  </a:moveTo>
                  <a:lnTo>
                    <a:pt x="8104906" y="459818"/>
                  </a:lnTo>
                  <a:lnTo>
                    <a:pt x="8104905" y="10158494"/>
                  </a:lnTo>
                  <a:lnTo>
                    <a:pt x="7816904" y="10446495"/>
                  </a:lnTo>
                  <a:close/>
                  <a:moveTo>
                    <a:pt x="7165499" y="1399224"/>
                  </a:moveTo>
                  <a:lnTo>
                    <a:pt x="7453499" y="1111224"/>
                  </a:lnTo>
                  <a:lnTo>
                    <a:pt x="7453498" y="10809901"/>
                  </a:lnTo>
                  <a:lnTo>
                    <a:pt x="7165499" y="11097901"/>
                  </a:lnTo>
                  <a:close/>
                  <a:moveTo>
                    <a:pt x="6514086" y="2050637"/>
                  </a:moveTo>
                  <a:lnTo>
                    <a:pt x="6802086" y="1762637"/>
                  </a:lnTo>
                  <a:lnTo>
                    <a:pt x="6802086" y="11461313"/>
                  </a:lnTo>
                  <a:lnTo>
                    <a:pt x="6514086" y="11749313"/>
                  </a:lnTo>
                  <a:close/>
                  <a:moveTo>
                    <a:pt x="5862680" y="2702043"/>
                  </a:moveTo>
                  <a:lnTo>
                    <a:pt x="6150680" y="2414043"/>
                  </a:lnTo>
                  <a:lnTo>
                    <a:pt x="6150680" y="12112719"/>
                  </a:lnTo>
                  <a:lnTo>
                    <a:pt x="5862680" y="12400719"/>
                  </a:lnTo>
                  <a:close/>
                  <a:moveTo>
                    <a:pt x="5211269" y="3353454"/>
                  </a:moveTo>
                  <a:lnTo>
                    <a:pt x="5499269" y="3065454"/>
                  </a:lnTo>
                  <a:lnTo>
                    <a:pt x="5499268" y="12764131"/>
                  </a:lnTo>
                  <a:lnTo>
                    <a:pt x="5211269" y="13052130"/>
                  </a:lnTo>
                  <a:close/>
                  <a:moveTo>
                    <a:pt x="4559862" y="4004861"/>
                  </a:moveTo>
                  <a:lnTo>
                    <a:pt x="4847863" y="3716860"/>
                  </a:lnTo>
                  <a:lnTo>
                    <a:pt x="4847862" y="13415537"/>
                  </a:lnTo>
                  <a:lnTo>
                    <a:pt x="4793015" y="13470384"/>
                  </a:lnTo>
                  <a:lnTo>
                    <a:pt x="4559862" y="13237231"/>
                  </a:lnTo>
                  <a:close/>
                  <a:moveTo>
                    <a:pt x="3908450" y="4656273"/>
                  </a:moveTo>
                  <a:lnTo>
                    <a:pt x="4196450" y="4368273"/>
                  </a:lnTo>
                  <a:lnTo>
                    <a:pt x="4196450" y="12873819"/>
                  </a:lnTo>
                  <a:lnTo>
                    <a:pt x="3908450" y="12585818"/>
                  </a:lnTo>
                  <a:close/>
                  <a:moveTo>
                    <a:pt x="3257044" y="5307679"/>
                  </a:moveTo>
                  <a:lnTo>
                    <a:pt x="3545044" y="5019679"/>
                  </a:lnTo>
                  <a:lnTo>
                    <a:pt x="3545044" y="12222413"/>
                  </a:lnTo>
                  <a:lnTo>
                    <a:pt x="3257044" y="11934413"/>
                  </a:lnTo>
                  <a:close/>
                  <a:moveTo>
                    <a:pt x="2605635" y="5959088"/>
                  </a:moveTo>
                  <a:lnTo>
                    <a:pt x="2893635" y="5671088"/>
                  </a:lnTo>
                  <a:lnTo>
                    <a:pt x="2893635" y="11571004"/>
                  </a:lnTo>
                  <a:lnTo>
                    <a:pt x="2605635" y="11283004"/>
                  </a:lnTo>
                  <a:close/>
                  <a:moveTo>
                    <a:pt x="1954225" y="6610498"/>
                  </a:moveTo>
                  <a:lnTo>
                    <a:pt x="2242225" y="6322498"/>
                  </a:lnTo>
                  <a:lnTo>
                    <a:pt x="2242226" y="10919594"/>
                  </a:lnTo>
                  <a:lnTo>
                    <a:pt x="1954225" y="10631594"/>
                  </a:lnTo>
                  <a:close/>
                  <a:moveTo>
                    <a:pt x="1302816" y="7261907"/>
                  </a:moveTo>
                  <a:lnTo>
                    <a:pt x="1590816" y="6973907"/>
                  </a:lnTo>
                  <a:lnTo>
                    <a:pt x="1590816" y="10268184"/>
                  </a:lnTo>
                  <a:lnTo>
                    <a:pt x="1302816" y="9980184"/>
                  </a:lnTo>
                  <a:close/>
                  <a:moveTo>
                    <a:pt x="651407" y="7913316"/>
                  </a:moveTo>
                  <a:lnTo>
                    <a:pt x="939407" y="7625317"/>
                  </a:lnTo>
                  <a:lnTo>
                    <a:pt x="939407" y="9616775"/>
                  </a:lnTo>
                  <a:lnTo>
                    <a:pt x="651407" y="9328776"/>
                  </a:lnTo>
                  <a:close/>
                  <a:moveTo>
                    <a:pt x="0" y="8564724"/>
                  </a:moveTo>
                  <a:lnTo>
                    <a:pt x="288000" y="8276724"/>
                  </a:lnTo>
                  <a:lnTo>
                    <a:pt x="288000" y="8965368"/>
                  </a:lnTo>
                  <a:lnTo>
                    <a:pt x="0" y="8677368"/>
                  </a:lnTo>
                  <a:close/>
                </a:path>
              </a:pathLst>
            </a:custGeom>
            <a:solidFill>
              <a:srgbClr val="000000">
                <a:alpha val="9500"/>
              </a:srgbClr>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sp>
          <p:nvSpPr>
            <p:cNvPr id="3102" name="Google Shape;3102;p23"/>
            <p:cNvSpPr/>
            <p:nvPr/>
          </p:nvSpPr>
          <p:spPr>
            <a:xfrm rot="8100000">
              <a:off x="-558254" y="-3093093"/>
              <a:ext cx="13190087" cy="13342900"/>
            </a:xfrm>
            <a:custGeom>
              <a:rect b="b" l="l" r="r" t="t"/>
              <a:pathLst>
                <a:path extrusionOk="0" h="13335484" w="13182756">
                  <a:moveTo>
                    <a:pt x="13028183" y="8775619"/>
                  </a:moveTo>
                  <a:lnTo>
                    <a:pt x="13028183" y="8466472"/>
                  </a:lnTo>
                  <a:lnTo>
                    <a:pt x="13182756" y="8621046"/>
                  </a:lnTo>
                  <a:close/>
                  <a:moveTo>
                    <a:pt x="12376769" y="9427032"/>
                  </a:moveTo>
                  <a:lnTo>
                    <a:pt x="12376769" y="7815059"/>
                  </a:lnTo>
                  <a:lnTo>
                    <a:pt x="12664769" y="8103059"/>
                  </a:lnTo>
                  <a:lnTo>
                    <a:pt x="12664769" y="9139032"/>
                  </a:lnTo>
                  <a:close/>
                  <a:moveTo>
                    <a:pt x="11725360" y="10078441"/>
                  </a:moveTo>
                  <a:lnTo>
                    <a:pt x="11725360" y="7163650"/>
                  </a:lnTo>
                  <a:lnTo>
                    <a:pt x="12013360" y="7451650"/>
                  </a:lnTo>
                  <a:lnTo>
                    <a:pt x="12013361" y="9790441"/>
                  </a:lnTo>
                  <a:close/>
                  <a:moveTo>
                    <a:pt x="11073952" y="10729850"/>
                  </a:moveTo>
                  <a:lnTo>
                    <a:pt x="11073952" y="6512241"/>
                  </a:lnTo>
                  <a:lnTo>
                    <a:pt x="11361953" y="6800242"/>
                  </a:lnTo>
                  <a:lnTo>
                    <a:pt x="11361953" y="10441849"/>
                  </a:lnTo>
                  <a:close/>
                  <a:moveTo>
                    <a:pt x="10422542" y="11381259"/>
                  </a:moveTo>
                  <a:lnTo>
                    <a:pt x="10422542" y="5860832"/>
                  </a:lnTo>
                  <a:lnTo>
                    <a:pt x="10710542" y="6148832"/>
                  </a:lnTo>
                  <a:lnTo>
                    <a:pt x="10710542" y="11093259"/>
                  </a:lnTo>
                  <a:close/>
                  <a:moveTo>
                    <a:pt x="9771134" y="12032667"/>
                  </a:moveTo>
                  <a:lnTo>
                    <a:pt x="9771134" y="5209424"/>
                  </a:lnTo>
                  <a:lnTo>
                    <a:pt x="10059135" y="5497424"/>
                  </a:lnTo>
                  <a:lnTo>
                    <a:pt x="10059135" y="11744666"/>
                  </a:lnTo>
                  <a:close/>
                  <a:moveTo>
                    <a:pt x="9119724" y="12684077"/>
                  </a:moveTo>
                  <a:lnTo>
                    <a:pt x="9119724" y="4558014"/>
                  </a:lnTo>
                  <a:lnTo>
                    <a:pt x="9407724" y="4846013"/>
                  </a:lnTo>
                  <a:lnTo>
                    <a:pt x="9407724" y="12396077"/>
                  </a:lnTo>
                  <a:close/>
                  <a:moveTo>
                    <a:pt x="8468318" y="13335484"/>
                  </a:moveTo>
                  <a:lnTo>
                    <a:pt x="8468318" y="3906608"/>
                  </a:lnTo>
                  <a:lnTo>
                    <a:pt x="8756318" y="4194608"/>
                  </a:lnTo>
                  <a:lnTo>
                    <a:pt x="8756318" y="13047483"/>
                  </a:lnTo>
                  <a:close/>
                  <a:moveTo>
                    <a:pt x="288000" y="5424965"/>
                  </a:moveTo>
                  <a:lnTo>
                    <a:pt x="0" y="5136966"/>
                  </a:lnTo>
                  <a:lnTo>
                    <a:pt x="0" y="4561710"/>
                  </a:lnTo>
                  <a:lnTo>
                    <a:pt x="288000" y="4273710"/>
                  </a:lnTo>
                  <a:close/>
                  <a:moveTo>
                    <a:pt x="939408" y="6076373"/>
                  </a:moveTo>
                  <a:lnTo>
                    <a:pt x="651408" y="5788374"/>
                  </a:lnTo>
                  <a:lnTo>
                    <a:pt x="651408" y="3910302"/>
                  </a:lnTo>
                  <a:lnTo>
                    <a:pt x="939408" y="3622303"/>
                  </a:lnTo>
                  <a:close/>
                  <a:moveTo>
                    <a:pt x="1590816" y="6727782"/>
                  </a:moveTo>
                  <a:lnTo>
                    <a:pt x="1302817" y="6439782"/>
                  </a:lnTo>
                  <a:lnTo>
                    <a:pt x="1302817" y="3258894"/>
                  </a:lnTo>
                  <a:lnTo>
                    <a:pt x="1590816" y="2970894"/>
                  </a:lnTo>
                  <a:close/>
                  <a:moveTo>
                    <a:pt x="2242226" y="7379192"/>
                  </a:moveTo>
                  <a:lnTo>
                    <a:pt x="1954225" y="7091191"/>
                  </a:lnTo>
                  <a:lnTo>
                    <a:pt x="1954225" y="2607485"/>
                  </a:lnTo>
                  <a:lnTo>
                    <a:pt x="2242226" y="2319484"/>
                  </a:lnTo>
                  <a:close/>
                  <a:moveTo>
                    <a:pt x="2893636" y="8030601"/>
                  </a:moveTo>
                  <a:lnTo>
                    <a:pt x="2605636" y="7742601"/>
                  </a:lnTo>
                  <a:lnTo>
                    <a:pt x="2605636" y="1956074"/>
                  </a:lnTo>
                  <a:lnTo>
                    <a:pt x="2893635" y="1668075"/>
                  </a:lnTo>
                  <a:close/>
                  <a:moveTo>
                    <a:pt x="3545045" y="8682011"/>
                  </a:moveTo>
                  <a:lnTo>
                    <a:pt x="3257045" y="8394011"/>
                  </a:lnTo>
                  <a:lnTo>
                    <a:pt x="3257045" y="1304666"/>
                  </a:lnTo>
                  <a:lnTo>
                    <a:pt x="3545045" y="1016666"/>
                  </a:lnTo>
                  <a:close/>
                  <a:moveTo>
                    <a:pt x="4196451" y="9333417"/>
                  </a:moveTo>
                  <a:lnTo>
                    <a:pt x="3908451" y="9045417"/>
                  </a:lnTo>
                  <a:lnTo>
                    <a:pt x="3908451" y="653259"/>
                  </a:lnTo>
                  <a:lnTo>
                    <a:pt x="4196451" y="365259"/>
                  </a:lnTo>
                  <a:close/>
                  <a:moveTo>
                    <a:pt x="4847864" y="9984829"/>
                  </a:moveTo>
                  <a:lnTo>
                    <a:pt x="4559863" y="9696829"/>
                  </a:lnTo>
                  <a:lnTo>
                    <a:pt x="4559863" y="1847"/>
                  </a:lnTo>
                  <a:lnTo>
                    <a:pt x="4561710" y="0"/>
                  </a:lnTo>
                  <a:lnTo>
                    <a:pt x="4847864" y="286154"/>
                  </a:lnTo>
                  <a:close/>
                  <a:moveTo>
                    <a:pt x="5499269" y="10636235"/>
                  </a:moveTo>
                  <a:lnTo>
                    <a:pt x="5211270" y="10348236"/>
                  </a:lnTo>
                  <a:lnTo>
                    <a:pt x="5211270" y="649559"/>
                  </a:lnTo>
                  <a:lnTo>
                    <a:pt x="5499270" y="937559"/>
                  </a:lnTo>
                  <a:close/>
                  <a:moveTo>
                    <a:pt x="6150681" y="11287647"/>
                  </a:moveTo>
                  <a:lnTo>
                    <a:pt x="5862681" y="10999647"/>
                  </a:lnTo>
                  <a:lnTo>
                    <a:pt x="5862681" y="1300970"/>
                  </a:lnTo>
                  <a:lnTo>
                    <a:pt x="6150681" y="1588971"/>
                  </a:lnTo>
                  <a:close/>
                  <a:moveTo>
                    <a:pt x="6802087" y="11939053"/>
                  </a:moveTo>
                  <a:lnTo>
                    <a:pt x="6514087" y="11651053"/>
                  </a:lnTo>
                  <a:lnTo>
                    <a:pt x="6514087" y="1952377"/>
                  </a:lnTo>
                  <a:lnTo>
                    <a:pt x="6802087" y="2240376"/>
                  </a:lnTo>
                  <a:close/>
                  <a:moveTo>
                    <a:pt x="7453499" y="12590465"/>
                  </a:moveTo>
                  <a:lnTo>
                    <a:pt x="7165499" y="12302465"/>
                  </a:lnTo>
                  <a:lnTo>
                    <a:pt x="7165500" y="2603790"/>
                  </a:lnTo>
                  <a:lnTo>
                    <a:pt x="7453500" y="2891789"/>
                  </a:lnTo>
                  <a:close/>
                  <a:moveTo>
                    <a:pt x="8104906" y="13241872"/>
                  </a:moveTo>
                  <a:lnTo>
                    <a:pt x="7816905" y="12953871"/>
                  </a:lnTo>
                  <a:lnTo>
                    <a:pt x="7816905" y="3255194"/>
                  </a:lnTo>
                  <a:lnTo>
                    <a:pt x="8104906" y="3543196"/>
                  </a:lnTo>
                  <a:close/>
                </a:path>
              </a:pathLst>
            </a:custGeom>
            <a:solidFill>
              <a:srgbClr val="000000">
                <a:alpha val="9500"/>
              </a:srgbClr>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grpSp>
        <p:nvGrpSpPr>
          <p:cNvPr id="3103" name="Google Shape;3103;p23"/>
          <p:cNvGrpSpPr/>
          <p:nvPr/>
        </p:nvGrpSpPr>
        <p:grpSpPr>
          <a:xfrm rot="-349546">
            <a:off x="3722664" y="1241481"/>
            <a:ext cx="7919720" cy="4679835"/>
            <a:chOff x="2899493" y="1190406"/>
            <a:chExt cx="7920000" cy="4680000"/>
          </a:xfrm>
        </p:grpSpPr>
        <p:sp>
          <p:nvSpPr>
            <p:cNvPr id="3104" name="Google Shape;3104;p23"/>
            <p:cNvSpPr/>
            <p:nvPr/>
          </p:nvSpPr>
          <p:spPr>
            <a:xfrm>
              <a:off x="2899493" y="1190406"/>
              <a:ext cx="7920000" cy="4680000"/>
            </a:xfrm>
            <a:prstGeom prst="rect">
              <a:avLst/>
            </a:prstGeom>
            <a:solidFill>
              <a:schemeClr val="lt1"/>
            </a:solidFill>
            <a:ln>
              <a:noFill/>
            </a:ln>
            <a:effectLst>
              <a:outerShdw blurRad="50800" rotWithShape="0" algn="bl" dir="18900000" dist="38100">
                <a:srgbClr val="000000">
                  <a:alpha val="4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3105" name="Google Shape;3105;p23"/>
            <p:cNvPicPr preferRelativeResize="0"/>
            <p:nvPr/>
          </p:nvPicPr>
          <p:blipFill rotWithShape="1">
            <a:blip r:embed="rId2">
              <a:alphaModFix amt="50000"/>
            </a:blip>
            <a:srcRect b="0" l="0" r="0" t="0"/>
            <a:stretch/>
          </p:blipFill>
          <p:spPr>
            <a:xfrm>
              <a:off x="2899493" y="1190406"/>
              <a:ext cx="7920000" cy="4679998"/>
            </a:xfrm>
            <a:prstGeom prst="rect">
              <a:avLst/>
            </a:prstGeom>
            <a:noFill/>
            <a:ln>
              <a:noFill/>
            </a:ln>
            <a:effectLst>
              <a:outerShdw blurRad="50800" rotWithShape="0" algn="ctr" dir="5400000" dist="50800">
                <a:srgbClr val="000000">
                  <a:alpha val="0"/>
                </a:srgbClr>
              </a:outerShdw>
            </a:effectLst>
          </p:spPr>
        </p:pic>
      </p:grpSp>
      <p:sp>
        <p:nvSpPr>
          <p:cNvPr id="3106" name="Google Shape;3106;p23"/>
          <p:cNvSpPr txBox="1"/>
          <p:nvPr>
            <p:ph idx="1" type="subTitle"/>
          </p:nvPr>
        </p:nvSpPr>
        <p:spPr>
          <a:xfrm rot="-310216">
            <a:off x="4660120" y="2945439"/>
            <a:ext cx="6438396" cy="719209"/>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100"/>
              <a:buNone/>
              <a:defRPr b="1" sz="2100"/>
            </a:lvl1pPr>
            <a:lvl2pPr lvl="1" rtl="0" algn="ctr">
              <a:spcBef>
                <a:spcPts val="2100"/>
              </a:spcBef>
              <a:spcAft>
                <a:spcPts val="0"/>
              </a:spcAft>
              <a:buSzPts val="2100"/>
              <a:buNone/>
              <a:defRPr b="1" sz="2100"/>
            </a:lvl2pPr>
            <a:lvl3pPr lvl="2" rtl="0" algn="ctr">
              <a:spcBef>
                <a:spcPts val="2100"/>
              </a:spcBef>
              <a:spcAft>
                <a:spcPts val="0"/>
              </a:spcAft>
              <a:buSzPts val="2100"/>
              <a:buNone/>
              <a:defRPr b="1" sz="2100"/>
            </a:lvl3pPr>
            <a:lvl4pPr lvl="3" rtl="0" algn="ctr">
              <a:spcBef>
                <a:spcPts val="2100"/>
              </a:spcBef>
              <a:spcAft>
                <a:spcPts val="0"/>
              </a:spcAft>
              <a:buSzPts val="2100"/>
              <a:buNone/>
              <a:defRPr b="1" sz="2100"/>
            </a:lvl4pPr>
            <a:lvl5pPr lvl="4" rtl="0" algn="ctr">
              <a:spcBef>
                <a:spcPts val="2100"/>
              </a:spcBef>
              <a:spcAft>
                <a:spcPts val="0"/>
              </a:spcAft>
              <a:buSzPts val="2100"/>
              <a:buNone/>
              <a:defRPr b="1" sz="2100"/>
            </a:lvl5pPr>
            <a:lvl6pPr lvl="5" rtl="0" algn="ctr">
              <a:spcBef>
                <a:spcPts val="2100"/>
              </a:spcBef>
              <a:spcAft>
                <a:spcPts val="0"/>
              </a:spcAft>
              <a:buSzPts val="2100"/>
              <a:buNone/>
              <a:defRPr b="1" sz="2100"/>
            </a:lvl6pPr>
            <a:lvl7pPr lvl="6" rtl="0" algn="ctr">
              <a:spcBef>
                <a:spcPts val="2100"/>
              </a:spcBef>
              <a:spcAft>
                <a:spcPts val="0"/>
              </a:spcAft>
              <a:buSzPts val="2100"/>
              <a:buNone/>
              <a:defRPr b="1" sz="2100"/>
            </a:lvl7pPr>
            <a:lvl8pPr lvl="7" rtl="0" algn="ctr">
              <a:spcBef>
                <a:spcPts val="2100"/>
              </a:spcBef>
              <a:spcAft>
                <a:spcPts val="0"/>
              </a:spcAft>
              <a:buSzPts val="2100"/>
              <a:buNone/>
              <a:defRPr b="1" sz="2100"/>
            </a:lvl8pPr>
            <a:lvl9pPr lvl="8" rtl="0" algn="ctr">
              <a:spcBef>
                <a:spcPts val="2100"/>
              </a:spcBef>
              <a:spcAft>
                <a:spcPts val="2100"/>
              </a:spcAft>
              <a:buSzPts val="2100"/>
              <a:buNone/>
              <a:defRPr b="1" sz="2100"/>
            </a:lvl9pPr>
          </a:lstStyle>
          <a:p/>
        </p:txBody>
      </p:sp>
      <p:sp>
        <p:nvSpPr>
          <p:cNvPr id="3107" name="Google Shape;3107;p23"/>
          <p:cNvSpPr txBox="1"/>
          <p:nvPr>
            <p:ph type="title"/>
          </p:nvPr>
        </p:nvSpPr>
        <p:spPr>
          <a:xfrm rot="-310216">
            <a:off x="4550804" y="2017485"/>
            <a:ext cx="6438396" cy="764829"/>
          </a:xfrm>
          <a:prstGeom prst="rect">
            <a:avLst/>
          </a:prstGeom>
        </p:spPr>
        <p:txBody>
          <a:bodyPr anchorCtr="0" anchor="b"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5000"/>
              <a:buFont typeface="Aldrich"/>
              <a:buNone/>
              <a:defRPr sz="5000"/>
            </a:lvl1pPr>
            <a:lvl2pPr lvl="1"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9pPr>
          </a:lstStyle>
          <a:p/>
        </p:txBody>
      </p:sp>
      <p:sp>
        <p:nvSpPr>
          <p:cNvPr id="3108" name="Google Shape;3108;p23"/>
          <p:cNvSpPr txBox="1"/>
          <p:nvPr>
            <p:ph idx="2" type="body"/>
          </p:nvPr>
        </p:nvSpPr>
        <p:spPr>
          <a:xfrm rot="-310216">
            <a:off x="4801371" y="3803307"/>
            <a:ext cx="6438396" cy="1344089"/>
          </a:xfrm>
          <a:prstGeom prst="rect">
            <a:avLst/>
          </a:prstGeom>
        </p:spPr>
        <p:txBody>
          <a:bodyPr anchorCtr="0" anchor="t" bIns="121900" lIns="121900" spcFirstLastPara="1" rIns="121900" wrap="square" tIns="121900">
            <a:noAutofit/>
          </a:bodyPr>
          <a:lstStyle>
            <a:lvl1pPr indent="-349250" lvl="0" marL="457200" algn="ctr">
              <a:lnSpc>
                <a:spcPct val="100000"/>
              </a:lnSpc>
              <a:spcBef>
                <a:spcPts val="0"/>
              </a:spcBef>
              <a:spcAft>
                <a:spcPts val="0"/>
              </a:spcAft>
              <a:buSzPts val="1900"/>
              <a:buChar char="●"/>
              <a:defRPr/>
            </a:lvl1pPr>
            <a:lvl2pPr indent="-349250" lvl="1" marL="914400" algn="ctr">
              <a:lnSpc>
                <a:spcPct val="100000"/>
              </a:lnSpc>
              <a:spcBef>
                <a:spcPts val="0"/>
              </a:spcBef>
              <a:spcAft>
                <a:spcPts val="0"/>
              </a:spcAft>
              <a:buSzPts val="1900"/>
              <a:buChar char="○"/>
              <a:defRPr/>
            </a:lvl2pPr>
            <a:lvl3pPr indent="-349250" lvl="2" marL="1371600" algn="ctr">
              <a:lnSpc>
                <a:spcPct val="100000"/>
              </a:lnSpc>
              <a:spcBef>
                <a:spcPts val="0"/>
              </a:spcBef>
              <a:spcAft>
                <a:spcPts val="0"/>
              </a:spcAft>
              <a:buSzPts val="1900"/>
              <a:buChar char="■"/>
              <a:defRPr/>
            </a:lvl3pPr>
            <a:lvl4pPr indent="-349250" lvl="3" marL="1828800" algn="ctr">
              <a:lnSpc>
                <a:spcPct val="100000"/>
              </a:lnSpc>
              <a:spcBef>
                <a:spcPts val="0"/>
              </a:spcBef>
              <a:spcAft>
                <a:spcPts val="0"/>
              </a:spcAft>
              <a:buSzPts val="1900"/>
              <a:buChar char="●"/>
              <a:defRPr/>
            </a:lvl4pPr>
            <a:lvl5pPr indent="-349250" lvl="4" marL="2286000" algn="ctr">
              <a:lnSpc>
                <a:spcPct val="100000"/>
              </a:lnSpc>
              <a:spcBef>
                <a:spcPts val="0"/>
              </a:spcBef>
              <a:spcAft>
                <a:spcPts val="0"/>
              </a:spcAft>
              <a:buSzPts val="1900"/>
              <a:buChar char="○"/>
              <a:defRPr/>
            </a:lvl5pPr>
            <a:lvl6pPr indent="-349250" lvl="5" marL="2743200" algn="ctr">
              <a:lnSpc>
                <a:spcPct val="100000"/>
              </a:lnSpc>
              <a:spcBef>
                <a:spcPts val="0"/>
              </a:spcBef>
              <a:spcAft>
                <a:spcPts val="0"/>
              </a:spcAft>
              <a:buSzPts val="1900"/>
              <a:buChar char="■"/>
              <a:defRPr/>
            </a:lvl6pPr>
            <a:lvl7pPr indent="-349250" lvl="6" marL="3200400" algn="ctr">
              <a:lnSpc>
                <a:spcPct val="100000"/>
              </a:lnSpc>
              <a:spcBef>
                <a:spcPts val="0"/>
              </a:spcBef>
              <a:spcAft>
                <a:spcPts val="0"/>
              </a:spcAft>
              <a:buSzPts val="1900"/>
              <a:buChar char="●"/>
              <a:defRPr/>
            </a:lvl7pPr>
            <a:lvl8pPr indent="-349250" lvl="7" marL="3657600" algn="ctr">
              <a:lnSpc>
                <a:spcPct val="100000"/>
              </a:lnSpc>
              <a:spcBef>
                <a:spcPts val="0"/>
              </a:spcBef>
              <a:spcAft>
                <a:spcPts val="0"/>
              </a:spcAft>
              <a:buSzPts val="1900"/>
              <a:buChar char="○"/>
              <a:defRPr/>
            </a:lvl8pPr>
            <a:lvl9pPr indent="-349250" lvl="8" marL="4114800" algn="ctr">
              <a:lnSpc>
                <a:spcPct val="100000"/>
              </a:lnSpc>
              <a:spcBef>
                <a:spcPts val="0"/>
              </a:spcBef>
              <a:spcAft>
                <a:spcPts val="0"/>
              </a:spcAft>
              <a:buSzPts val="1900"/>
              <a:buChar char="■"/>
              <a:defRPr/>
            </a:lvl9pPr>
          </a:lstStyle>
          <a:p/>
        </p:txBody>
      </p:sp>
      <p:grpSp>
        <p:nvGrpSpPr>
          <p:cNvPr id="3109" name="Google Shape;3109;p23"/>
          <p:cNvGrpSpPr/>
          <p:nvPr/>
        </p:nvGrpSpPr>
        <p:grpSpPr>
          <a:xfrm>
            <a:off x="-326358" y="86341"/>
            <a:ext cx="6789150" cy="6987946"/>
            <a:chOff x="-326358" y="86341"/>
            <a:chExt cx="6789150" cy="6987946"/>
          </a:xfrm>
        </p:grpSpPr>
        <p:grpSp>
          <p:nvGrpSpPr>
            <p:cNvPr id="3110" name="Google Shape;3110;p23"/>
            <p:cNvGrpSpPr/>
            <p:nvPr/>
          </p:nvGrpSpPr>
          <p:grpSpPr>
            <a:xfrm>
              <a:off x="2301091" y="5608417"/>
              <a:ext cx="1681936" cy="1465870"/>
              <a:chOff x="7448362" y="6019246"/>
              <a:chExt cx="1425248" cy="1465870"/>
            </a:xfrm>
          </p:grpSpPr>
          <p:sp>
            <p:nvSpPr>
              <p:cNvPr id="3111" name="Google Shape;3111;p23"/>
              <p:cNvSpPr/>
              <p:nvPr/>
            </p:nvSpPr>
            <p:spPr>
              <a:xfrm flipH="1" rot="-1269944">
                <a:off x="8084472" y="6036260"/>
                <a:ext cx="357015" cy="1410285"/>
              </a:xfrm>
              <a:custGeom>
                <a:rect b="b" l="l" r="r" t="t"/>
                <a:pathLst>
                  <a:path extrusionOk="0" h="2712180" w="370953">
                    <a:moveTo>
                      <a:pt x="-719" y="45729"/>
                    </a:moveTo>
                    <a:cubicBezTo>
                      <a:pt x="59279" y="188462"/>
                      <a:pt x="108819" y="335385"/>
                      <a:pt x="147490" y="485308"/>
                    </a:cubicBezTo>
                    <a:cubicBezTo>
                      <a:pt x="209880" y="726958"/>
                      <a:pt x="228358" y="916029"/>
                      <a:pt x="245503" y="1099576"/>
                    </a:cubicBezTo>
                    <a:cubicBezTo>
                      <a:pt x="263505" y="1293209"/>
                      <a:pt x="270820" y="1487691"/>
                      <a:pt x="267410" y="1682125"/>
                    </a:cubicBezTo>
                    <a:cubicBezTo>
                      <a:pt x="267410" y="1690221"/>
                      <a:pt x="272078" y="1938252"/>
                      <a:pt x="272268" y="1963398"/>
                    </a:cubicBezTo>
                    <a:cubicBezTo>
                      <a:pt x="273859" y="2197904"/>
                      <a:pt x="275506" y="2432475"/>
                      <a:pt x="277221" y="2667105"/>
                    </a:cubicBezTo>
                    <a:cubicBezTo>
                      <a:pt x="278897" y="2686136"/>
                      <a:pt x="291223" y="2702567"/>
                      <a:pt x="309035" y="2709491"/>
                    </a:cubicBezTo>
                    <a:cubicBezTo>
                      <a:pt x="332980" y="2716959"/>
                      <a:pt x="358802" y="2705891"/>
                      <a:pt x="369899" y="2683393"/>
                    </a:cubicBezTo>
                    <a:cubicBezTo>
                      <a:pt x="370347" y="2540137"/>
                      <a:pt x="370347" y="2396281"/>
                      <a:pt x="369899" y="2251815"/>
                    </a:cubicBezTo>
                    <a:cubicBezTo>
                      <a:pt x="369328" y="2029568"/>
                      <a:pt x="367737" y="1808712"/>
                      <a:pt x="365137" y="1589256"/>
                    </a:cubicBezTo>
                    <a:cubicBezTo>
                      <a:pt x="365137" y="1561348"/>
                      <a:pt x="358374" y="1316460"/>
                      <a:pt x="357898" y="1307602"/>
                    </a:cubicBezTo>
                    <a:cubicBezTo>
                      <a:pt x="350849" y="1154306"/>
                      <a:pt x="335876" y="1001478"/>
                      <a:pt x="313035" y="849735"/>
                    </a:cubicBezTo>
                    <a:cubicBezTo>
                      <a:pt x="293785" y="715051"/>
                      <a:pt x="267267" y="581501"/>
                      <a:pt x="233597" y="449685"/>
                    </a:cubicBezTo>
                    <a:cubicBezTo>
                      <a:pt x="194135" y="296561"/>
                      <a:pt x="144595" y="146218"/>
                      <a:pt x="85292" y="-37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2" name="Google Shape;3112;p23"/>
              <p:cNvSpPr/>
              <p:nvPr/>
            </p:nvSpPr>
            <p:spPr>
              <a:xfrm rot="1450415">
                <a:off x="7720842" y="6062046"/>
                <a:ext cx="357816" cy="1411327"/>
              </a:xfrm>
              <a:custGeom>
                <a:rect b="b" l="l" r="r" t="t"/>
                <a:pathLst>
                  <a:path extrusionOk="0" h="2712180" w="370953">
                    <a:moveTo>
                      <a:pt x="-719" y="45729"/>
                    </a:moveTo>
                    <a:cubicBezTo>
                      <a:pt x="59279" y="188462"/>
                      <a:pt x="108819" y="335385"/>
                      <a:pt x="147490" y="485308"/>
                    </a:cubicBezTo>
                    <a:cubicBezTo>
                      <a:pt x="209880" y="726958"/>
                      <a:pt x="228358" y="916029"/>
                      <a:pt x="245503" y="1099576"/>
                    </a:cubicBezTo>
                    <a:cubicBezTo>
                      <a:pt x="263505" y="1293209"/>
                      <a:pt x="270820" y="1487691"/>
                      <a:pt x="267410" y="1682125"/>
                    </a:cubicBezTo>
                    <a:cubicBezTo>
                      <a:pt x="267410" y="1690221"/>
                      <a:pt x="272078" y="1938252"/>
                      <a:pt x="272268" y="1963398"/>
                    </a:cubicBezTo>
                    <a:cubicBezTo>
                      <a:pt x="273859" y="2197904"/>
                      <a:pt x="275506" y="2432475"/>
                      <a:pt x="277221" y="2667105"/>
                    </a:cubicBezTo>
                    <a:cubicBezTo>
                      <a:pt x="278897" y="2686136"/>
                      <a:pt x="291223" y="2702567"/>
                      <a:pt x="309035" y="2709491"/>
                    </a:cubicBezTo>
                    <a:cubicBezTo>
                      <a:pt x="332980" y="2716959"/>
                      <a:pt x="358802" y="2705891"/>
                      <a:pt x="369899" y="2683393"/>
                    </a:cubicBezTo>
                    <a:cubicBezTo>
                      <a:pt x="370347" y="2540137"/>
                      <a:pt x="370347" y="2396281"/>
                      <a:pt x="369899" y="2251815"/>
                    </a:cubicBezTo>
                    <a:cubicBezTo>
                      <a:pt x="369328" y="2029568"/>
                      <a:pt x="367737" y="1808712"/>
                      <a:pt x="365137" y="1589256"/>
                    </a:cubicBezTo>
                    <a:cubicBezTo>
                      <a:pt x="365137" y="1561348"/>
                      <a:pt x="358374" y="1316460"/>
                      <a:pt x="357898" y="1307602"/>
                    </a:cubicBezTo>
                    <a:cubicBezTo>
                      <a:pt x="350849" y="1154306"/>
                      <a:pt x="335876" y="1001478"/>
                      <a:pt x="313035" y="849735"/>
                    </a:cubicBezTo>
                    <a:cubicBezTo>
                      <a:pt x="293785" y="715051"/>
                      <a:pt x="267267" y="581501"/>
                      <a:pt x="233597" y="449685"/>
                    </a:cubicBezTo>
                    <a:cubicBezTo>
                      <a:pt x="194135" y="296561"/>
                      <a:pt x="144595" y="146218"/>
                      <a:pt x="85292" y="-37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3" name="Google Shape;3113;p23"/>
              <p:cNvSpPr/>
              <p:nvPr/>
            </p:nvSpPr>
            <p:spPr>
              <a:xfrm flipH="1" rot="-1961968">
                <a:off x="8161749" y="6009861"/>
                <a:ext cx="357060" cy="1412451"/>
              </a:xfrm>
              <a:custGeom>
                <a:rect b="b" l="l" r="r" t="t"/>
                <a:pathLst>
                  <a:path extrusionOk="0" h="2712180" w="370953">
                    <a:moveTo>
                      <a:pt x="-719" y="45729"/>
                    </a:moveTo>
                    <a:cubicBezTo>
                      <a:pt x="59279" y="188462"/>
                      <a:pt x="108819" y="335385"/>
                      <a:pt x="147490" y="485308"/>
                    </a:cubicBezTo>
                    <a:cubicBezTo>
                      <a:pt x="209880" y="726958"/>
                      <a:pt x="228358" y="916029"/>
                      <a:pt x="245503" y="1099576"/>
                    </a:cubicBezTo>
                    <a:cubicBezTo>
                      <a:pt x="263505" y="1293209"/>
                      <a:pt x="270820" y="1487691"/>
                      <a:pt x="267410" y="1682125"/>
                    </a:cubicBezTo>
                    <a:cubicBezTo>
                      <a:pt x="267410" y="1690221"/>
                      <a:pt x="272078" y="1938252"/>
                      <a:pt x="272268" y="1963398"/>
                    </a:cubicBezTo>
                    <a:cubicBezTo>
                      <a:pt x="273859" y="2197904"/>
                      <a:pt x="275506" y="2432475"/>
                      <a:pt x="277221" y="2667105"/>
                    </a:cubicBezTo>
                    <a:cubicBezTo>
                      <a:pt x="278897" y="2686136"/>
                      <a:pt x="291223" y="2702567"/>
                      <a:pt x="309035" y="2709491"/>
                    </a:cubicBezTo>
                    <a:cubicBezTo>
                      <a:pt x="332980" y="2716959"/>
                      <a:pt x="358802" y="2705891"/>
                      <a:pt x="369899" y="2683393"/>
                    </a:cubicBezTo>
                    <a:cubicBezTo>
                      <a:pt x="370347" y="2540137"/>
                      <a:pt x="370347" y="2396281"/>
                      <a:pt x="369899" y="2251815"/>
                    </a:cubicBezTo>
                    <a:cubicBezTo>
                      <a:pt x="369328" y="2029568"/>
                      <a:pt x="367737" y="1808712"/>
                      <a:pt x="365137" y="1589256"/>
                    </a:cubicBezTo>
                    <a:cubicBezTo>
                      <a:pt x="365137" y="1561348"/>
                      <a:pt x="358374" y="1316460"/>
                      <a:pt x="357898" y="1307602"/>
                    </a:cubicBezTo>
                    <a:cubicBezTo>
                      <a:pt x="350849" y="1154306"/>
                      <a:pt x="335876" y="1001478"/>
                      <a:pt x="313035" y="849735"/>
                    </a:cubicBezTo>
                    <a:cubicBezTo>
                      <a:pt x="293785" y="715051"/>
                      <a:pt x="267267" y="581501"/>
                      <a:pt x="233597" y="449685"/>
                    </a:cubicBezTo>
                    <a:cubicBezTo>
                      <a:pt x="194135" y="296561"/>
                      <a:pt x="144595" y="146218"/>
                      <a:pt x="85292" y="-37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4" name="Google Shape;3114;p23"/>
              <p:cNvSpPr/>
              <p:nvPr/>
            </p:nvSpPr>
            <p:spPr>
              <a:xfrm rot="701362">
                <a:off x="7814477" y="6044757"/>
                <a:ext cx="357028" cy="1412223"/>
              </a:xfrm>
              <a:custGeom>
                <a:rect b="b" l="l" r="r" t="t"/>
                <a:pathLst>
                  <a:path extrusionOk="0" h="2712180" w="370953">
                    <a:moveTo>
                      <a:pt x="-719" y="45729"/>
                    </a:moveTo>
                    <a:cubicBezTo>
                      <a:pt x="59279" y="188462"/>
                      <a:pt x="108819" y="335385"/>
                      <a:pt x="147490" y="485308"/>
                    </a:cubicBezTo>
                    <a:cubicBezTo>
                      <a:pt x="209880" y="726958"/>
                      <a:pt x="228358" y="916029"/>
                      <a:pt x="245503" y="1099576"/>
                    </a:cubicBezTo>
                    <a:cubicBezTo>
                      <a:pt x="263505" y="1293209"/>
                      <a:pt x="270820" y="1487691"/>
                      <a:pt x="267410" y="1682125"/>
                    </a:cubicBezTo>
                    <a:cubicBezTo>
                      <a:pt x="267410" y="1690221"/>
                      <a:pt x="272078" y="1938252"/>
                      <a:pt x="272268" y="1963398"/>
                    </a:cubicBezTo>
                    <a:cubicBezTo>
                      <a:pt x="273859" y="2197904"/>
                      <a:pt x="275506" y="2432475"/>
                      <a:pt x="277221" y="2667105"/>
                    </a:cubicBezTo>
                    <a:cubicBezTo>
                      <a:pt x="278897" y="2686136"/>
                      <a:pt x="291223" y="2702567"/>
                      <a:pt x="309035" y="2709491"/>
                    </a:cubicBezTo>
                    <a:cubicBezTo>
                      <a:pt x="332980" y="2716959"/>
                      <a:pt x="358802" y="2705891"/>
                      <a:pt x="369899" y="2683393"/>
                    </a:cubicBezTo>
                    <a:cubicBezTo>
                      <a:pt x="370347" y="2540137"/>
                      <a:pt x="370347" y="2396281"/>
                      <a:pt x="369899" y="2251815"/>
                    </a:cubicBezTo>
                    <a:cubicBezTo>
                      <a:pt x="369328" y="2029568"/>
                      <a:pt x="367737" y="1808712"/>
                      <a:pt x="365137" y="1589256"/>
                    </a:cubicBezTo>
                    <a:cubicBezTo>
                      <a:pt x="365137" y="1561348"/>
                      <a:pt x="358374" y="1316460"/>
                      <a:pt x="357898" y="1307602"/>
                    </a:cubicBezTo>
                    <a:cubicBezTo>
                      <a:pt x="350849" y="1154306"/>
                      <a:pt x="335876" y="1001478"/>
                      <a:pt x="313035" y="849735"/>
                    </a:cubicBezTo>
                    <a:cubicBezTo>
                      <a:pt x="293785" y="715051"/>
                      <a:pt x="267267" y="581501"/>
                      <a:pt x="233597" y="449685"/>
                    </a:cubicBezTo>
                    <a:cubicBezTo>
                      <a:pt x="194135" y="296561"/>
                      <a:pt x="144595" y="146218"/>
                      <a:pt x="85292" y="-37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15" name="Google Shape;3115;p23"/>
            <p:cNvGrpSpPr/>
            <p:nvPr/>
          </p:nvGrpSpPr>
          <p:grpSpPr>
            <a:xfrm rot="-462853">
              <a:off x="843804" y="364354"/>
              <a:ext cx="3225271" cy="5561234"/>
              <a:chOff x="7439986" y="1019902"/>
              <a:chExt cx="2687364" cy="4633738"/>
            </a:xfrm>
          </p:grpSpPr>
          <p:sp>
            <p:nvSpPr>
              <p:cNvPr id="3116" name="Google Shape;3116;p23"/>
              <p:cNvSpPr/>
              <p:nvPr/>
            </p:nvSpPr>
            <p:spPr>
              <a:xfrm>
                <a:off x="8546650" y="2778218"/>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7" name="Google Shape;3117;p23"/>
              <p:cNvGrpSpPr/>
              <p:nvPr/>
            </p:nvGrpSpPr>
            <p:grpSpPr>
              <a:xfrm rot="1803350">
                <a:off x="8963309" y="3170400"/>
                <a:ext cx="995866" cy="938925"/>
                <a:chOff x="6795971" y="2730008"/>
                <a:chExt cx="1945294" cy="1834067"/>
              </a:xfrm>
            </p:grpSpPr>
            <p:sp>
              <p:nvSpPr>
                <p:cNvPr id="3118" name="Google Shape;3118;p2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9" name="Google Shape;3119;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20" name="Google Shape;3120;p23"/>
              <p:cNvGrpSpPr/>
              <p:nvPr/>
            </p:nvGrpSpPr>
            <p:grpSpPr>
              <a:xfrm rot="-3462280">
                <a:off x="7822029" y="3466526"/>
                <a:ext cx="1108302" cy="1044932"/>
                <a:chOff x="6795971" y="2730009"/>
                <a:chExt cx="1945294" cy="1834067"/>
              </a:xfrm>
            </p:grpSpPr>
            <p:sp>
              <p:nvSpPr>
                <p:cNvPr id="3121" name="Google Shape;3121;p2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2" name="Google Shape;3122;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23" name="Google Shape;3123;p23"/>
              <p:cNvGrpSpPr/>
              <p:nvPr/>
            </p:nvGrpSpPr>
            <p:grpSpPr>
              <a:xfrm>
                <a:off x="7439986" y="1019902"/>
                <a:ext cx="2331062" cy="2341181"/>
                <a:chOff x="8302868" y="1340770"/>
                <a:chExt cx="3569773" cy="3585270"/>
              </a:xfrm>
            </p:grpSpPr>
            <p:grpSp>
              <p:nvGrpSpPr>
                <p:cNvPr id="3124" name="Google Shape;3124;p23"/>
                <p:cNvGrpSpPr/>
                <p:nvPr/>
              </p:nvGrpSpPr>
              <p:grpSpPr>
                <a:xfrm>
                  <a:off x="8302868" y="1340770"/>
                  <a:ext cx="3569773" cy="3585270"/>
                  <a:chOff x="8302868" y="1340770"/>
                  <a:chExt cx="3569773" cy="3585270"/>
                </a:xfrm>
              </p:grpSpPr>
              <p:grpSp>
                <p:nvGrpSpPr>
                  <p:cNvPr id="3125" name="Google Shape;3125;p23"/>
                  <p:cNvGrpSpPr/>
                  <p:nvPr/>
                </p:nvGrpSpPr>
                <p:grpSpPr>
                  <a:xfrm>
                    <a:off x="8302868" y="1340770"/>
                    <a:ext cx="3569773" cy="3585270"/>
                    <a:chOff x="1668151" y="66635"/>
                    <a:chExt cx="3569773" cy="3585270"/>
                  </a:xfrm>
                </p:grpSpPr>
                <p:sp>
                  <p:nvSpPr>
                    <p:cNvPr id="3126" name="Google Shape;3126;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7" name="Google Shape;3127;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8" name="Google Shape;3128;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9" name="Google Shape;3129;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0" name="Google Shape;3130;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1" name="Google Shape;3131;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2" name="Google Shape;3132;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3" name="Google Shape;3133;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4" name="Google Shape;3134;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5" name="Google Shape;3135;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6" name="Google Shape;3136;p2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7" name="Google Shape;3137;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8" name="Google Shape;3138;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9" name="Google Shape;3139;p2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0" name="Google Shape;3140;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1" name="Google Shape;3141;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2" name="Google Shape;3142;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3" name="Google Shape;3143;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4" name="Google Shape;3144;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5" name="Google Shape;3145;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6" name="Google Shape;3146;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7" name="Google Shape;3147;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8" name="Google Shape;3148;p2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9" name="Google Shape;3149;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50" name="Google Shape;3150;p23"/>
                  <p:cNvGrpSpPr/>
                  <p:nvPr/>
                </p:nvGrpSpPr>
                <p:grpSpPr>
                  <a:xfrm rot="166391">
                    <a:off x="8608485" y="1696827"/>
                    <a:ext cx="2884899" cy="2897423"/>
                    <a:chOff x="1668151" y="66635"/>
                    <a:chExt cx="3569773" cy="3585270"/>
                  </a:xfrm>
                </p:grpSpPr>
                <p:sp>
                  <p:nvSpPr>
                    <p:cNvPr id="3151" name="Google Shape;3151;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2" name="Google Shape;3152;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3" name="Google Shape;3153;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4" name="Google Shape;3154;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5" name="Google Shape;3155;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6" name="Google Shape;3156;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7" name="Google Shape;3157;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8" name="Google Shape;3158;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9" name="Google Shape;3159;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0" name="Google Shape;3160;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1" name="Google Shape;3161;p2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2" name="Google Shape;3162;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3" name="Google Shape;3163;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4" name="Google Shape;3164;p2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5" name="Google Shape;3165;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6" name="Google Shape;3166;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7" name="Google Shape;3167;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8" name="Google Shape;3168;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9" name="Google Shape;3169;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0" name="Google Shape;3170;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1" name="Google Shape;3171;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2" name="Google Shape;3172;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3" name="Google Shape;3173;p2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4" name="Google Shape;3174;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175" name="Google Shape;3175;p2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6" name="Google Shape;3176;p2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77" name="Google Shape;3177;p23"/>
            <p:cNvGrpSpPr/>
            <p:nvPr/>
          </p:nvGrpSpPr>
          <p:grpSpPr>
            <a:xfrm flipH="1" rot="689213">
              <a:off x="2205137" y="351787"/>
              <a:ext cx="3225209" cy="5561128"/>
              <a:chOff x="7439985" y="1019902"/>
              <a:chExt cx="2687364" cy="4633739"/>
            </a:xfrm>
          </p:grpSpPr>
          <p:sp>
            <p:nvSpPr>
              <p:cNvPr id="3178" name="Google Shape;3178;p23"/>
              <p:cNvSpPr/>
              <p:nvPr/>
            </p:nvSpPr>
            <p:spPr>
              <a:xfrm>
                <a:off x="8546650" y="2778219"/>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79" name="Google Shape;3179;p23"/>
              <p:cNvGrpSpPr/>
              <p:nvPr/>
            </p:nvGrpSpPr>
            <p:grpSpPr>
              <a:xfrm rot="1803350">
                <a:off x="8963308" y="3170400"/>
                <a:ext cx="995866" cy="938925"/>
                <a:chOff x="6795971" y="2730008"/>
                <a:chExt cx="1945294" cy="1834067"/>
              </a:xfrm>
            </p:grpSpPr>
            <p:sp>
              <p:nvSpPr>
                <p:cNvPr id="3180" name="Google Shape;3180;p2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1" name="Google Shape;3181;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2" name="Google Shape;3182;p23"/>
              <p:cNvGrpSpPr/>
              <p:nvPr/>
            </p:nvGrpSpPr>
            <p:grpSpPr>
              <a:xfrm rot="-3462280">
                <a:off x="7822027" y="3466526"/>
                <a:ext cx="1108302" cy="1044932"/>
                <a:chOff x="6795971" y="2730009"/>
                <a:chExt cx="1945294" cy="1834067"/>
              </a:xfrm>
            </p:grpSpPr>
            <p:sp>
              <p:nvSpPr>
                <p:cNvPr id="3183" name="Google Shape;3183;p2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4" name="Google Shape;3184;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185" name="Google Shape;3185;p23"/>
              <p:cNvGrpSpPr/>
              <p:nvPr/>
            </p:nvGrpSpPr>
            <p:grpSpPr>
              <a:xfrm>
                <a:off x="7439985" y="1019902"/>
                <a:ext cx="2331062" cy="2341181"/>
                <a:chOff x="8302868" y="1340770"/>
                <a:chExt cx="3569773" cy="3585270"/>
              </a:xfrm>
            </p:grpSpPr>
            <p:grpSp>
              <p:nvGrpSpPr>
                <p:cNvPr id="3186" name="Google Shape;3186;p23"/>
                <p:cNvGrpSpPr/>
                <p:nvPr/>
              </p:nvGrpSpPr>
              <p:grpSpPr>
                <a:xfrm>
                  <a:off x="8302868" y="1340770"/>
                  <a:ext cx="3569773" cy="3585270"/>
                  <a:chOff x="8302868" y="1340770"/>
                  <a:chExt cx="3569773" cy="3585270"/>
                </a:xfrm>
              </p:grpSpPr>
              <p:grpSp>
                <p:nvGrpSpPr>
                  <p:cNvPr id="3187" name="Google Shape;3187;p23"/>
                  <p:cNvGrpSpPr/>
                  <p:nvPr/>
                </p:nvGrpSpPr>
                <p:grpSpPr>
                  <a:xfrm>
                    <a:off x="8302868" y="1340770"/>
                    <a:ext cx="3569773" cy="3585270"/>
                    <a:chOff x="1668151" y="66635"/>
                    <a:chExt cx="3569773" cy="3585270"/>
                  </a:xfrm>
                </p:grpSpPr>
                <p:sp>
                  <p:nvSpPr>
                    <p:cNvPr id="3188" name="Google Shape;3188;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9" name="Google Shape;3189;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0" name="Google Shape;3190;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1" name="Google Shape;3191;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2" name="Google Shape;3192;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3" name="Google Shape;3193;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4" name="Google Shape;3194;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5" name="Google Shape;3195;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6" name="Google Shape;3196;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7" name="Google Shape;3197;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8" name="Google Shape;3198;p2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9" name="Google Shape;3199;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0" name="Google Shape;3200;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1" name="Google Shape;3201;p2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2" name="Google Shape;3202;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3" name="Google Shape;3203;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4" name="Google Shape;3204;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5" name="Google Shape;3205;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6" name="Google Shape;3206;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7" name="Google Shape;3207;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8" name="Google Shape;3208;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9" name="Google Shape;3209;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0" name="Google Shape;3210;p2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1" name="Google Shape;3211;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12" name="Google Shape;3212;p23"/>
                  <p:cNvGrpSpPr/>
                  <p:nvPr/>
                </p:nvGrpSpPr>
                <p:grpSpPr>
                  <a:xfrm rot="166391">
                    <a:off x="8608485" y="1696827"/>
                    <a:ext cx="2884899" cy="2897423"/>
                    <a:chOff x="1668151" y="66635"/>
                    <a:chExt cx="3569773" cy="3585270"/>
                  </a:xfrm>
                </p:grpSpPr>
                <p:sp>
                  <p:nvSpPr>
                    <p:cNvPr id="3213" name="Google Shape;3213;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4" name="Google Shape;3214;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6" name="Google Shape;3216;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7" name="Google Shape;3217;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9" name="Google Shape;3219;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0" name="Google Shape;3220;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1" name="Google Shape;3221;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2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6" name="Google Shape;3226;p2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7" name="Google Shape;3227;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2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6" name="Google Shape;3236;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237" name="Google Shape;3237;p2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2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239" name="Google Shape;3239;p23"/>
            <p:cNvGrpSpPr/>
            <p:nvPr/>
          </p:nvGrpSpPr>
          <p:grpSpPr>
            <a:xfrm rot="-1693170">
              <a:off x="589775" y="1732726"/>
              <a:ext cx="2630812" cy="4536225"/>
              <a:chOff x="7439986" y="1019902"/>
              <a:chExt cx="2687364" cy="4633737"/>
            </a:xfrm>
          </p:grpSpPr>
          <p:sp>
            <p:nvSpPr>
              <p:cNvPr id="3240" name="Google Shape;3240;p23"/>
              <p:cNvSpPr/>
              <p:nvPr/>
            </p:nvSpPr>
            <p:spPr>
              <a:xfrm>
                <a:off x="8546650" y="2778217"/>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241" name="Google Shape;3241;p23"/>
              <p:cNvGrpSpPr/>
              <p:nvPr/>
            </p:nvGrpSpPr>
            <p:grpSpPr>
              <a:xfrm rot="1803350">
                <a:off x="8963309" y="3170399"/>
                <a:ext cx="995866" cy="938925"/>
                <a:chOff x="6795971" y="2730008"/>
                <a:chExt cx="1945294" cy="1834067"/>
              </a:xfrm>
            </p:grpSpPr>
            <p:sp>
              <p:nvSpPr>
                <p:cNvPr id="3242" name="Google Shape;3242;p2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4" name="Google Shape;3244;p23"/>
              <p:cNvGrpSpPr/>
              <p:nvPr/>
            </p:nvGrpSpPr>
            <p:grpSpPr>
              <a:xfrm rot="-3462280">
                <a:off x="7822031" y="3466520"/>
                <a:ext cx="1108302" cy="1044932"/>
                <a:chOff x="6795971" y="2730009"/>
                <a:chExt cx="1945294" cy="1834067"/>
              </a:xfrm>
            </p:grpSpPr>
            <p:sp>
              <p:nvSpPr>
                <p:cNvPr id="3245" name="Google Shape;3245;p2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47" name="Google Shape;3247;p23"/>
              <p:cNvGrpSpPr/>
              <p:nvPr/>
            </p:nvGrpSpPr>
            <p:grpSpPr>
              <a:xfrm>
                <a:off x="7439986" y="1019902"/>
                <a:ext cx="2331062" cy="2341181"/>
                <a:chOff x="8302868" y="1340770"/>
                <a:chExt cx="3569773" cy="3585270"/>
              </a:xfrm>
            </p:grpSpPr>
            <p:grpSp>
              <p:nvGrpSpPr>
                <p:cNvPr id="3248" name="Google Shape;3248;p23"/>
                <p:cNvGrpSpPr/>
                <p:nvPr/>
              </p:nvGrpSpPr>
              <p:grpSpPr>
                <a:xfrm>
                  <a:off x="8302868" y="1340770"/>
                  <a:ext cx="3569773" cy="3585270"/>
                  <a:chOff x="8302868" y="1340770"/>
                  <a:chExt cx="3569773" cy="3585270"/>
                </a:xfrm>
              </p:grpSpPr>
              <p:grpSp>
                <p:nvGrpSpPr>
                  <p:cNvPr id="3249" name="Google Shape;3249;p23"/>
                  <p:cNvGrpSpPr/>
                  <p:nvPr/>
                </p:nvGrpSpPr>
                <p:grpSpPr>
                  <a:xfrm>
                    <a:off x="8302868" y="1340770"/>
                    <a:ext cx="3569773" cy="3585270"/>
                    <a:chOff x="1668151" y="66635"/>
                    <a:chExt cx="3569773" cy="3585270"/>
                  </a:xfrm>
                </p:grpSpPr>
                <p:sp>
                  <p:nvSpPr>
                    <p:cNvPr id="3250" name="Google Shape;3250;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3" name="Google Shape;3253;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0" name="Google Shape;3260;p2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2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8" name="Google Shape;3268;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2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74" name="Google Shape;3274;p23"/>
                  <p:cNvGrpSpPr/>
                  <p:nvPr/>
                </p:nvGrpSpPr>
                <p:grpSpPr>
                  <a:xfrm rot="166391">
                    <a:off x="8608485" y="1696827"/>
                    <a:ext cx="2884899" cy="2897423"/>
                    <a:chOff x="1668151" y="66635"/>
                    <a:chExt cx="3569773" cy="3585270"/>
                  </a:xfrm>
                </p:grpSpPr>
                <p:sp>
                  <p:nvSpPr>
                    <p:cNvPr id="3275" name="Google Shape;3275;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2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2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2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299" name="Google Shape;3299;p2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2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01" name="Google Shape;3301;p23"/>
            <p:cNvGrpSpPr/>
            <p:nvPr/>
          </p:nvGrpSpPr>
          <p:grpSpPr>
            <a:xfrm flipH="1" rot="1693170">
              <a:off x="2915848" y="1743358"/>
              <a:ext cx="2630812" cy="4536226"/>
              <a:chOff x="7439986" y="1019902"/>
              <a:chExt cx="2687364" cy="4633738"/>
            </a:xfrm>
          </p:grpSpPr>
          <p:sp>
            <p:nvSpPr>
              <p:cNvPr id="3302" name="Google Shape;3302;p23"/>
              <p:cNvSpPr/>
              <p:nvPr/>
            </p:nvSpPr>
            <p:spPr>
              <a:xfrm>
                <a:off x="8546650" y="2778218"/>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03" name="Google Shape;3303;p23"/>
              <p:cNvGrpSpPr/>
              <p:nvPr/>
            </p:nvGrpSpPr>
            <p:grpSpPr>
              <a:xfrm rot="1803350">
                <a:off x="8963309" y="3170400"/>
                <a:ext cx="995866" cy="938925"/>
                <a:chOff x="6795971" y="2730008"/>
                <a:chExt cx="1945294" cy="1834067"/>
              </a:xfrm>
            </p:grpSpPr>
            <p:sp>
              <p:nvSpPr>
                <p:cNvPr id="3304" name="Google Shape;3304;p2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6" name="Google Shape;3306;p23"/>
              <p:cNvGrpSpPr/>
              <p:nvPr/>
            </p:nvGrpSpPr>
            <p:grpSpPr>
              <a:xfrm rot="-3462280">
                <a:off x="7822029" y="3466526"/>
                <a:ext cx="1108302" cy="1044932"/>
                <a:chOff x="6795971" y="2730009"/>
                <a:chExt cx="1945294" cy="1834067"/>
              </a:xfrm>
            </p:grpSpPr>
            <p:sp>
              <p:nvSpPr>
                <p:cNvPr id="3307" name="Google Shape;3307;p2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9" name="Google Shape;3309;p23"/>
              <p:cNvGrpSpPr/>
              <p:nvPr/>
            </p:nvGrpSpPr>
            <p:grpSpPr>
              <a:xfrm>
                <a:off x="7439986" y="1019902"/>
                <a:ext cx="2331062" cy="2341181"/>
                <a:chOff x="8302868" y="1340770"/>
                <a:chExt cx="3569773" cy="3585270"/>
              </a:xfrm>
            </p:grpSpPr>
            <p:grpSp>
              <p:nvGrpSpPr>
                <p:cNvPr id="3310" name="Google Shape;3310;p23"/>
                <p:cNvGrpSpPr/>
                <p:nvPr/>
              </p:nvGrpSpPr>
              <p:grpSpPr>
                <a:xfrm>
                  <a:off x="8302868" y="1340770"/>
                  <a:ext cx="3569773" cy="3585270"/>
                  <a:chOff x="8302868" y="1340770"/>
                  <a:chExt cx="3569773" cy="3585270"/>
                </a:xfrm>
              </p:grpSpPr>
              <p:grpSp>
                <p:nvGrpSpPr>
                  <p:cNvPr id="3311" name="Google Shape;3311;p23"/>
                  <p:cNvGrpSpPr/>
                  <p:nvPr/>
                </p:nvGrpSpPr>
                <p:grpSpPr>
                  <a:xfrm>
                    <a:off x="8302868" y="1340770"/>
                    <a:ext cx="3569773" cy="3585270"/>
                    <a:chOff x="1668151" y="66635"/>
                    <a:chExt cx="3569773" cy="3585270"/>
                  </a:xfrm>
                </p:grpSpPr>
                <p:sp>
                  <p:nvSpPr>
                    <p:cNvPr id="3312" name="Google Shape;3312;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3" name="Google Shape;3313;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9" name="Google Shape;3319;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2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2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6" name="Google Shape;3326;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4" name="Google Shape;3334;p2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6" name="Google Shape;3336;p23"/>
                  <p:cNvGrpSpPr/>
                  <p:nvPr/>
                </p:nvGrpSpPr>
                <p:grpSpPr>
                  <a:xfrm rot="166391">
                    <a:off x="8608485" y="1696827"/>
                    <a:ext cx="2884899" cy="2897423"/>
                    <a:chOff x="1668151" y="66635"/>
                    <a:chExt cx="3569773" cy="3585270"/>
                  </a:xfrm>
                </p:grpSpPr>
                <p:sp>
                  <p:nvSpPr>
                    <p:cNvPr id="3337" name="Google Shape;3337;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1" name="Google Shape;3341;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2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2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2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361" name="Google Shape;3361;p2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2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363" name="Google Shape;3363;p23"/>
            <p:cNvGrpSpPr/>
            <p:nvPr/>
          </p:nvGrpSpPr>
          <p:grpSpPr>
            <a:xfrm>
              <a:off x="1641662" y="1262450"/>
              <a:ext cx="2687364" cy="4633738"/>
              <a:chOff x="7439986" y="1019902"/>
              <a:chExt cx="2687364" cy="4633738"/>
            </a:xfrm>
          </p:grpSpPr>
          <p:sp>
            <p:nvSpPr>
              <p:cNvPr id="3364" name="Google Shape;3364;p23"/>
              <p:cNvSpPr/>
              <p:nvPr/>
            </p:nvSpPr>
            <p:spPr>
              <a:xfrm>
                <a:off x="8546650" y="2778218"/>
                <a:ext cx="732198" cy="2875422"/>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365" name="Google Shape;3365;p23"/>
              <p:cNvGrpSpPr/>
              <p:nvPr/>
            </p:nvGrpSpPr>
            <p:grpSpPr>
              <a:xfrm rot="1803350">
                <a:off x="8963309" y="3170400"/>
                <a:ext cx="995866" cy="938925"/>
                <a:chOff x="6795971" y="2730008"/>
                <a:chExt cx="1945294" cy="1834067"/>
              </a:xfrm>
            </p:grpSpPr>
            <p:sp>
              <p:nvSpPr>
                <p:cNvPr id="3366" name="Google Shape;3366;p23"/>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23"/>
              <p:cNvGrpSpPr/>
              <p:nvPr/>
            </p:nvGrpSpPr>
            <p:grpSpPr>
              <a:xfrm rot="-3462280">
                <a:off x="7822029" y="3466526"/>
                <a:ext cx="1108302" cy="1044932"/>
                <a:chOff x="6795971" y="2730009"/>
                <a:chExt cx="1945294" cy="1834067"/>
              </a:xfrm>
            </p:grpSpPr>
            <p:sp>
              <p:nvSpPr>
                <p:cNvPr id="3369" name="Google Shape;3369;p23"/>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0" name="Google Shape;3370;p23"/>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71" name="Google Shape;3371;p23"/>
              <p:cNvGrpSpPr/>
              <p:nvPr/>
            </p:nvGrpSpPr>
            <p:grpSpPr>
              <a:xfrm>
                <a:off x="7439986" y="1019902"/>
                <a:ext cx="2331062" cy="2341181"/>
                <a:chOff x="8302868" y="1340770"/>
                <a:chExt cx="3569773" cy="3585270"/>
              </a:xfrm>
            </p:grpSpPr>
            <p:grpSp>
              <p:nvGrpSpPr>
                <p:cNvPr id="3372" name="Google Shape;3372;p23"/>
                <p:cNvGrpSpPr/>
                <p:nvPr/>
              </p:nvGrpSpPr>
              <p:grpSpPr>
                <a:xfrm>
                  <a:off x="8302868" y="1340770"/>
                  <a:ext cx="3569773" cy="3585270"/>
                  <a:chOff x="8302868" y="1340770"/>
                  <a:chExt cx="3569773" cy="3585270"/>
                </a:xfrm>
              </p:grpSpPr>
              <p:grpSp>
                <p:nvGrpSpPr>
                  <p:cNvPr id="3373" name="Google Shape;3373;p23"/>
                  <p:cNvGrpSpPr/>
                  <p:nvPr/>
                </p:nvGrpSpPr>
                <p:grpSpPr>
                  <a:xfrm>
                    <a:off x="8302868" y="1340770"/>
                    <a:ext cx="3569773" cy="3585270"/>
                    <a:chOff x="1668151" y="66635"/>
                    <a:chExt cx="3569773" cy="3585270"/>
                  </a:xfrm>
                </p:grpSpPr>
                <p:sp>
                  <p:nvSpPr>
                    <p:cNvPr id="3374" name="Google Shape;3374;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5" name="Google Shape;3375;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6" name="Google Shape;3376;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7" name="Google Shape;3377;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8" name="Google Shape;3378;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9" name="Google Shape;3379;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0" name="Google Shape;3380;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1" name="Google Shape;3381;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2" name="Google Shape;3382;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3" name="Google Shape;3383;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23"/>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23"/>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8" name="Google Shape;3388;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2" name="Google Shape;3392;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3" name="Google Shape;3393;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5" name="Google Shape;3395;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6" name="Google Shape;3396;p23"/>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7" name="Google Shape;3397;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98" name="Google Shape;3398;p23"/>
                  <p:cNvGrpSpPr/>
                  <p:nvPr/>
                </p:nvGrpSpPr>
                <p:grpSpPr>
                  <a:xfrm rot="166391">
                    <a:off x="8608485" y="1696827"/>
                    <a:ext cx="2884899" cy="2897423"/>
                    <a:chOff x="1668151" y="66635"/>
                    <a:chExt cx="3569773" cy="3585270"/>
                  </a:xfrm>
                </p:grpSpPr>
                <p:sp>
                  <p:nvSpPr>
                    <p:cNvPr id="3399" name="Google Shape;3399;p23"/>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0" name="Google Shape;3400;p23"/>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1" name="Google Shape;3401;p23"/>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2" name="Google Shape;3402;p23"/>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3" name="Google Shape;3403;p23"/>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23"/>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5" name="Google Shape;3405;p23"/>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6" name="Google Shape;3406;p23"/>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7" name="Google Shape;3407;p23"/>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8" name="Google Shape;3408;p23"/>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9" name="Google Shape;3409;p23"/>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0" name="Google Shape;3410;p23"/>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1" name="Google Shape;3411;p23"/>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2" name="Google Shape;3412;p23"/>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23"/>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4" name="Google Shape;3414;p23"/>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5" name="Google Shape;3415;p23"/>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6" name="Google Shape;3416;p23"/>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7" name="Google Shape;3417;p23"/>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8" name="Google Shape;3418;p23"/>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9" name="Google Shape;3419;p23"/>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0" name="Google Shape;3420;p23"/>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1" name="Google Shape;3421;p23"/>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2" name="Google Shape;3422;p23"/>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423" name="Google Shape;3423;p23"/>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4" name="Google Shape;3424;p23"/>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425" name="Google Shape;3425;p23"/>
            <p:cNvGrpSpPr/>
            <p:nvPr/>
          </p:nvGrpSpPr>
          <p:grpSpPr>
            <a:xfrm rot="999320">
              <a:off x="2820899" y="5554693"/>
              <a:ext cx="1834768" cy="781138"/>
              <a:chOff x="7987375" y="5280508"/>
              <a:chExt cx="1834856" cy="781176"/>
            </a:xfrm>
          </p:grpSpPr>
          <p:sp>
            <p:nvSpPr>
              <p:cNvPr id="3426" name="Google Shape;3426;p23"/>
              <p:cNvSpPr/>
              <p:nvPr/>
            </p:nvSpPr>
            <p:spPr>
              <a:xfrm>
                <a:off x="7987375" y="5280508"/>
                <a:ext cx="1834856" cy="781176"/>
              </a:xfrm>
              <a:custGeom>
                <a:rect b="b" l="l" r="r" t="t"/>
                <a:pathLst>
                  <a:path extrusionOk="0" h="781176" w="1834856">
                    <a:moveTo>
                      <a:pt x="464315" y="0"/>
                    </a:moveTo>
                    <a:lnTo>
                      <a:pt x="1698947" y="0"/>
                    </a:lnTo>
                    <a:cubicBezTo>
                      <a:pt x="1774007" y="0"/>
                      <a:pt x="1834856" y="60849"/>
                      <a:pt x="1834856" y="135909"/>
                    </a:cubicBezTo>
                    <a:lnTo>
                      <a:pt x="1834856" y="645267"/>
                    </a:lnTo>
                    <a:cubicBezTo>
                      <a:pt x="1834856" y="720327"/>
                      <a:pt x="1774007" y="781176"/>
                      <a:pt x="1698947" y="781176"/>
                    </a:cubicBezTo>
                    <a:lnTo>
                      <a:pt x="464315" y="781176"/>
                    </a:lnTo>
                    <a:cubicBezTo>
                      <a:pt x="426785" y="781176"/>
                      <a:pt x="392808" y="765964"/>
                      <a:pt x="368213" y="741369"/>
                    </a:cubicBezTo>
                    <a:lnTo>
                      <a:pt x="340059" y="699611"/>
                    </a:lnTo>
                    <a:lnTo>
                      <a:pt x="311865" y="702453"/>
                    </a:lnTo>
                    <a:cubicBezTo>
                      <a:pt x="139627" y="702453"/>
                      <a:pt x="0" y="562826"/>
                      <a:pt x="0" y="390588"/>
                    </a:cubicBezTo>
                    <a:cubicBezTo>
                      <a:pt x="0" y="218350"/>
                      <a:pt x="139627" y="78723"/>
                      <a:pt x="311865" y="78723"/>
                    </a:cubicBezTo>
                    <a:lnTo>
                      <a:pt x="340059" y="81565"/>
                    </a:lnTo>
                    <a:lnTo>
                      <a:pt x="368213" y="39807"/>
                    </a:lnTo>
                    <a:cubicBezTo>
                      <a:pt x="392808" y="15213"/>
                      <a:pt x="426785" y="0"/>
                      <a:pt x="464315" y="0"/>
                    </a:cubicBezTo>
                    <a:close/>
                    <a:moveTo>
                      <a:pt x="272503" y="278559"/>
                    </a:moveTo>
                    <a:cubicBezTo>
                      <a:pt x="208959" y="278559"/>
                      <a:pt x="157446" y="330072"/>
                      <a:pt x="157446" y="393616"/>
                    </a:cubicBezTo>
                    <a:cubicBezTo>
                      <a:pt x="157446" y="457160"/>
                      <a:pt x="208959" y="508673"/>
                      <a:pt x="272503" y="508673"/>
                    </a:cubicBezTo>
                    <a:cubicBezTo>
                      <a:pt x="336047" y="508673"/>
                      <a:pt x="387560" y="457160"/>
                      <a:pt x="387560" y="393616"/>
                    </a:cubicBezTo>
                    <a:cubicBezTo>
                      <a:pt x="387560" y="330072"/>
                      <a:pt x="336047" y="278559"/>
                      <a:pt x="272503" y="278559"/>
                    </a:cubicBezTo>
                    <a:close/>
                  </a:path>
                </a:pathLst>
              </a:custGeom>
              <a:solidFill>
                <a:srgbClr val="B49968"/>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7" name="Google Shape;3427;p23"/>
              <p:cNvSpPr/>
              <p:nvPr/>
            </p:nvSpPr>
            <p:spPr>
              <a:xfrm>
                <a:off x="8552778" y="5354183"/>
                <a:ext cx="1170223" cy="637080"/>
              </a:xfrm>
              <a:custGeom>
                <a:rect b="b" l="l" r="r" t="t"/>
                <a:pathLst>
                  <a:path extrusionOk="0" h="637080" w="1170223">
                    <a:moveTo>
                      <a:pt x="0" y="0"/>
                    </a:moveTo>
                    <a:lnTo>
                      <a:pt x="1064041" y="0"/>
                    </a:lnTo>
                    <a:cubicBezTo>
                      <a:pt x="1122684" y="0"/>
                      <a:pt x="1170223" y="47539"/>
                      <a:pt x="1170223" y="106182"/>
                    </a:cubicBezTo>
                    <a:lnTo>
                      <a:pt x="1170223" y="530898"/>
                    </a:lnTo>
                    <a:cubicBezTo>
                      <a:pt x="1170223" y="589541"/>
                      <a:pt x="1122684" y="637080"/>
                      <a:pt x="1064041" y="637080"/>
                    </a:cubicBezTo>
                    <a:lnTo>
                      <a:pt x="0" y="637080"/>
                    </a:lnTo>
                  </a:path>
                </a:pathLst>
              </a:custGeom>
              <a:noFill/>
              <a:ln cap="rnd" cmpd="sng" w="25400">
                <a:solidFill>
                  <a:srgbClr val="CBB895"/>
                </a:solidFill>
                <a:prstDash val="dash"/>
                <a:round/>
                <a:headEnd len="sm" w="sm" type="none"/>
                <a:tailEnd len="sm" w="sm" type="none"/>
              </a:ln>
              <a:effectLst>
                <a:outerShdw blurRad="12700" rotWithShape="0" algn="ctr">
                  <a:srgbClr val="000000">
                    <a:alpha val="2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3428" name="Google Shape;3428;p23"/>
            <p:cNvSpPr txBox="1"/>
            <p:nvPr/>
          </p:nvSpPr>
          <p:spPr>
            <a:xfrm rot="1042245">
              <a:off x="3162851" y="5756226"/>
              <a:ext cx="1348501" cy="461801"/>
            </a:xfrm>
            <a:prstGeom prst="rect">
              <a:avLst/>
            </a:prstGeom>
            <a:noFill/>
            <a:ln>
              <a:noFill/>
            </a:ln>
            <a:effectLst>
              <a:outerShdw rotWithShape="0" algn="bl" dist="9525">
                <a:srgbClr val="FFFFFF">
                  <a:alpha val="51000"/>
                </a:srgbClr>
              </a:outerShdw>
            </a:effectLst>
          </p:spPr>
          <p:txBody>
            <a:bodyPr anchorCtr="0" anchor="t" bIns="91425" lIns="91425" spcFirstLastPara="1" rIns="91425" wrap="square" tIns="91425">
              <a:spAutoFit/>
            </a:bodyPr>
            <a:lstStyle/>
            <a:p>
              <a:pPr indent="0" lvl="0" marL="0" rtl="0" algn="r">
                <a:spcBef>
                  <a:spcPts val="0"/>
                </a:spcBef>
                <a:spcAft>
                  <a:spcPts val="0"/>
                </a:spcAft>
                <a:buNone/>
              </a:pPr>
              <a:r>
                <a:rPr b="1" lang="en" sz="1800">
                  <a:solidFill>
                    <a:srgbClr val="CBB895"/>
                  </a:solidFill>
                  <a:latin typeface="Pompiere"/>
                  <a:ea typeface="Pompiere"/>
                  <a:cs typeface="Pompiere"/>
                  <a:sym typeface="Pompiere"/>
                </a:rPr>
                <a:t>THANK YOU</a:t>
              </a:r>
              <a:endParaRPr b="1" sz="1800">
                <a:solidFill>
                  <a:srgbClr val="CBB895"/>
                </a:solidFill>
                <a:latin typeface="Pompiere"/>
                <a:ea typeface="Pompiere"/>
                <a:cs typeface="Pompiere"/>
                <a:sym typeface="Pompiere"/>
              </a:endParaRPr>
            </a:p>
          </p:txBody>
        </p:sp>
        <p:grpSp>
          <p:nvGrpSpPr>
            <p:cNvPr id="3429" name="Google Shape;3429;p23"/>
            <p:cNvGrpSpPr/>
            <p:nvPr/>
          </p:nvGrpSpPr>
          <p:grpSpPr>
            <a:xfrm>
              <a:off x="2117652" y="5525909"/>
              <a:ext cx="1942420" cy="933071"/>
              <a:chOff x="7366425" y="1617838"/>
              <a:chExt cx="1803379" cy="866281"/>
            </a:xfrm>
          </p:grpSpPr>
          <p:sp>
            <p:nvSpPr>
              <p:cNvPr id="3430" name="Google Shape;3430;p23"/>
              <p:cNvSpPr/>
              <p:nvPr/>
            </p:nvSpPr>
            <p:spPr>
              <a:xfrm>
                <a:off x="7366425" y="1617838"/>
                <a:ext cx="1803379" cy="866281"/>
              </a:xfrm>
              <a:custGeom>
                <a:rect b="b" l="l" r="r" t="t"/>
                <a:pathLst>
                  <a:path extrusionOk="0" h="866281" w="1803379">
                    <a:moveTo>
                      <a:pt x="44778" y="865777"/>
                    </a:moveTo>
                    <a:lnTo>
                      <a:pt x="42587" y="865777"/>
                    </a:lnTo>
                    <a:cubicBezTo>
                      <a:pt x="29519" y="864567"/>
                      <a:pt x="19860" y="853043"/>
                      <a:pt x="20965" y="839964"/>
                    </a:cubicBezTo>
                    <a:cubicBezTo>
                      <a:pt x="26109" y="782814"/>
                      <a:pt x="49540" y="730999"/>
                      <a:pt x="69543" y="692517"/>
                    </a:cubicBezTo>
                    <a:cubicBezTo>
                      <a:pt x="149296" y="538975"/>
                      <a:pt x="270549" y="410892"/>
                      <a:pt x="419492" y="322852"/>
                    </a:cubicBezTo>
                    <a:lnTo>
                      <a:pt x="373581" y="331710"/>
                    </a:lnTo>
                    <a:cubicBezTo>
                      <a:pt x="316907" y="342664"/>
                      <a:pt x="258138" y="353999"/>
                      <a:pt x="197845" y="349141"/>
                    </a:cubicBezTo>
                    <a:cubicBezTo>
                      <a:pt x="128026" y="343521"/>
                      <a:pt x="67257" y="314375"/>
                      <a:pt x="31062" y="269226"/>
                    </a:cubicBezTo>
                    <a:cubicBezTo>
                      <a:pt x="-7038" y="221030"/>
                      <a:pt x="-11229" y="148926"/>
                      <a:pt x="21537" y="85584"/>
                    </a:cubicBezTo>
                    <a:cubicBezTo>
                      <a:pt x="77258" y="-21762"/>
                      <a:pt x="221562" y="-3474"/>
                      <a:pt x="281379" y="9384"/>
                    </a:cubicBezTo>
                    <a:cubicBezTo>
                      <a:pt x="303906" y="15081"/>
                      <a:pt x="325632" y="23558"/>
                      <a:pt x="346054" y="34626"/>
                    </a:cubicBezTo>
                    <a:lnTo>
                      <a:pt x="346911" y="34626"/>
                    </a:lnTo>
                    <a:cubicBezTo>
                      <a:pt x="440065" y="80536"/>
                      <a:pt x="548936" y="131495"/>
                      <a:pt x="661998" y="156165"/>
                    </a:cubicBezTo>
                    <a:cubicBezTo>
                      <a:pt x="720005" y="167880"/>
                      <a:pt x="778707" y="175901"/>
                      <a:pt x="837734" y="180168"/>
                    </a:cubicBezTo>
                    <a:cubicBezTo>
                      <a:pt x="901647" y="168262"/>
                      <a:pt x="965845" y="158737"/>
                      <a:pt x="1029282" y="149307"/>
                    </a:cubicBezTo>
                    <a:lnTo>
                      <a:pt x="1357799" y="100443"/>
                    </a:lnTo>
                    <a:cubicBezTo>
                      <a:pt x="1424474" y="90442"/>
                      <a:pt x="1494007" y="80155"/>
                      <a:pt x="1564206" y="87775"/>
                    </a:cubicBezTo>
                    <a:cubicBezTo>
                      <a:pt x="1645359" y="96538"/>
                      <a:pt x="1713748" y="129780"/>
                      <a:pt x="1756801" y="181311"/>
                    </a:cubicBezTo>
                    <a:cubicBezTo>
                      <a:pt x="1809379" y="244176"/>
                      <a:pt x="1817952" y="334663"/>
                      <a:pt x="1777280" y="396480"/>
                    </a:cubicBezTo>
                    <a:cubicBezTo>
                      <a:pt x="1746229" y="443534"/>
                      <a:pt x="1688983" y="473252"/>
                      <a:pt x="1624118" y="475824"/>
                    </a:cubicBezTo>
                    <a:cubicBezTo>
                      <a:pt x="1575636" y="477633"/>
                      <a:pt x="1524106" y="465727"/>
                      <a:pt x="1462193" y="437724"/>
                    </a:cubicBezTo>
                    <a:cubicBezTo>
                      <a:pt x="1415702" y="415988"/>
                      <a:pt x="1370363" y="391861"/>
                      <a:pt x="1326367" y="365429"/>
                    </a:cubicBezTo>
                    <a:cubicBezTo>
                      <a:pt x="1271598" y="333806"/>
                      <a:pt x="1214924" y="301040"/>
                      <a:pt x="1155583" y="279704"/>
                    </a:cubicBezTo>
                    <a:cubicBezTo>
                      <a:pt x="1138534" y="273513"/>
                      <a:pt x="1121294" y="268179"/>
                      <a:pt x="1103863" y="263512"/>
                    </a:cubicBezTo>
                    <a:cubicBezTo>
                      <a:pt x="1170538" y="307708"/>
                      <a:pt x="1224830" y="365524"/>
                      <a:pt x="1265788" y="413435"/>
                    </a:cubicBezTo>
                    <a:cubicBezTo>
                      <a:pt x="1363857" y="528478"/>
                      <a:pt x="1446706" y="655665"/>
                      <a:pt x="1512295" y="791863"/>
                    </a:cubicBezTo>
                    <a:cubicBezTo>
                      <a:pt x="1514076" y="793835"/>
                      <a:pt x="1515524" y="796093"/>
                      <a:pt x="1516581" y="798531"/>
                    </a:cubicBezTo>
                    <a:lnTo>
                      <a:pt x="1525535" y="819867"/>
                    </a:lnTo>
                    <a:cubicBezTo>
                      <a:pt x="1530421" y="832078"/>
                      <a:pt x="1524496" y="845937"/>
                      <a:pt x="1512285" y="850823"/>
                    </a:cubicBezTo>
                    <a:cubicBezTo>
                      <a:pt x="1500608" y="855509"/>
                      <a:pt x="1487301" y="850290"/>
                      <a:pt x="1481910" y="838917"/>
                    </a:cubicBezTo>
                    <a:cubicBezTo>
                      <a:pt x="1416206" y="696423"/>
                      <a:pt x="1331281" y="563615"/>
                      <a:pt x="1229497" y="444201"/>
                    </a:cubicBezTo>
                    <a:cubicBezTo>
                      <a:pt x="1164251" y="368001"/>
                      <a:pt x="1062619" y="263226"/>
                      <a:pt x="934222" y="245224"/>
                    </a:cubicBezTo>
                    <a:cubicBezTo>
                      <a:pt x="868881" y="235699"/>
                      <a:pt x="801444" y="248843"/>
                      <a:pt x="736198" y="261511"/>
                    </a:cubicBezTo>
                    <a:lnTo>
                      <a:pt x="620088" y="283895"/>
                    </a:lnTo>
                    <a:cubicBezTo>
                      <a:pt x="576330" y="298678"/>
                      <a:pt x="533658" y="316471"/>
                      <a:pt x="492358" y="337140"/>
                    </a:cubicBezTo>
                    <a:cubicBezTo>
                      <a:pt x="329518" y="420055"/>
                      <a:pt x="196673" y="551805"/>
                      <a:pt x="112405" y="713949"/>
                    </a:cubicBezTo>
                    <a:cubicBezTo>
                      <a:pt x="94498" y="748620"/>
                      <a:pt x="73353" y="794721"/>
                      <a:pt x="69066" y="843775"/>
                    </a:cubicBezTo>
                    <a:cubicBezTo>
                      <a:pt x="68057" y="856376"/>
                      <a:pt x="57418" y="866016"/>
                      <a:pt x="44778" y="865777"/>
                    </a:cubicBezTo>
                    <a:close/>
                    <a:moveTo>
                      <a:pt x="1020995" y="199027"/>
                    </a:moveTo>
                    <a:cubicBezTo>
                      <a:pt x="1072392" y="206057"/>
                      <a:pt x="1122941" y="218277"/>
                      <a:pt x="1171871" y="235508"/>
                    </a:cubicBezTo>
                    <a:cubicBezTo>
                      <a:pt x="1235117" y="258654"/>
                      <a:pt x="1293601" y="292658"/>
                      <a:pt x="1350179" y="325043"/>
                    </a:cubicBezTo>
                    <a:cubicBezTo>
                      <a:pt x="1392746" y="350656"/>
                      <a:pt x="1436619" y="374030"/>
                      <a:pt x="1481624" y="395052"/>
                    </a:cubicBezTo>
                    <a:cubicBezTo>
                      <a:pt x="1536393" y="419531"/>
                      <a:pt x="1581065" y="430295"/>
                      <a:pt x="1622023" y="428580"/>
                    </a:cubicBezTo>
                    <a:cubicBezTo>
                      <a:pt x="1670886" y="426675"/>
                      <a:pt x="1714986" y="404482"/>
                      <a:pt x="1737275" y="370668"/>
                    </a:cubicBezTo>
                    <a:cubicBezTo>
                      <a:pt x="1765850" y="326758"/>
                      <a:pt x="1758802" y="258558"/>
                      <a:pt x="1720035" y="212172"/>
                    </a:cubicBezTo>
                    <a:cubicBezTo>
                      <a:pt x="1684983" y="170167"/>
                      <a:pt x="1627738" y="142925"/>
                      <a:pt x="1558872" y="135972"/>
                    </a:cubicBezTo>
                    <a:cubicBezTo>
                      <a:pt x="1494768" y="129019"/>
                      <a:pt x="1428665" y="138829"/>
                      <a:pt x="1364657" y="148354"/>
                    </a:cubicBezTo>
                    <a:lnTo>
                      <a:pt x="1036045" y="197217"/>
                    </a:lnTo>
                    <a:close/>
                    <a:moveTo>
                      <a:pt x="192320" y="47294"/>
                    </a:moveTo>
                    <a:cubicBezTo>
                      <a:pt x="142885" y="47294"/>
                      <a:pt x="88593" y="59676"/>
                      <a:pt x="63637" y="107778"/>
                    </a:cubicBezTo>
                    <a:cubicBezTo>
                      <a:pt x="38682" y="155879"/>
                      <a:pt x="41158" y="206266"/>
                      <a:pt x="67924" y="239699"/>
                    </a:cubicBezTo>
                    <a:cubicBezTo>
                      <a:pt x="95927" y="274656"/>
                      <a:pt x="144124" y="297325"/>
                      <a:pt x="201274" y="301992"/>
                    </a:cubicBezTo>
                    <a:cubicBezTo>
                      <a:pt x="255185" y="306279"/>
                      <a:pt x="310620" y="295611"/>
                      <a:pt x="364246" y="285228"/>
                    </a:cubicBezTo>
                    <a:lnTo>
                      <a:pt x="606658" y="238461"/>
                    </a:lnTo>
                    <a:cubicBezTo>
                      <a:pt x="635995" y="228555"/>
                      <a:pt x="665617" y="219696"/>
                      <a:pt x="695526" y="211886"/>
                    </a:cubicBezTo>
                    <a:cubicBezTo>
                      <a:pt x="680858" y="209410"/>
                      <a:pt x="666189" y="206647"/>
                      <a:pt x="651616" y="203409"/>
                    </a:cubicBezTo>
                    <a:cubicBezTo>
                      <a:pt x="533410" y="177691"/>
                      <a:pt x="421396" y="125208"/>
                      <a:pt x="325670" y="78155"/>
                    </a:cubicBezTo>
                    <a:lnTo>
                      <a:pt x="324813" y="77679"/>
                    </a:lnTo>
                    <a:cubicBezTo>
                      <a:pt x="307830" y="68392"/>
                      <a:pt x="289790" y="61162"/>
                      <a:pt x="271092" y="56152"/>
                    </a:cubicBezTo>
                    <a:cubicBezTo>
                      <a:pt x="245307" y="50418"/>
                      <a:pt x="219009" y="47323"/>
                      <a:pt x="192606" y="46913"/>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1" name="Google Shape;3431;p23"/>
              <p:cNvSpPr/>
              <p:nvPr/>
            </p:nvSpPr>
            <p:spPr>
              <a:xfrm>
                <a:off x="8172137" y="1758861"/>
                <a:ext cx="125407" cy="151954"/>
              </a:xfrm>
              <a:custGeom>
                <a:rect b="b" l="l" r="r" t="t"/>
                <a:pathLst>
                  <a:path extrusionOk="0" h="151954" w="125407">
                    <a:moveTo>
                      <a:pt x="23279" y="151454"/>
                    </a:moveTo>
                    <a:cubicBezTo>
                      <a:pt x="10125" y="151454"/>
                      <a:pt x="-533" y="140785"/>
                      <a:pt x="-524" y="127632"/>
                    </a:cubicBezTo>
                    <a:cubicBezTo>
                      <a:pt x="-524" y="119849"/>
                      <a:pt x="3277" y="112563"/>
                      <a:pt x="9659" y="108115"/>
                    </a:cubicBezTo>
                    <a:cubicBezTo>
                      <a:pt x="41548" y="85693"/>
                      <a:pt x="65513" y="53746"/>
                      <a:pt x="78143" y="16866"/>
                    </a:cubicBezTo>
                    <a:cubicBezTo>
                      <a:pt x="81706" y="4207"/>
                      <a:pt x="94860" y="-3166"/>
                      <a:pt x="107518" y="397"/>
                    </a:cubicBezTo>
                    <a:cubicBezTo>
                      <a:pt x="120177" y="3959"/>
                      <a:pt x="127550" y="17113"/>
                      <a:pt x="123987" y="29772"/>
                    </a:cubicBezTo>
                    <a:cubicBezTo>
                      <a:pt x="123768" y="30562"/>
                      <a:pt x="123502" y="31343"/>
                      <a:pt x="123196" y="32105"/>
                    </a:cubicBezTo>
                    <a:cubicBezTo>
                      <a:pt x="107328" y="78625"/>
                      <a:pt x="77114" y="118907"/>
                      <a:pt x="36900" y="147168"/>
                    </a:cubicBezTo>
                    <a:cubicBezTo>
                      <a:pt x="32928" y="150006"/>
                      <a:pt x="28156" y="151501"/>
                      <a:pt x="23279" y="151454"/>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2" name="Google Shape;3432;p23"/>
              <p:cNvSpPr/>
              <p:nvPr/>
            </p:nvSpPr>
            <p:spPr>
              <a:xfrm>
                <a:off x="8174645" y="1743110"/>
                <a:ext cx="138868" cy="158159"/>
              </a:xfrm>
              <a:custGeom>
                <a:rect b="b" l="l" r="r" t="t"/>
                <a:pathLst>
                  <a:path extrusionOk="0" h="158159" w="138868">
                    <a:moveTo>
                      <a:pt x="107091" y="157660"/>
                    </a:moveTo>
                    <a:cubicBezTo>
                      <a:pt x="93937" y="157650"/>
                      <a:pt x="83288" y="146982"/>
                      <a:pt x="83288" y="133838"/>
                    </a:cubicBezTo>
                    <a:cubicBezTo>
                      <a:pt x="83288" y="129085"/>
                      <a:pt x="84717" y="124446"/>
                      <a:pt x="87374" y="120512"/>
                    </a:cubicBezTo>
                    <a:cubicBezTo>
                      <a:pt x="91851" y="94890"/>
                      <a:pt x="93946" y="70601"/>
                      <a:pt x="82136" y="58028"/>
                    </a:cubicBezTo>
                    <a:cubicBezTo>
                      <a:pt x="78964" y="54733"/>
                      <a:pt x="75135" y="52132"/>
                      <a:pt x="70896" y="50408"/>
                    </a:cubicBezTo>
                    <a:cubicBezTo>
                      <a:pt x="65438" y="47522"/>
                      <a:pt x="59181" y="46494"/>
                      <a:pt x="53084" y="47456"/>
                    </a:cubicBezTo>
                    <a:lnTo>
                      <a:pt x="50608" y="48408"/>
                    </a:lnTo>
                    <a:cubicBezTo>
                      <a:pt x="50379" y="49542"/>
                      <a:pt x="50065" y="50656"/>
                      <a:pt x="49656" y="51742"/>
                    </a:cubicBezTo>
                    <a:cubicBezTo>
                      <a:pt x="45455" y="63667"/>
                      <a:pt x="33663" y="71173"/>
                      <a:pt x="21081" y="69935"/>
                    </a:cubicBezTo>
                    <a:cubicBezTo>
                      <a:pt x="8031" y="68772"/>
                      <a:pt x="-1599" y="57247"/>
                      <a:pt x="-427" y="44198"/>
                    </a:cubicBezTo>
                    <a:cubicBezTo>
                      <a:pt x="-313" y="42922"/>
                      <a:pt x="-103" y="41655"/>
                      <a:pt x="221" y="40407"/>
                    </a:cubicBezTo>
                    <a:cubicBezTo>
                      <a:pt x="925" y="37569"/>
                      <a:pt x="1887" y="34797"/>
                      <a:pt x="3078" y="32120"/>
                    </a:cubicBezTo>
                    <a:cubicBezTo>
                      <a:pt x="3850" y="29786"/>
                      <a:pt x="4936" y="27577"/>
                      <a:pt x="6316" y="25548"/>
                    </a:cubicBezTo>
                    <a:cubicBezTo>
                      <a:pt x="7041" y="24482"/>
                      <a:pt x="7869" y="23491"/>
                      <a:pt x="8793" y="22595"/>
                    </a:cubicBezTo>
                    <a:cubicBezTo>
                      <a:pt x="16889" y="11861"/>
                      <a:pt x="28481" y="4279"/>
                      <a:pt x="41559" y="1164"/>
                    </a:cubicBezTo>
                    <a:cubicBezTo>
                      <a:pt x="57885" y="-2331"/>
                      <a:pt x="74916" y="-284"/>
                      <a:pt x="89946" y="6975"/>
                    </a:cubicBezTo>
                    <a:cubicBezTo>
                      <a:pt x="99938" y="11270"/>
                      <a:pt x="108977" y="17519"/>
                      <a:pt x="116521" y="25358"/>
                    </a:cubicBezTo>
                    <a:cubicBezTo>
                      <a:pt x="146715" y="57552"/>
                      <a:pt x="138238" y="104891"/>
                      <a:pt x="133666" y="130133"/>
                    </a:cubicBezTo>
                    <a:cubicBezTo>
                      <a:pt x="132523" y="138915"/>
                      <a:pt x="128094" y="146944"/>
                      <a:pt x="121283" y="152612"/>
                    </a:cubicBezTo>
                    <a:cubicBezTo>
                      <a:pt x="117216" y="155774"/>
                      <a:pt x="112244" y="157546"/>
                      <a:pt x="107091" y="157660"/>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0 DO NOT REMOVE · SlidesMania">
  <p:cSld name="CUSTOM_20">
    <p:spTree>
      <p:nvGrpSpPr>
        <p:cNvPr id="3433" name="Shape 3433"/>
        <p:cNvGrpSpPr/>
        <p:nvPr/>
      </p:nvGrpSpPr>
      <p:grpSpPr>
        <a:xfrm>
          <a:off x="0" y="0"/>
          <a:ext cx="0" cy="0"/>
          <a:chOff x="0" y="0"/>
          <a:chExt cx="0" cy="0"/>
        </a:xfrm>
      </p:grpSpPr>
      <p:grpSp>
        <p:nvGrpSpPr>
          <p:cNvPr id="3434" name="Google Shape;3434;p24"/>
          <p:cNvGrpSpPr/>
          <p:nvPr/>
        </p:nvGrpSpPr>
        <p:grpSpPr>
          <a:xfrm>
            <a:off x="0" y="0"/>
            <a:ext cx="12192000" cy="6858000"/>
            <a:chOff x="0" y="0"/>
            <a:chExt cx="12192000" cy="6858000"/>
          </a:xfrm>
        </p:grpSpPr>
        <p:sp>
          <p:nvSpPr>
            <p:cNvPr id="3435" name="Google Shape;3435;p24"/>
            <p:cNvSpPr/>
            <p:nvPr/>
          </p:nvSpPr>
          <p:spPr>
            <a:xfrm>
              <a:off x="0" y="0"/>
              <a:ext cx="12192000" cy="6858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24"/>
            <p:cNvSpPr txBox="1"/>
            <p:nvPr/>
          </p:nvSpPr>
          <p:spPr>
            <a:xfrm>
              <a:off x="463500" y="2858061"/>
              <a:ext cx="8956500" cy="24429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3600">
                  <a:solidFill>
                    <a:srgbClr val="3F3F3F"/>
                  </a:solidFill>
                  <a:latin typeface="Poppins"/>
                  <a:ea typeface="Poppins"/>
                  <a:cs typeface="Poppins"/>
                  <a:sym typeface="Poppins"/>
                </a:rPr>
                <a:t>Free </a:t>
              </a:r>
              <a:r>
                <a:rPr lang="en" sz="3600">
                  <a:solidFill>
                    <a:srgbClr val="3F3F3F"/>
                  </a:solidFill>
                  <a:latin typeface="Poppins"/>
                  <a:ea typeface="Poppins"/>
                  <a:cs typeface="Poppins"/>
                  <a:sym typeface="Poppins"/>
                </a:rPr>
                <a:t>themes and templates for </a:t>
              </a:r>
              <a:r>
                <a:rPr b="1" lang="en" sz="3600">
                  <a:solidFill>
                    <a:srgbClr val="3F3F3F"/>
                  </a:solidFill>
                  <a:latin typeface="Poppins"/>
                  <a:ea typeface="Poppins"/>
                  <a:cs typeface="Poppins"/>
                  <a:sym typeface="Poppins"/>
                </a:rPr>
                <a:t>Google Slides</a:t>
              </a:r>
              <a:r>
                <a:rPr lang="en" sz="3600">
                  <a:solidFill>
                    <a:srgbClr val="3F3F3F"/>
                  </a:solidFill>
                  <a:latin typeface="Poppins"/>
                  <a:ea typeface="Poppins"/>
                  <a:cs typeface="Poppins"/>
                  <a:sym typeface="Poppins"/>
                </a:rPr>
                <a:t> or </a:t>
              </a:r>
              <a:r>
                <a:rPr b="1" lang="en" sz="3600">
                  <a:solidFill>
                    <a:srgbClr val="3F3F3F"/>
                  </a:solidFill>
                  <a:latin typeface="Poppins"/>
                  <a:ea typeface="Poppins"/>
                  <a:cs typeface="Poppins"/>
                  <a:sym typeface="Poppins"/>
                </a:rPr>
                <a:t>PowerPoint</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rPr b="1" lang="en" sz="3000">
                  <a:solidFill>
                    <a:srgbClr val="FFCB25"/>
                  </a:solidFill>
                  <a:latin typeface="Poppins"/>
                  <a:ea typeface="Poppins"/>
                  <a:cs typeface="Poppins"/>
                  <a:sym typeface="Poppins"/>
                </a:rPr>
                <a:t>NOT to be sold as is or modified!</a:t>
              </a:r>
              <a:endParaRPr b="1" sz="3000">
                <a:solidFill>
                  <a:srgbClr val="FFCB25"/>
                </a:solidFill>
                <a:latin typeface="Poppins"/>
                <a:ea typeface="Poppins"/>
                <a:cs typeface="Poppins"/>
                <a:sym typeface="Poppins"/>
              </a:endParaRPr>
            </a:p>
            <a:p>
              <a:pPr indent="0" lvl="0" marL="0" rtl="0" algn="l">
                <a:spcBef>
                  <a:spcPts val="0"/>
                </a:spcBef>
                <a:spcAft>
                  <a:spcPts val="0"/>
                </a:spcAft>
                <a:buNone/>
              </a:pPr>
              <a:r>
                <a:rPr lang="en" sz="2700">
                  <a:solidFill>
                    <a:srgbClr val="3F3F3F"/>
                  </a:solidFill>
                  <a:latin typeface="Poppins"/>
                  <a:ea typeface="Poppins"/>
                  <a:cs typeface="Poppins"/>
                  <a:sym typeface="Poppins"/>
                </a:rPr>
                <a:t>Read </a:t>
              </a:r>
              <a:r>
                <a:rPr lang="en" sz="2700" u="sng">
                  <a:solidFill>
                    <a:srgbClr val="3F3F3F"/>
                  </a:solidFill>
                  <a:latin typeface="Poppins"/>
                  <a:ea typeface="Poppins"/>
                  <a:cs typeface="Poppins"/>
                  <a:sym typeface="Poppins"/>
                  <a:hlinkClick r:id="rId2">
                    <a:extLst>
                      <a:ext uri="{A12FA001-AC4F-418D-AE19-62706E023703}">
                        <ahyp:hlinkClr val="tx"/>
                      </a:ext>
                    </a:extLst>
                  </a:hlinkClick>
                </a:rPr>
                <a:t>FAQ</a:t>
              </a:r>
              <a:r>
                <a:rPr b="1" lang="en" sz="4400">
                  <a:solidFill>
                    <a:srgbClr val="FFCB25"/>
                  </a:solidFill>
                  <a:latin typeface="Poppins"/>
                  <a:ea typeface="Poppins"/>
                  <a:cs typeface="Poppins"/>
                  <a:sym typeface="Poppins"/>
                </a:rPr>
                <a:t> </a:t>
              </a:r>
              <a:r>
                <a:rPr lang="en" sz="2700">
                  <a:solidFill>
                    <a:srgbClr val="3F3F3F"/>
                  </a:solidFill>
                  <a:latin typeface="Poppins"/>
                  <a:ea typeface="Poppins"/>
                  <a:cs typeface="Poppins"/>
                  <a:sym typeface="Poppins"/>
                </a:rPr>
                <a:t>on slidesmania.com</a:t>
              </a:r>
              <a:endParaRPr sz="2700">
                <a:solidFill>
                  <a:srgbClr val="3F3F3F"/>
                </a:solidFill>
                <a:latin typeface="Poppins"/>
                <a:ea typeface="Poppins"/>
                <a:cs typeface="Poppins"/>
                <a:sym typeface="Poppins"/>
              </a:endParaRPr>
            </a:p>
            <a:p>
              <a:pPr indent="0" lvl="0" marL="0" rtl="0" algn="l">
                <a:spcBef>
                  <a:spcPts val="0"/>
                </a:spcBef>
                <a:spcAft>
                  <a:spcPts val="0"/>
                </a:spcAft>
                <a:buNone/>
              </a:pPr>
              <a:r>
                <a:rPr lang="en" sz="2000">
                  <a:solidFill>
                    <a:srgbClr val="3F3F3F"/>
                  </a:solidFill>
                  <a:latin typeface="Poppins"/>
                  <a:ea typeface="Poppins"/>
                  <a:cs typeface="Poppins"/>
                  <a:sym typeface="Poppins"/>
                </a:rPr>
                <a:t>Do not remove the slidesmania.com text on the sides.</a:t>
              </a:r>
              <a:endParaRPr sz="2000">
                <a:solidFill>
                  <a:srgbClr val="3F3F3F"/>
                </a:solidFill>
                <a:latin typeface="Poppins"/>
                <a:ea typeface="Poppins"/>
                <a:cs typeface="Poppins"/>
                <a:sym typeface="Poppins"/>
              </a:endParaRPr>
            </a:p>
          </p:txBody>
        </p:sp>
        <p:cxnSp>
          <p:nvCxnSpPr>
            <p:cNvPr id="3437" name="Google Shape;3437;p24"/>
            <p:cNvCxnSpPr/>
            <p:nvPr/>
          </p:nvCxnSpPr>
          <p:spPr>
            <a:xfrm>
              <a:off x="10423367" y="5688858"/>
              <a:ext cx="1495200" cy="12900"/>
            </a:xfrm>
            <a:prstGeom prst="straightConnector1">
              <a:avLst/>
            </a:prstGeom>
            <a:noFill/>
            <a:ln cap="flat" cmpd="sng" w="38100">
              <a:solidFill>
                <a:srgbClr val="FFCB25"/>
              </a:solidFill>
              <a:prstDash val="solid"/>
              <a:round/>
              <a:headEnd len="med" w="med" type="none"/>
              <a:tailEnd len="med" w="med" type="none"/>
            </a:ln>
          </p:spPr>
        </p:cxnSp>
        <p:pic>
          <p:nvPicPr>
            <p:cNvPr id="3438" name="Google Shape;3438;p24">
              <a:hlinkClick r:id="rId3"/>
            </p:cNvPr>
            <p:cNvPicPr preferRelativeResize="0"/>
            <p:nvPr/>
          </p:nvPicPr>
          <p:blipFill>
            <a:blip r:embed="rId4">
              <a:alphaModFix/>
            </a:blip>
            <a:stretch>
              <a:fillRect/>
            </a:stretch>
          </p:blipFill>
          <p:spPr>
            <a:xfrm>
              <a:off x="8982558" y="5912306"/>
              <a:ext cx="713232" cy="637863"/>
            </a:xfrm>
            <a:prstGeom prst="rect">
              <a:avLst/>
            </a:prstGeom>
            <a:noFill/>
            <a:ln>
              <a:noFill/>
            </a:ln>
          </p:spPr>
        </p:pic>
        <p:pic>
          <p:nvPicPr>
            <p:cNvPr id="3439" name="Google Shape;3439;p24">
              <a:hlinkClick r:id="rId5"/>
            </p:cNvPr>
            <p:cNvPicPr preferRelativeResize="0"/>
            <p:nvPr/>
          </p:nvPicPr>
          <p:blipFill>
            <a:blip r:embed="rId6">
              <a:alphaModFix/>
            </a:blip>
            <a:stretch>
              <a:fillRect/>
            </a:stretch>
          </p:blipFill>
          <p:spPr>
            <a:xfrm>
              <a:off x="9764428" y="5916798"/>
              <a:ext cx="708660" cy="628879"/>
            </a:xfrm>
            <a:prstGeom prst="rect">
              <a:avLst/>
            </a:prstGeom>
            <a:noFill/>
            <a:ln>
              <a:noFill/>
            </a:ln>
          </p:spPr>
        </p:pic>
        <p:pic>
          <p:nvPicPr>
            <p:cNvPr id="3440" name="Google Shape;3440;p24">
              <a:hlinkClick r:id="rId7"/>
            </p:cNvPr>
            <p:cNvPicPr preferRelativeResize="0"/>
            <p:nvPr/>
          </p:nvPicPr>
          <p:blipFill>
            <a:blip r:embed="rId8">
              <a:alphaModFix/>
            </a:blip>
            <a:stretch>
              <a:fillRect/>
            </a:stretch>
          </p:blipFill>
          <p:spPr>
            <a:xfrm>
              <a:off x="10541715" y="5905569"/>
              <a:ext cx="612648" cy="624387"/>
            </a:xfrm>
            <a:prstGeom prst="rect">
              <a:avLst/>
            </a:prstGeom>
            <a:noFill/>
            <a:ln>
              <a:noFill/>
            </a:ln>
          </p:spPr>
        </p:pic>
        <p:pic>
          <p:nvPicPr>
            <p:cNvPr id="3441" name="Google Shape;3441;p24">
              <a:hlinkClick r:id="rId9"/>
            </p:cNvPr>
            <p:cNvPicPr preferRelativeResize="0"/>
            <p:nvPr/>
          </p:nvPicPr>
          <p:blipFill>
            <a:blip r:embed="rId10">
              <a:alphaModFix/>
            </a:blip>
            <a:stretch>
              <a:fillRect/>
            </a:stretch>
          </p:blipFill>
          <p:spPr>
            <a:xfrm>
              <a:off x="11219049" y="5916799"/>
              <a:ext cx="699516" cy="601927"/>
            </a:xfrm>
            <a:prstGeom prst="rect">
              <a:avLst/>
            </a:prstGeom>
            <a:noFill/>
            <a:ln>
              <a:noFill/>
            </a:ln>
          </p:spPr>
        </p:pic>
        <p:sp>
          <p:nvSpPr>
            <p:cNvPr id="3442" name="Google Shape;3442;p24"/>
            <p:cNvSpPr txBox="1"/>
            <p:nvPr/>
          </p:nvSpPr>
          <p:spPr>
            <a:xfrm>
              <a:off x="7072500" y="4813375"/>
              <a:ext cx="4915500" cy="100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400">
                  <a:solidFill>
                    <a:srgbClr val="252525"/>
                  </a:solidFill>
                  <a:latin typeface="Homemade Apple"/>
                  <a:ea typeface="Homemade Apple"/>
                  <a:cs typeface="Homemade Apple"/>
                  <a:sym typeface="Homemade Apple"/>
                </a:rPr>
                <a:t>Sharing is caring!</a:t>
              </a:r>
              <a:endParaRPr b="1" sz="2400">
                <a:solidFill>
                  <a:srgbClr val="252525"/>
                </a:solidFill>
                <a:latin typeface="Homemade Apple"/>
                <a:ea typeface="Homemade Apple"/>
                <a:cs typeface="Homemade Apple"/>
                <a:sym typeface="Homemade Apple"/>
              </a:endParaRPr>
            </a:p>
          </p:txBody>
        </p:sp>
      </p:grpSp>
      <p:pic>
        <p:nvPicPr>
          <p:cNvPr id="3443" name="Google Shape;3443;p24"/>
          <p:cNvPicPr preferRelativeResize="0"/>
          <p:nvPr/>
        </p:nvPicPr>
        <p:blipFill rotWithShape="1">
          <a:blip r:embed="rId11">
            <a:alphaModFix/>
          </a:blip>
          <a:srcRect b="20906" l="0" r="0" t="16256"/>
          <a:stretch/>
        </p:blipFill>
        <p:spPr>
          <a:xfrm>
            <a:off x="125075" y="493725"/>
            <a:ext cx="8239800" cy="207112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Just title">
  <p:cSld name="CUSTOM_18">
    <p:spTree>
      <p:nvGrpSpPr>
        <p:cNvPr id="634" name="Shape 634"/>
        <p:cNvGrpSpPr/>
        <p:nvPr/>
      </p:nvGrpSpPr>
      <p:grpSpPr>
        <a:xfrm>
          <a:off x="0" y="0"/>
          <a:ext cx="0" cy="0"/>
          <a:chOff x="0" y="0"/>
          <a:chExt cx="0" cy="0"/>
        </a:xfrm>
      </p:grpSpPr>
      <p:sp>
        <p:nvSpPr>
          <p:cNvPr id="635" name="Google Shape;635;p4"/>
          <p:cNvSpPr txBox="1"/>
          <p:nvPr>
            <p:ph type="title"/>
          </p:nvPr>
        </p:nvSpPr>
        <p:spPr>
          <a:xfrm>
            <a:off x="415650" y="421105"/>
            <a:ext cx="11360700" cy="12306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orning Meeting">
  <p:cSld name="CUSTOM_18_1">
    <p:bg>
      <p:bgPr>
        <a:solidFill>
          <a:schemeClr val="accent2"/>
        </a:solidFill>
      </p:bgPr>
    </p:bg>
    <p:spTree>
      <p:nvGrpSpPr>
        <p:cNvPr id="636" name="Shape 636"/>
        <p:cNvGrpSpPr/>
        <p:nvPr/>
      </p:nvGrpSpPr>
      <p:grpSpPr>
        <a:xfrm>
          <a:off x="0" y="0"/>
          <a:ext cx="0" cy="0"/>
          <a:chOff x="0" y="0"/>
          <a:chExt cx="0" cy="0"/>
        </a:xfrm>
      </p:grpSpPr>
      <p:cxnSp>
        <p:nvCxnSpPr>
          <p:cNvPr id="637" name="Google Shape;637;p5"/>
          <p:cNvCxnSpPr/>
          <p:nvPr/>
        </p:nvCxnSpPr>
        <p:spPr>
          <a:xfrm>
            <a:off x="1812475" y="1217375"/>
            <a:ext cx="9963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
        <p:nvSpPr>
          <p:cNvPr id="638" name="Google Shape;638;p5"/>
          <p:cNvSpPr/>
          <p:nvPr/>
        </p:nvSpPr>
        <p:spPr>
          <a:xfrm>
            <a:off x="8635510" y="1473375"/>
            <a:ext cx="3117900" cy="49773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639" name="Google Shape;639;p5"/>
          <p:cNvPicPr preferRelativeResize="0"/>
          <p:nvPr/>
        </p:nvPicPr>
        <p:blipFill rotWithShape="1">
          <a:blip r:embed="rId2">
            <a:alphaModFix amt="50000"/>
          </a:blip>
          <a:srcRect b="0" l="0" r="0" t="0"/>
          <a:stretch/>
        </p:blipFill>
        <p:spPr>
          <a:xfrm>
            <a:off x="8635510" y="1473375"/>
            <a:ext cx="3117938" cy="4977499"/>
          </a:xfrm>
          <a:prstGeom prst="rect">
            <a:avLst/>
          </a:prstGeom>
          <a:noFill/>
          <a:ln>
            <a:noFill/>
          </a:ln>
          <a:effectLst>
            <a:outerShdw blurRad="50800" rotWithShape="0" algn="ctr" dir="5400000" dist="50800">
              <a:srgbClr val="000000">
                <a:alpha val="0"/>
              </a:srgbClr>
            </a:outerShdw>
          </a:effectLst>
        </p:spPr>
      </p:pic>
      <p:grpSp>
        <p:nvGrpSpPr>
          <p:cNvPr id="640" name="Google Shape;640;p5"/>
          <p:cNvGrpSpPr/>
          <p:nvPr/>
        </p:nvGrpSpPr>
        <p:grpSpPr>
          <a:xfrm flipH="1" rot="2700000">
            <a:off x="11552011" y="4941321"/>
            <a:ext cx="755441" cy="712247"/>
            <a:chOff x="6795971" y="2730008"/>
            <a:chExt cx="1945294" cy="1834067"/>
          </a:xfrm>
        </p:grpSpPr>
        <p:sp>
          <p:nvSpPr>
            <p:cNvPr id="641" name="Google Shape;641;p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3" name="Google Shape;643;p5"/>
          <p:cNvGrpSpPr/>
          <p:nvPr/>
        </p:nvGrpSpPr>
        <p:grpSpPr>
          <a:xfrm flipH="1" rot="8948550">
            <a:off x="11551556" y="6102347"/>
            <a:ext cx="755506" cy="712308"/>
            <a:chOff x="6795971" y="2730008"/>
            <a:chExt cx="1945294" cy="1834067"/>
          </a:xfrm>
        </p:grpSpPr>
        <p:sp>
          <p:nvSpPr>
            <p:cNvPr id="644" name="Google Shape;644;p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6" name="Google Shape;646;p5"/>
          <p:cNvGrpSpPr/>
          <p:nvPr/>
        </p:nvGrpSpPr>
        <p:grpSpPr>
          <a:xfrm flipH="1" rot="-9410874">
            <a:off x="11148067" y="6180876"/>
            <a:ext cx="755510" cy="712312"/>
            <a:chOff x="6795971" y="2730009"/>
            <a:chExt cx="1945294" cy="1834067"/>
          </a:xfrm>
        </p:grpSpPr>
        <p:sp>
          <p:nvSpPr>
            <p:cNvPr id="647" name="Google Shape;647;p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649" name="Google Shape;649;p5"/>
          <p:cNvSpPr txBox="1"/>
          <p:nvPr>
            <p:ph type="title"/>
          </p:nvPr>
        </p:nvSpPr>
        <p:spPr>
          <a:xfrm>
            <a:off x="1849400" y="351675"/>
            <a:ext cx="9927000" cy="8427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4000"/>
              <a:buNone/>
              <a:defRPr/>
            </a:lvl1pPr>
            <a:lvl2pPr lvl="1" rtl="0" algn="ctr">
              <a:spcBef>
                <a:spcPts val="0"/>
              </a:spcBef>
              <a:spcAft>
                <a:spcPts val="0"/>
              </a:spcAft>
              <a:buSzPts val="4000"/>
              <a:buNone/>
              <a:defRPr/>
            </a:lvl2pPr>
            <a:lvl3pPr lvl="2" rtl="0" algn="ctr">
              <a:spcBef>
                <a:spcPts val="0"/>
              </a:spcBef>
              <a:spcAft>
                <a:spcPts val="0"/>
              </a:spcAft>
              <a:buSzPts val="4000"/>
              <a:buNone/>
              <a:defRPr/>
            </a:lvl3pPr>
            <a:lvl4pPr lvl="3" rtl="0" algn="ctr">
              <a:spcBef>
                <a:spcPts val="0"/>
              </a:spcBef>
              <a:spcAft>
                <a:spcPts val="0"/>
              </a:spcAft>
              <a:buSzPts val="4000"/>
              <a:buNone/>
              <a:defRPr/>
            </a:lvl4pPr>
            <a:lvl5pPr lvl="4" rtl="0" algn="ctr">
              <a:spcBef>
                <a:spcPts val="0"/>
              </a:spcBef>
              <a:spcAft>
                <a:spcPts val="0"/>
              </a:spcAft>
              <a:buSzPts val="4000"/>
              <a:buNone/>
              <a:defRPr/>
            </a:lvl5pPr>
            <a:lvl6pPr lvl="5" rtl="0" algn="ctr">
              <a:spcBef>
                <a:spcPts val="0"/>
              </a:spcBef>
              <a:spcAft>
                <a:spcPts val="0"/>
              </a:spcAft>
              <a:buSzPts val="4000"/>
              <a:buNone/>
              <a:defRPr/>
            </a:lvl6pPr>
            <a:lvl7pPr lvl="6" rtl="0" algn="ctr">
              <a:spcBef>
                <a:spcPts val="0"/>
              </a:spcBef>
              <a:spcAft>
                <a:spcPts val="0"/>
              </a:spcAft>
              <a:buSzPts val="4000"/>
              <a:buNone/>
              <a:defRPr/>
            </a:lvl7pPr>
            <a:lvl8pPr lvl="7" rtl="0" algn="ctr">
              <a:spcBef>
                <a:spcPts val="0"/>
              </a:spcBef>
              <a:spcAft>
                <a:spcPts val="0"/>
              </a:spcAft>
              <a:buSzPts val="4000"/>
              <a:buNone/>
              <a:defRPr/>
            </a:lvl8pPr>
            <a:lvl9pPr lvl="8" rtl="0" algn="ctr">
              <a:spcBef>
                <a:spcPts val="0"/>
              </a:spcBef>
              <a:spcAft>
                <a:spcPts val="0"/>
              </a:spcAft>
              <a:buSzPts val="4000"/>
              <a:buNone/>
              <a:defRPr/>
            </a:lvl9pPr>
          </a:lstStyle>
          <a:p/>
        </p:txBody>
      </p:sp>
      <p:sp>
        <p:nvSpPr>
          <p:cNvPr id="650" name="Google Shape;650;p5"/>
          <p:cNvSpPr/>
          <p:nvPr/>
        </p:nvSpPr>
        <p:spPr>
          <a:xfrm>
            <a:off x="1849399" y="1473375"/>
            <a:ext cx="3117900" cy="49773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651" name="Google Shape;651;p5"/>
          <p:cNvPicPr preferRelativeResize="0"/>
          <p:nvPr/>
        </p:nvPicPr>
        <p:blipFill rotWithShape="1">
          <a:blip r:embed="rId2">
            <a:alphaModFix amt="50000"/>
          </a:blip>
          <a:srcRect b="0" l="0" r="0" t="0"/>
          <a:stretch/>
        </p:blipFill>
        <p:spPr>
          <a:xfrm>
            <a:off x="1849399" y="1473375"/>
            <a:ext cx="3117937" cy="4977499"/>
          </a:xfrm>
          <a:prstGeom prst="rect">
            <a:avLst/>
          </a:prstGeom>
          <a:noFill/>
          <a:ln>
            <a:noFill/>
          </a:ln>
          <a:effectLst>
            <a:outerShdw blurRad="50800" rotWithShape="0" algn="ctr" dir="5400000" dist="50800">
              <a:srgbClr val="000000">
                <a:alpha val="0"/>
              </a:srgbClr>
            </a:outerShdw>
          </a:effectLst>
        </p:spPr>
      </p:pic>
      <p:sp>
        <p:nvSpPr>
          <p:cNvPr id="652" name="Google Shape;652;p5"/>
          <p:cNvSpPr/>
          <p:nvPr/>
        </p:nvSpPr>
        <p:spPr>
          <a:xfrm>
            <a:off x="5242375" y="1473375"/>
            <a:ext cx="3117900" cy="23247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653" name="Google Shape;653;p5"/>
          <p:cNvPicPr preferRelativeResize="0"/>
          <p:nvPr/>
        </p:nvPicPr>
        <p:blipFill rotWithShape="1">
          <a:blip r:embed="rId2">
            <a:alphaModFix amt="50000"/>
          </a:blip>
          <a:srcRect b="0" l="0" r="0" t="0"/>
          <a:stretch/>
        </p:blipFill>
        <p:spPr>
          <a:xfrm>
            <a:off x="5242375" y="1473375"/>
            <a:ext cx="3117938" cy="2324815"/>
          </a:xfrm>
          <a:prstGeom prst="rect">
            <a:avLst/>
          </a:prstGeom>
          <a:noFill/>
          <a:ln>
            <a:noFill/>
          </a:ln>
          <a:effectLst>
            <a:outerShdw blurRad="50800" rotWithShape="0" algn="ctr" dir="5400000" dist="50800">
              <a:srgbClr val="000000">
                <a:alpha val="0"/>
              </a:srgbClr>
            </a:outerShdw>
          </a:effectLst>
        </p:spPr>
      </p:pic>
      <p:sp>
        <p:nvSpPr>
          <p:cNvPr id="654" name="Google Shape;654;p5"/>
          <p:cNvSpPr/>
          <p:nvPr/>
        </p:nvSpPr>
        <p:spPr>
          <a:xfrm>
            <a:off x="5242464" y="4126058"/>
            <a:ext cx="3117900" cy="23247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655" name="Google Shape;655;p5"/>
          <p:cNvPicPr preferRelativeResize="0"/>
          <p:nvPr/>
        </p:nvPicPr>
        <p:blipFill rotWithShape="1">
          <a:blip r:embed="rId2">
            <a:alphaModFix amt="50000"/>
          </a:blip>
          <a:srcRect b="0" l="0" r="0" t="0"/>
          <a:stretch/>
        </p:blipFill>
        <p:spPr>
          <a:xfrm>
            <a:off x="5242464" y="4126058"/>
            <a:ext cx="3117938" cy="2324815"/>
          </a:xfrm>
          <a:prstGeom prst="rect">
            <a:avLst/>
          </a:prstGeom>
          <a:noFill/>
          <a:ln>
            <a:noFill/>
          </a:ln>
          <a:effectLst>
            <a:outerShdw blurRad="50800" rotWithShape="0" algn="ctr" dir="5400000" dist="50800">
              <a:srgbClr val="000000">
                <a:alpha val="0"/>
              </a:srgbClr>
            </a:outerShdw>
          </a:effectLst>
        </p:spPr>
      </p:pic>
      <p:grpSp>
        <p:nvGrpSpPr>
          <p:cNvPr id="656" name="Google Shape;656;p5"/>
          <p:cNvGrpSpPr/>
          <p:nvPr/>
        </p:nvGrpSpPr>
        <p:grpSpPr>
          <a:xfrm>
            <a:off x="-159605" y="31988"/>
            <a:ext cx="2648657" cy="6946403"/>
            <a:chOff x="-2805439" y="-1066796"/>
            <a:chExt cx="2648657" cy="6946403"/>
          </a:xfrm>
        </p:grpSpPr>
        <p:sp>
          <p:nvSpPr>
            <p:cNvPr id="657" name="Google Shape;657;p5"/>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58" name="Google Shape;658;p5"/>
            <p:cNvGrpSpPr/>
            <p:nvPr/>
          </p:nvGrpSpPr>
          <p:grpSpPr>
            <a:xfrm rot="2219739">
              <a:off x="-1310202" y="1259540"/>
              <a:ext cx="974984" cy="919237"/>
              <a:chOff x="6795971" y="2730008"/>
              <a:chExt cx="1945294" cy="1834067"/>
            </a:xfrm>
          </p:grpSpPr>
          <p:sp>
            <p:nvSpPr>
              <p:cNvPr id="659" name="Google Shape;659;p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5"/>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1" name="Google Shape;661;p5"/>
            <p:cNvGrpSpPr/>
            <p:nvPr/>
          </p:nvGrpSpPr>
          <p:grpSpPr>
            <a:xfrm rot="-3045758">
              <a:off x="-2511956" y="1418499"/>
              <a:ext cx="1085000" cy="1022962"/>
              <a:chOff x="6795971" y="2730009"/>
              <a:chExt cx="1945294" cy="1834067"/>
            </a:xfrm>
          </p:grpSpPr>
          <p:sp>
            <p:nvSpPr>
              <p:cNvPr id="662" name="Google Shape;662;p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64" name="Google Shape;664;p5"/>
            <p:cNvGrpSpPr/>
            <p:nvPr/>
          </p:nvGrpSpPr>
          <p:grpSpPr>
            <a:xfrm rot="416227">
              <a:off x="-2675400" y="-937391"/>
              <a:ext cx="2281725" cy="2291630"/>
              <a:chOff x="8302868" y="1340770"/>
              <a:chExt cx="3569773" cy="3585270"/>
            </a:xfrm>
          </p:grpSpPr>
          <p:grpSp>
            <p:nvGrpSpPr>
              <p:cNvPr id="665" name="Google Shape;665;p5"/>
              <p:cNvGrpSpPr/>
              <p:nvPr/>
            </p:nvGrpSpPr>
            <p:grpSpPr>
              <a:xfrm>
                <a:off x="8302868" y="1340770"/>
                <a:ext cx="3569773" cy="3585270"/>
                <a:chOff x="8302868" y="1340770"/>
                <a:chExt cx="3569773" cy="3585270"/>
              </a:xfrm>
            </p:grpSpPr>
            <p:grpSp>
              <p:nvGrpSpPr>
                <p:cNvPr id="666" name="Google Shape;666;p5"/>
                <p:cNvGrpSpPr/>
                <p:nvPr/>
              </p:nvGrpSpPr>
              <p:grpSpPr>
                <a:xfrm>
                  <a:off x="8302868" y="1340770"/>
                  <a:ext cx="3569773" cy="3585270"/>
                  <a:chOff x="1668151" y="66635"/>
                  <a:chExt cx="3569773" cy="3585270"/>
                </a:xfrm>
              </p:grpSpPr>
              <p:sp>
                <p:nvSpPr>
                  <p:cNvPr id="667" name="Google Shape;667;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91" name="Google Shape;691;p5"/>
                <p:cNvGrpSpPr/>
                <p:nvPr/>
              </p:nvGrpSpPr>
              <p:grpSpPr>
                <a:xfrm rot="166391">
                  <a:off x="8608485" y="1696827"/>
                  <a:ext cx="2884899" cy="2897423"/>
                  <a:chOff x="1668151" y="66635"/>
                  <a:chExt cx="3569773" cy="3585270"/>
                </a:xfrm>
              </p:grpSpPr>
              <p:sp>
                <p:nvSpPr>
                  <p:cNvPr id="692" name="Google Shape;692;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16" name="Google Shape;716;p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18" name="Google Shape;718;p5"/>
          <p:cNvGrpSpPr/>
          <p:nvPr/>
        </p:nvGrpSpPr>
        <p:grpSpPr>
          <a:xfrm rot="-531513">
            <a:off x="-429407" y="3043533"/>
            <a:ext cx="2276406" cy="3934708"/>
            <a:chOff x="408893" y="2967191"/>
            <a:chExt cx="2276341" cy="3934595"/>
          </a:xfrm>
        </p:grpSpPr>
        <p:sp>
          <p:nvSpPr>
            <p:cNvPr id="719" name="Google Shape;719;p5"/>
            <p:cNvSpPr/>
            <p:nvPr/>
          </p:nvSpPr>
          <p:spPr>
            <a:xfrm flipH="1">
              <a:off x="1123547" y="4460390"/>
              <a:ext cx="621678" cy="2441396"/>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0" name="Google Shape;720;p5"/>
            <p:cNvGrpSpPr/>
            <p:nvPr/>
          </p:nvGrpSpPr>
          <p:grpSpPr>
            <a:xfrm flipH="1" rot="-1652254">
              <a:off x="545310" y="4793319"/>
              <a:ext cx="845725" cy="797369"/>
              <a:chOff x="6795971" y="2730008"/>
              <a:chExt cx="1945294" cy="1834067"/>
            </a:xfrm>
          </p:grpSpPr>
          <p:sp>
            <p:nvSpPr>
              <p:cNvPr id="721" name="Google Shape;721;p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3" name="Google Shape;723;p5"/>
            <p:cNvGrpSpPr/>
            <p:nvPr/>
          </p:nvGrpSpPr>
          <p:grpSpPr>
            <a:xfrm flipH="1" rot="3462355">
              <a:off x="1419261" y="5044696"/>
              <a:ext cx="941215" cy="887399"/>
              <a:chOff x="6795971" y="2730009"/>
              <a:chExt cx="1945294" cy="1834067"/>
            </a:xfrm>
          </p:grpSpPr>
          <p:sp>
            <p:nvSpPr>
              <p:cNvPr id="724" name="Google Shape;724;p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6" name="Google Shape;726;p5"/>
            <p:cNvGrpSpPr/>
            <p:nvPr/>
          </p:nvGrpSpPr>
          <p:grpSpPr>
            <a:xfrm flipH="1">
              <a:off x="705795" y="2967191"/>
              <a:ext cx="1979439" cy="1988032"/>
              <a:chOff x="8302868" y="1340770"/>
              <a:chExt cx="3569773" cy="3585270"/>
            </a:xfrm>
          </p:grpSpPr>
          <p:grpSp>
            <p:nvGrpSpPr>
              <p:cNvPr id="727" name="Google Shape;727;p5"/>
              <p:cNvGrpSpPr/>
              <p:nvPr/>
            </p:nvGrpSpPr>
            <p:grpSpPr>
              <a:xfrm>
                <a:off x="8302868" y="1340770"/>
                <a:ext cx="3569773" cy="3585270"/>
                <a:chOff x="8302868" y="1340770"/>
                <a:chExt cx="3569773" cy="3585270"/>
              </a:xfrm>
            </p:grpSpPr>
            <p:grpSp>
              <p:nvGrpSpPr>
                <p:cNvPr id="728" name="Google Shape;728;p5"/>
                <p:cNvGrpSpPr/>
                <p:nvPr/>
              </p:nvGrpSpPr>
              <p:grpSpPr>
                <a:xfrm>
                  <a:off x="8302868" y="1340770"/>
                  <a:ext cx="3569773" cy="3585270"/>
                  <a:chOff x="1668151" y="66635"/>
                  <a:chExt cx="3569773" cy="3585270"/>
                </a:xfrm>
              </p:grpSpPr>
              <p:sp>
                <p:nvSpPr>
                  <p:cNvPr id="729" name="Google Shape;729;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3" name="Google Shape;753;p5"/>
                <p:cNvGrpSpPr/>
                <p:nvPr/>
              </p:nvGrpSpPr>
              <p:grpSpPr>
                <a:xfrm rot="166391">
                  <a:off x="8608485" y="1696827"/>
                  <a:ext cx="2884899" cy="2897423"/>
                  <a:chOff x="1668151" y="66635"/>
                  <a:chExt cx="3569773" cy="3585270"/>
                </a:xfrm>
              </p:grpSpPr>
              <p:sp>
                <p:nvSpPr>
                  <p:cNvPr id="754" name="Google Shape;754;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78" name="Google Shape;778;p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80" name="Google Shape;780;p5"/>
          <p:cNvGrpSpPr/>
          <p:nvPr/>
        </p:nvGrpSpPr>
        <p:grpSpPr>
          <a:xfrm flipH="1">
            <a:off x="10598078" y="5267924"/>
            <a:ext cx="755552" cy="712352"/>
            <a:chOff x="6795971" y="2730009"/>
            <a:chExt cx="1945294" cy="1834067"/>
          </a:xfrm>
        </p:grpSpPr>
        <p:sp>
          <p:nvSpPr>
            <p:cNvPr id="781" name="Google Shape;781;p5"/>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3" name="Google Shape;783;p5"/>
          <p:cNvGrpSpPr/>
          <p:nvPr/>
        </p:nvGrpSpPr>
        <p:grpSpPr>
          <a:xfrm flipH="1" rot="-3778390">
            <a:off x="10372763" y="5594764"/>
            <a:ext cx="755586" cy="712384"/>
            <a:chOff x="6795971" y="2730008"/>
            <a:chExt cx="1945294" cy="1834067"/>
          </a:xfrm>
        </p:grpSpPr>
        <p:sp>
          <p:nvSpPr>
            <p:cNvPr id="784" name="Google Shape;784;p5"/>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5"/>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86" name="Google Shape;786;p5"/>
          <p:cNvGrpSpPr/>
          <p:nvPr/>
        </p:nvGrpSpPr>
        <p:grpSpPr>
          <a:xfrm flipH="1">
            <a:off x="10881698" y="5200792"/>
            <a:ext cx="1386500" cy="1392519"/>
            <a:chOff x="8302868" y="1340770"/>
            <a:chExt cx="3569773" cy="3585270"/>
          </a:xfrm>
        </p:grpSpPr>
        <p:grpSp>
          <p:nvGrpSpPr>
            <p:cNvPr id="787" name="Google Shape;787;p5"/>
            <p:cNvGrpSpPr/>
            <p:nvPr/>
          </p:nvGrpSpPr>
          <p:grpSpPr>
            <a:xfrm>
              <a:off x="8302868" y="1340770"/>
              <a:ext cx="3569773" cy="3585270"/>
              <a:chOff x="8302868" y="1340770"/>
              <a:chExt cx="3569773" cy="3585270"/>
            </a:xfrm>
          </p:grpSpPr>
          <p:grpSp>
            <p:nvGrpSpPr>
              <p:cNvPr id="788" name="Google Shape;788;p5"/>
              <p:cNvGrpSpPr/>
              <p:nvPr/>
            </p:nvGrpSpPr>
            <p:grpSpPr>
              <a:xfrm>
                <a:off x="8302868" y="1340770"/>
                <a:ext cx="3569773" cy="3585270"/>
                <a:chOff x="1668151" y="66635"/>
                <a:chExt cx="3569773" cy="3585270"/>
              </a:xfrm>
            </p:grpSpPr>
            <p:sp>
              <p:nvSpPr>
                <p:cNvPr id="789" name="Google Shape;789;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3" name="Google Shape;813;p5"/>
              <p:cNvGrpSpPr/>
              <p:nvPr/>
            </p:nvGrpSpPr>
            <p:grpSpPr>
              <a:xfrm rot="166391">
                <a:off x="8608485" y="1696827"/>
                <a:ext cx="2884899" cy="2897423"/>
                <a:chOff x="1668151" y="66635"/>
                <a:chExt cx="3569773" cy="3585270"/>
              </a:xfrm>
            </p:grpSpPr>
            <p:sp>
              <p:nvSpPr>
                <p:cNvPr id="814" name="Google Shape;814;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38" name="Google Shape;838;p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40" name="Google Shape;840;p5"/>
          <p:cNvGrpSpPr/>
          <p:nvPr/>
        </p:nvGrpSpPr>
        <p:grpSpPr>
          <a:xfrm flipH="1">
            <a:off x="10496452" y="5864878"/>
            <a:ext cx="988827" cy="993120"/>
            <a:chOff x="8302868" y="1340770"/>
            <a:chExt cx="3569773" cy="3585270"/>
          </a:xfrm>
        </p:grpSpPr>
        <p:grpSp>
          <p:nvGrpSpPr>
            <p:cNvPr id="841" name="Google Shape;841;p5"/>
            <p:cNvGrpSpPr/>
            <p:nvPr/>
          </p:nvGrpSpPr>
          <p:grpSpPr>
            <a:xfrm>
              <a:off x="8302868" y="1340770"/>
              <a:ext cx="3569773" cy="3585270"/>
              <a:chOff x="8302868" y="1340770"/>
              <a:chExt cx="3569773" cy="3585270"/>
            </a:xfrm>
          </p:grpSpPr>
          <p:grpSp>
            <p:nvGrpSpPr>
              <p:cNvPr id="842" name="Google Shape;842;p5"/>
              <p:cNvGrpSpPr/>
              <p:nvPr/>
            </p:nvGrpSpPr>
            <p:grpSpPr>
              <a:xfrm>
                <a:off x="8302868" y="1340770"/>
                <a:ext cx="3569773" cy="3585270"/>
                <a:chOff x="1668151" y="66635"/>
                <a:chExt cx="3569773" cy="3585270"/>
              </a:xfrm>
            </p:grpSpPr>
            <p:sp>
              <p:nvSpPr>
                <p:cNvPr id="843" name="Google Shape;843;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5"/>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5"/>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5"/>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7" name="Google Shape;867;p5"/>
              <p:cNvGrpSpPr/>
              <p:nvPr/>
            </p:nvGrpSpPr>
            <p:grpSpPr>
              <a:xfrm rot="166391">
                <a:off x="8608485" y="1696827"/>
                <a:ext cx="2884899" cy="2897423"/>
                <a:chOff x="1668151" y="66635"/>
                <a:chExt cx="3569773" cy="3585270"/>
              </a:xfrm>
            </p:grpSpPr>
            <p:sp>
              <p:nvSpPr>
                <p:cNvPr id="868" name="Google Shape;868;p5"/>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5"/>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5"/>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5"/>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5"/>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5"/>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5"/>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5"/>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5"/>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5"/>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5"/>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5"/>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5"/>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5"/>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5"/>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5"/>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5"/>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5"/>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5"/>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5"/>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5"/>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5"/>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5"/>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5"/>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892" name="Google Shape;892;p5"/>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5"/>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4" name="Google Shape;894;p5"/>
          <p:cNvGrpSpPr/>
          <p:nvPr/>
        </p:nvGrpSpPr>
        <p:grpSpPr>
          <a:xfrm rot="343662">
            <a:off x="-353150" y="5200998"/>
            <a:ext cx="2921667" cy="1941092"/>
            <a:chOff x="7732350" y="3642526"/>
            <a:chExt cx="2921688" cy="1941106"/>
          </a:xfrm>
        </p:grpSpPr>
        <p:grpSp>
          <p:nvGrpSpPr>
            <p:cNvPr id="895" name="Google Shape;895;p5"/>
            <p:cNvGrpSpPr/>
            <p:nvPr/>
          </p:nvGrpSpPr>
          <p:grpSpPr>
            <a:xfrm rot="-889706">
              <a:off x="8542516" y="3895002"/>
              <a:ext cx="1981479" cy="1274109"/>
              <a:chOff x="8664819" y="3764969"/>
              <a:chExt cx="1981677" cy="1274236"/>
            </a:xfrm>
          </p:grpSpPr>
          <p:grpSp>
            <p:nvGrpSpPr>
              <p:cNvPr id="896" name="Google Shape;896;p5"/>
              <p:cNvGrpSpPr/>
              <p:nvPr/>
            </p:nvGrpSpPr>
            <p:grpSpPr>
              <a:xfrm rot="999320">
                <a:off x="8738274" y="4011518"/>
                <a:ext cx="1834768" cy="781138"/>
                <a:chOff x="7987375" y="5280508"/>
                <a:chExt cx="1834856" cy="781176"/>
              </a:xfrm>
            </p:grpSpPr>
            <p:sp>
              <p:nvSpPr>
                <p:cNvPr id="897" name="Google Shape;897;p5"/>
                <p:cNvSpPr/>
                <p:nvPr/>
              </p:nvSpPr>
              <p:spPr>
                <a:xfrm>
                  <a:off x="7987375" y="5280508"/>
                  <a:ext cx="1834856" cy="781176"/>
                </a:xfrm>
                <a:custGeom>
                  <a:rect b="b" l="l" r="r" t="t"/>
                  <a:pathLst>
                    <a:path extrusionOk="0" h="781176" w="1834856">
                      <a:moveTo>
                        <a:pt x="464315" y="0"/>
                      </a:moveTo>
                      <a:lnTo>
                        <a:pt x="1698947" y="0"/>
                      </a:lnTo>
                      <a:cubicBezTo>
                        <a:pt x="1774007" y="0"/>
                        <a:pt x="1834856" y="60849"/>
                        <a:pt x="1834856" y="135909"/>
                      </a:cubicBezTo>
                      <a:lnTo>
                        <a:pt x="1834856" y="645267"/>
                      </a:lnTo>
                      <a:cubicBezTo>
                        <a:pt x="1834856" y="720327"/>
                        <a:pt x="1774007" y="781176"/>
                        <a:pt x="1698947" y="781176"/>
                      </a:cubicBezTo>
                      <a:lnTo>
                        <a:pt x="464315" y="781176"/>
                      </a:lnTo>
                      <a:cubicBezTo>
                        <a:pt x="426785" y="781176"/>
                        <a:pt x="392808" y="765964"/>
                        <a:pt x="368213" y="741369"/>
                      </a:cubicBezTo>
                      <a:lnTo>
                        <a:pt x="340059" y="699611"/>
                      </a:lnTo>
                      <a:lnTo>
                        <a:pt x="311865" y="702453"/>
                      </a:lnTo>
                      <a:cubicBezTo>
                        <a:pt x="139627" y="702453"/>
                        <a:pt x="0" y="562826"/>
                        <a:pt x="0" y="390588"/>
                      </a:cubicBezTo>
                      <a:cubicBezTo>
                        <a:pt x="0" y="218350"/>
                        <a:pt x="139627" y="78723"/>
                        <a:pt x="311865" y="78723"/>
                      </a:cubicBezTo>
                      <a:lnTo>
                        <a:pt x="340059" y="81565"/>
                      </a:lnTo>
                      <a:lnTo>
                        <a:pt x="368213" y="39807"/>
                      </a:lnTo>
                      <a:cubicBezTo>
                        <a:pt x="392808" y="15213"/>
                        <a:pt x="426785" y="0"/>
                        <a:pt x="464315" y="0"/>
                      </a:cubicBezTo>
                      <a:close/>
                      <a:moveTo>
                        <a:pt x="272503" y="278559"/>
                      </a:moveTo>
                      <a:cubicBezTo>
                        <a:pt x="208959" y="278559"/>
                        <a:pt x="157446" y="330072"/>
                        <a:pt x="157446" y="393616"/>
                      </a:cubicBezTo>
                      <a:cubicBezTo>
                        <a:pt x="157446" y="457160"/>
                        <a:pt x="208959" y="508673"/>
                        <a:pt x="272503" y="508673"/>
                      </a:cubicBezTo>
                      <a:cubicBezTo>
                        <a:pt x="336047" y="508673"/>
                        <a:pt x="387560" y="457160"/>
                        <a:pt x="387560" y="393616"/>
                      </a:cubicBezTo>
                      <a:cubicBezTo>
                        <a:pt x="387560" y="330072"/>
                        <a:pt x="336047" y="278559"/>
                        <a:pt x="272503" y="278559"/>
                      </a:cubicBezTo>
                      <a:close/>
                    </a:path>
                  </a:pathLst>
                </a:custGeom>
                <a:solidFill>
                  <a:srgbClr val="B49968"/>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5"/>
                <p:cNvSpPr/>
                <p:nvPr/>
              </p:nvSpPr>
              <p:spPr>
                <a:xfrm>
                  <a:off x="8552778" y="5354183"/>
                  <a:ext cx="1170223" cy="637080"/>
                </a:xfrm>
                <a:custGeom>
                  <a:rect b="b" l="l" r="r" t="t"/>
                  <a:pathLst>
                    <a:path extrusionOk="0" h="637080" w="1170223">
                      <a:moveTo>
                        <a:pt x="0" y="0"/>
                      </a:moveTo>
                      <a:lnTo>
                        <a:pt x="1064041" y="0"/>
                      </a:lnTo>
                      <a:cubicBezTo>
                        <a:pt x="1122684" y="0"/>
                        <a:pt x="1170223" y="47539"/>
                        <a:pt x="1170223" y="106182"/>
                      </a:cubicBezTo>
                      <a:lnTo>
                        <a:pt x="1170223" y="530898"/>
                      </a:lnTo>
                      <a:cubicBezTo>
                        <a:pt x="1170223" y="589541"/>
                        <a:pt x="1122684" y="637080"/>
                        <a:pt x="1064041" y="637080"/>
                      </a:cubicBezTo>
                      <a:lnTo>
                        <a:pt x="0" y="637080"/>
                      </a:lnTo>
                    </a:path>
                  </a:pathLst>
                </a:custGeom>
                <a:noFill/>
                <a:ln cap="rnd" cmpd="sng" w="25400">
                  <a:solidFill>
                    <a:srgbClr val="CBB895"/>
                  </a:solidFill>
                  <a:prstDash val="dash"/>
                  <a:round/>
                  <a:headEnd len="sm" w="sm" type="none"/>
                  <a:tailEnd len="sm" w="sm" type="none"/>
                </a:ln>
                <a:effectLst>
                  <a:outerShdw blurRad="12700" rotWithShape="0" algn="ctr">
                    <a:srgbClr val="000000">
                      <a:alpha val="2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899" name="Google Shape;899;p5"/>
              <p:cNvSpPr txBox="1"/>
              <p:nvPr/>
            </p:nvSpPr>
            <p:spPr>
              <a:xfrm rot="1041956">
                <a:off x="9175287" y="4221038"/>
                <a:ext cx="1205132" cy="492547"/>
              </a:xfrm>
              <a:prstGeom prst="rect">
                <a:avLst/>
              </a:prstGeom>
              <a:noFill/>
              <a:ln>
                <a:noFill/>
              </a:ln>
              <a:effectLst>
                <a:outerShdw rotWithShape="0" algn="bl" dist="9525">
                  <a:srgbClr val="FFFFFF">
                    <a:alpha val="51000"/>
                  </a:srgbClr>
                </a:outerShdw>
              </a:effectLst>
            </p:spPr>
            <p:txBody>
              <a:bodyPr anchorCtr="0" anchor="t" bIns="91425" lIns="91425" spcFirstLastPara="1" rIns="91425" wrap="square" tIns="91425">
                <a:spAutoFit/>
              </a:bodyPr>
              <a:lstStyle/>
              <a:p>
                <a:pPr indent="0" lvl="0" marL="0" rtl="0" algn="ctr">
                  <a:spcBef>
                    <a:spcPts val="0"/>
                  </a:spcBef>
                  <a:spcAft>
                    <a:spcPts val="0"/>
                  </a:spcAft>
                  <a:buNone/>
                </a:pPr>
                <a:r>
                  <a:rPr b="1" lang="en" sz="2000">
                    <a:solidFill>
                      <a:srgbClr val="CBB895"/>
                    </a:solidFill>
                    <a:latin typeface="Pompiere"/>
                    <a:ea typeface="Pompiere"/>
                    <a:cs typeface="Pompiere"/>
                    <a:sym typeface="Pompiere"/>
                  </a:rPr>
                  <a:t> BE KIND    </a:t>
                </a:r>
                <a:endParaRPr b="1" sz="2000">
                  <a:solidFill>
                    <a:srgbClr val="CBB895"/>
                  </a:solidFill>
                  <a:latin typeface="Pompiere"/>
                  <a:ea typeface="Pompiere"/>
                  <a:cs typeface="Pompiere"/>
                  <a:sym typeface="Pompiere"/>
                </a:endParaRPr>
              </a:p>
            </p:txBody>
          </p:sp>
        </p:grpSp>
        <p:grpSp>
          <p:nvGrpSpPr>
            <p:cNvPr id="900" name="Google Shape;900;p5"/>
            <p:cNvGrpSpPr/>
            <p:nvPr/>
          </p:nvGrpSpPr>
          <p:grpSpPr>
            <a:xfrm rot="2316000">
              <a:off x="7811225" y="4146530"/>
              <a:ext cx="1942475" cy="933098"/>
              <a:chOff x="7366425" y="1617838"/>
              <a:chExt cx="1803379" cy="866281"/>
            </a:xfrm>
          </p:grpSpPr>
          <p:sp>
            <p:nvSpPr>
              <p:cNvPr id="901" name="Google Shape;901;p5"/>
              <p:cNvSpPr/>
              <p:nvPr/>
            </p:nvSpPr>
            <p:spPr>
              <a:xfrm>
                <a:off x="7366425" y="1617838"/>
                <a:ext cx="1803379" cy="866281"/>
              </a:xfrm>
              <a:custGeom>
                <a:rect b="b" l="l" r="r" t="t"/>
                <a:pathLst>
                  <a:path extrusionOk="0" h="866281" w="1803379">
                    <a:moveTo>
                      <a:pt x="44778" y="865777"/>
                    </a:moveTo>
                    <a:lnTo>
                      <a:pt x="42587" y="865777"/>
                    </a:lnTo>
                    <a:cubicBezTo>
                      <a:pt x="29519" y="864567"/>
                      <a:pt x="19860" y="853043"/>
                      <a:pt x="20965" y="839964"/>
                    </a:cubicBezTo>
                    <a:cubicBezTo>
                      <a:pt x="26109" y="782814"/>
                      <a:pt x="49540" y="730999"/>
                      <a:pt x="69543" y="692517"/>
                    </a:cubicBezTo>
                    <a:cubicBezTo>
                      <a:pt x="149296" y="538975"/>
                      <a:pt x="270549" y="410892"/>
                      <a:pt x="419492" y="322852"/>
                    </a:cubicBezTo>
                    <a:lnTo>
                      <a:pt x="373581" y="331710"/>
                    </a:lnTo>
                    <a:cubicBezTo>
                      <a:pt x="316907" y="342664"/>
                      <a:pt x="258138" y="353999"/>
                      <a:pt x="197845" y="349141"/>
                    </a:cubicBezTo>
                    <a:cubicBezTo>
                      <a:pt x="128026" y="343521"/>
                      <a:pt x="67257" y="314375"/>
                      <a:pt x="31062" y="269226"/>
                    </a:cubicBezTo>
                    <a:cubicBezTo>
                      <a:pt x="-7038" y="221030"/>
                      <a:pt x="-11229" y="148926"/>
                      <a:pt x="21537" y="85584"/>
                    </a:cubicBezTo>
                    <a:cubicBezTo>
                      <a:pt x="77258" y="-21762"/>
                      <a:pt x="221562" y="-3474"/>
                      <a:pt x="281379" y="9384"/>
                    </a:cubicBezTo>
                    <a:cubicBezTo>
                      <a:pt x="303906" y="15081"/>
                      <a:pt x="325632" y="23558"/>
                      <a:pt x="346054" y="34626"/>
                    </a:cubicBezTo>
                    <a:lnTo>
                      <a:pt x="346911" y="34626"/>
                    </a:lnTo>
                    <a:cubicBezTo>
                      <a:pt x="440065" y="80536"/>
                      <a:pt x="548936" y="131495"/>
                      <a:pt x="661998" y="156165"/>
                    </a:cubicBezTo>
                    <a:cubicBezTo>
                      <a:pt x="720005" y="167880"/>
                      <a:pt x="778707" y="175901"/>
                      <a:pt x="837734" y="180168"/>
                    </a:cubicBezTo>
                    <a:cubicBezTo>
                      <a:pt x="901647" y="168262"/>
                      <a:pt x="965845" y="158737"/>
                      <a:pt x="1029282" y="149307"/>
                    </a:cubicBezTo>
                    <a:lnTo>
                      <a:pt x="1357799" y="100443"/>
                    </a:lnTo>
                    <a:cubicBezTo>
                      <a:pt x="1424474" y="90442"/>
                      <a:pt x="1494007" y="80155"/>
                      <a:pt x="1564206" y="87775"/>
                    </a:cubicBezTo>
                    <a:cubicBezTo>
                      <a:pt x="1645359" y="96538"/>
                      <a:pt x="1713748" y="129780"/>
                      <a:pt x="1756801" y="181311"/>
                    </a:cubicBezTo>
                    <a:cubicBezTo>
                      <a:pt x="1809379" y="244176"/>
                      <a:pt x="1817952" y="334663"/>
                      <a:pt x="1777280" y="396480"/>
                    </a:cubicBezTo>
                    <a:cubicBezTo>
                      <a:pt x="1746229" y="443534"/>
                      <a:pt x="1688983" y="473252"/>
                      <a:pt x="1624118" y="475824"/>
                    </a:cubicBezTo>
                    <a:cubicBezTo>
                      <a:pt x="1575636" y="477633"/>
                      <a:pt x="1524106" y="465727"/>
                      <a:pt x="1462193" y="437724"/>
                    </a:cubicBezTo>
                    <a:cubicBezTo>
                      <a:pt x="1415702" y="415988"/>
                      <a:pt x="1370363" y="391861"/>
                      <a:pt x="1326367" y="365429"/>
                    </a:cubicBezTo>
                    <a:cubicBezTo>
                      <a:pt x="1271598" y="333806"/>
                      <a:pt x="1214924" y="301040"/>
                      <a:pt x="1155583" y="279704"/>
                    </a:cubicBezTo>
                    <a:cubicBezTo>
                      <a:pt x="1138534" y="273513"/>
                      <a:pt x="1121294" y="268179"/>
                      <a:pt x="1103863" y="263512"/>
                    </a:cubicBezTo>
                    <a:cubicBezTo>
                      <a:pt x="1170538" y="307708"/>
                      <a:pt x="1224830" y="365524"/>
                      <a:pt x="1265788" y="413435"/>
                    </a:cubicBezTo>
                    <a:cubicBezTo>
                      <a:pt x="1363857" y="528478"/>
                      <a:pt x="1446706" y="655665"/>
                      <a:pt x="1512295" y="791863"/>
                    </a:cubicBezTo>
                    <a:cubicBezTo>
                      <a:pt x="1514076" y="793835"/>
                      <a:pt x="1515524" y="796093"/>
                      <a:pt x="1516581" y="798531"/>
                    </a:cubicBezTo>
                    <a:lnTo>
                      <a:pt x="1525535" y="819867"/>
                    </a:lnTo>
                    <a:cubicBezTo>
                      <a:pt x="1530421" y="832078"/>
                      <a:pt x="1524496" y="845937"/>
                      <a:pt x="1512285" y="850823"/>
                    </a:cubicBezTo>
                    <a:cubicBezTo>
                      <a:pt x="1500608" y="855509"/>
                      <a:pt x="1487301" y="850290"/>
                      <a:pt x="1481910" y="838917"/>
                    </a:cubicBezTo>
                    <a:cubicBezTo>
                      <a:pt x="1416206" y="696423"/>
                      <a:pt x="1331281" y="563615"/>
                      <a:pt x="1229497" y="444201"/>
                    </a:cubicBezTo>
                    <a:cubicBezTo>
                      <a:pt x="1164251" y="368001"/>
                      <a:pt x="1062619" y="263226"/>
                      <a:pt x="934222" y="245224"/>
                    </a:cubicBezTo>
                    <a:cubicBezTo>
                      <a:pt x="868881" y="235699"/>
                      <a:pt x="801444" y="248843"/>
                      <a:pt x="736198" y="261511"/>
                    </a:cubicBezTo>
                    <a:lnTo>
                      <a:pt x="620088" y="283895"/>
                    </a:lnTo>
                    <a:cubicBezTo>
                      <a:pt x="576330" y="298678"/>
                      <a:pt x="533658" y="316471"/>
                      <a:pt x="492358" y="337140"/>
                    </a:cubicBezTo>
                    <a:cubicBezTo>
                      <a:pt x="329518" y="420055"/>
                      <a:pt x="196673" y="551805"/>
                      <a:pt x="112405" y="713949"/>
                    </a:cubicBezTo>
                    <a:cubicBezTo>
                      <a:pt x="94498" y="748620"/>
                      <a:pt x="73353" y="794721"/>
                      <a:pt x="69066" y="843775"/>
                    </a:cubicBezTo>
                    <a:cubicBezTo>
                      <a:pt x="68057" y="856376"/>
                      <a:pt x="57418" y="866016"/>
                      <a:pt x="44778" y="865777"/>
                    </a:cubicBezTo>
                    <a:close/>
                    <a:moveTo>
                      <a:pt x="1020995" y="199027"/>
                    </a:moveTo>
                    <a:cubicBezTo>
                      <a:pt x="1072392" y="206057"/>
                      <a:pt x="1122941" y="218277"/>
                      <a:pt x="1171871" y="235508"/>
                    </a:cubicBezTo>
                    <a:cubicBezTo>
                      <a:pt x="1235117" y="258654"/>
                      <a:pt x="1293601" y="292658"/>
                      <a:pt x="1350179" y="325043"/>
                    </a:cubicBezTo>
                    <a:cubicBezTo>
                      <a:pt x="1392746" y="350656"/>
                      <a:pt x="1436619" y="374030"/>
                      <a:pt x="1481624" y="395052"/>
                    </a:cubicBezTo>
                    <a:cubicBezTo>
                      <a:pt x="1536393" y="419531"/>
                      <a:pt x="1581065" y="430295"/>
                      <a:pt x="1622023" y="428580"/>
                    </a:cubicBezTo>
                    <a:cubicBezTo>
                      <a:pt x="1670886" y="426675"/>
                      <a:pt x="1714986" y="404482"/>
                      <a:pt x="1737275" y="370668"/>
                    </a:cubicBezTo>
                    <a:cubicBezTo>
                      <a:pt x="1765850" y="326758"/>
                      <a:pt x="1758802" y="258558"/>
                      <a:pt x="1720035" y="212172"/>
                    </a:cubicBezTo>
                    <a:cubicBezTo>
                      <a:pt x="1684983" y="170167"/>
                      <a:pt x="1627738" y="142925"/>
                      <a:pt x="1558872" y="135972"/>
                    </a:cubicBezTo>
                    <a:cubicBezTo>
                      <a:pt x="1494768" y="129019"/>
                      <a:pt x="1428665" y="138829"/>
                      <a:pt x="1364657" y="148354"/>
                    </a:cubicBezTo>
                    <a:lnTo>
                      <a:pt x="1036045" y="197217"/>
                    </a:lnTo>
                    <a:close/>
                    <a:moveTo>
                      <a:pt x="192320" y="47294"/>
                    </a:moveTo>
                    <a:cubicBezTo>
                      <a:pt x="142885" y="47294"/>
                      <a:pt x="88593" y="59676"/>
                      <a:pt x="63637" y="107778"/>
                    </a:cubicBezTo>
                    <a:cubicBezTo>
                      <a:pt x="38682" y="155879"/>
                      <a:pt x="41158" y="206266"/>
                      <a:pt x="67924" y="239699"/>
                    </a:cubicBezTo>
                    <a:cubicBezTo>
                      <a:pt x="95927" y="274656"/>
                      <a:pt x="144124" y="297325"/>
                      <a:pt x="201274" y="301992"/>
                    </a:cubicBezTo>
                    <a:cubicBezTo>
                      <a:pt x="255185" y="306279"/>
                      <a:pt x="310620" y="295611"/>
                      <a:pt x="364246" y="285228"/>
                    </a:cubicBezTo>
                    <a:lnTo>
                      <a:pt x="606658" y="238461"/>
                    </a:lnTo>
                    <a:cubicBezTo>
                      <a:pt x="635995" y="228555"/>
                      <a:pt x="665617" y="219696"/>
                      <a:pt x="695526" y="211886"/>
                    </a:cubicBezTo>
                    <a:cubicBezTo>
                      <a:pt x="680858" y="209410"/>
                      <a:pt x="666189" y="206647"/>
                      <a:pt x="651616" y="203409"/>
                    </a:cubicBezTo>
                    <a:cubicBezTo>
                      <a:pt x="533410" y="177691"/>
                      <a:pt x="421396" y="125208"/>
                      <a:pt x="325670" y="78155"/>
                    </a:cubicBezTo>
                    <a:lnTo>
                      <a:pt x="324813" y="77679"/>
                    </a:lnTo>
                    <a:cubicBezTo>
                      <a:pt x="307830" y="68392"/>
                      <a:pt x="289790" y="61162"/>
                      <a:pt x="271092" y="56152"/>
                    </a:cubicBezTo>
                    <a:cubicBezTo>
                      <a:pt x="245307" y="50418"/>
                      <a:pt x="219009" y="47323"/>
                      <a:pt x="192606" y="46913"/>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5"/>
              <p:cNvSpPr/>
              <p:nvPr/>
            </p:nvSpPr>
            <p:spPr>
              <a:xfrm>
                <a:off x="8172137" y="1758861"/>
                <a:ext cx="125407" cy="151954"/>
              </a:xfrm>
              <a:custGeom>
                <a:rect b="b" l="l" r="r" t="t"/>
                <a:pathLst>
                  <a:path extrusionOk="0" h="151954" w="125407">
                    <a:moveTo>
                      <a:pt x="23279" y="151454"/>
                    </a:moveTo>
                    <a:cubicBezTo>
                      <a:pt x="10125" y="151454"/>
                      <a:pt x="-533" y="140785"/>
                      <a:pt x="-524" y="127632"/>
                    </a:cubicBezTo>
                    <a:cubicBezTo>
                      <a:pt x="-524" y="119849"/>
                      <a:pt x="3277" y="112563"/>
                      <a:pt x="9659" y="108115"/>
                    </a:cubicBezTo>
                    <a:cubicBezTo>
                      <a:pt x="41548" y="85693"/>
                      <a:pt x="65513" y="53746"/>
                      <a:pt x="78143" y="16866"/>
                    </a:cubicBezTo>
                    <a:cubicBezTo>
                      <a:pt x="81706" y="4207"/>
                      <a:pt x="94860" y="-3166"/>
                      <a:pt x="107518" y="397"/>
                    </a:cubicBezTo>
                    <a:cubicBezTo>
                      <a:pt x="120177" y="3959"/>
                      <a:pt x="127550" y="17113"/>
                      <a:pt x="123987" y="29772"/>
                    </a:cubicBezTo>
                    <a:cubicBezTo>
                      <a:pt x="123768" y="30562"/>
                      <a:pt x="123502" y="31343"/>
                      <a:pt x="123196" y="32105"/>
                    </a:cubicBezTo>
                    <a:cubicBezTo>
                      <a:pt x="107328" y="78625"/>
                      <a:pt x="77114" y="118907"/>
                      <a:pt x="36900" y="147168"/>
                    </a:cubicBezTo>
                    <a:cubicBezTo>
                      <a:pt x="32928" y="150006"/>
                      <a:pt x="28156" y="151501"/>
                      <a:pt x="23279" y="151454"/>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5"/>
              <p:cNvSpPr/>
              <p:nvPr/>
            </p:nvSpPr>
            <p:spPr>
              <a:xfrm>
                <a:off x="8174645" y="1743110"/>
                <a:ext cx="138868" cy="158159"/>
              </a:xfrm>
              <a:custGeom>
                <a:rect b="b" l="l" r="r" t="t"/>
                <a:pathLst>
                  <a:path extrusionOk="0" h="158159" w="138868">
                    <a:moveTo>
                      <a:pt x="107091" y="157660"/>
                    </a:moveTo>
                    <a:cubicBezTo>
                      <a:pt x="93937" y="157650"/>
                      <a:pt x="83288" y="146982"/>
                      <a:pt x="83288" y="133838"/>
                    </a:cubicBezTo>
                    <a:cubicBezTo>
                      <a:pt x="83288" y="129085"/>
                      <a:pt x="84717" y="124446"/>
                      <a:pt x="87374" y="120512"/>
                    </a:cubicBezTo>
                    <a:cubicBezTo>
                      <a:pt x="91851" y="94890"/>
                      <a:pt x="93946" y="70601"/>
                      <a:pt x="82136" y="58028"/>
                    </a:cubicBezTo>
                    <a:cubicBezTo>
                      <a:pt x="78964" y="54733"/>
                      <a:pt x="75135" y="52132"/>
                      <a:pt x="70896" y="50408"/>
                    </a:cubicBezTo>
                    <a:cubicBezTo>
                      <a:pt x="65438" y="47522"/>
                      <a:pt x="59181" y="46494"/>
                      <a:pt x="53084" y="47456"/>
                    </a:cubicBezTo>
                    <a:lnTo>
                      <a:pt x="50608" y="48408"/>
                    </a:lnTo>
                    <a:cubicBezTo>
                      <a:pt x="50379" y="49542"/>
                      <a:pt x="50065" y="50656"/>
                      <a:pt x="49656" y="51742"/>
                    </a:cubicBezTo>
                    <a:cubicBezTo>
                      <a:pt x="45455" y="63667"/>
                      <a:pt x="33663" y="71173"/>
                      <a:pt x="21081" y="69935"/>
                    </a:cubicBezTo>
                    <a:cubicBezTo>
                      <a:pt x="8031" y="68772"/>
                      <a:pt x="-1599" y="57247"/>
                      <a:pt x="-427" y="44198"/>
                    </a:cubicBezTo>
                    <a:cubicBezTo>
                      <a:pt x="-313" y="42922"/>
                      <a:pt x="-103" y="41655"/>
                      <a:pt x="221" y="40407"/>
                    </a:cubicBezTo>
                    <a:cubicBezTo>
                      <a:pt x="925" y="37569"/>
                      <a:pt x="1887" y="34797"/>
                      <a:pt x="3078" y="32120"/>
                    </a:cubicBezTo>
                    <a:cubicBezTo>
                      <a:pt x="3850" y="29786"/>
                      <a:pt x="4936" y="27577"/>
                      <a:pt x="6316" y="25548"/>
                    </a:cubicBezTo>
                    <a:cubicBezTo>
                      <a:pt x="7041" y="24482"/>
                      <a:pt x="7869" y="23491"/>
                      <a:pt x="8793" y="22595"/>
                    </a:cubicBezTo>
                    <a:cubicBezTo>
                      <a:pt x="16889" y="11861"/>
                      <a:pt x="28481" y="4279"/>
                      <a:pt x="41559" y="1164"/>
                    </a:cubicBezTo>
                    <a:cubicBezTo>
                      <a:pt x="57885" y="-2331"/>
                      <a:pt x="74916" y="-284"/>
                      <a:pt x="89946" y="6975"/>
                    </a:cubicBezTo>
                    <a:cubicBezTo>
                      <a:pt x="99938" y="11270"/>
                      <a:pt x="108977" y="17519"/>
                      <a:pt x="116521" y="25358"/>
                    </a:cubicBezTo>
                    <a:cubicBezTo>
                      <a:pt x="146715" y="57552"/>
                      <a:pt x="138238" y="104891"/>
                      <a:pt x="133666" y="130133"/>
                    </a:cubicBezTo>
                    <a:cubicBezTo>
                      <a:pt x="132523" y="138915"/>
                      <a:pt x="128094" y="146944"/>
                      <a:pt x="121283" y="152612"/>
                    </a:cubicBezTo>
                    <a:cubicBezTo>
                      <a:pt x="117216" y="155774"/>
                      <a:pt x="112244" y="157546"/>
                      <a:pt x="107091" y="157660"/>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2 Intro">
  <p:cSld name="CUSTOM_1">
    <p:spTree>
      <p:nvGrpSpPr>
        <p:cNvPr id="904" name="Shape 904"/>
        <p:cNvGrpSpPr/>
        <p:nvPr/>
      </p:nvGrpSpPr>
      <p:grpSpPr>
        <a:xfrm>
          <a:off x="0" y="0"/>
          <a:ext cx="0" cy="0"/>
          <a:chOff x="0" y="0"/>
          <a:chExt cx="0" cy="0"/>
        </a:xfrm>
      </p:grpSpPr>
      <p:sp>
        <p:nvSpPr>
          <p:cNvPr id="905" name="Google Shape;905;p6"/>
          <p:cNvSpPr txBox="1"/>
          <p:nvPr>
            <p:ph type="title"/>
          </p:nvPr>
        </p:nvSpPr>
        <p:spPr>
          <a:xfrm>
            <a:off x="1362169" y="3774725"/>
            <a:ext cx="9467700" cy="13248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5000"/>
              <a:buFont typeface="Aldrich"/>
              <a:buNone/>
              <a:defRPr sz="5000"/>
            </a:lvl1pPr>
            <a:lvl2pPr lvl="1"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p:txBody>
      </p:sp>
      <p:sp>
        <p:nvSpPr>
          <p:cNvPr id="906" name="Google Shape;906;p6"/>
          <p:cNvSpPr txBox="1"/>
          <p:nvPr>
            <p:ph idx="1" type="body"/>
          </p:nvPr>
        </p:nvSpPr>
        <p:spPr>
          <a:xfrm>
            <a:off x="1362125" y="5179025"/>
            <a:ext cx="9467700" cy="1412700"/>
          </a:xfrm>
          <a:prstGeom prst="rect">
            <a:avLst/>
          </a:prstGeom>
        </p:spPr>
        <p:txBody>
          <a:bodyPr anchorCtr="0" anchor="t" bIns="121900" lIns="121900" spcFirstLastPara="1" rIns="121900" wrap="square" tIns="121900">
            <a:noAutofit/>
          </a:bodyPr>
          <a:lstStyle>
            <a:lvl1pPr indent="-349250" lvl="0" marL="457200" algn="ctr">
              <a:spcBef>
                <a:spcPts val="0"/>
              </a:spcBef>
              <a:spcAft>
                <a:spcPts val="0"/>
              </a:spcAft>
              <a:buSzPts val="1900"/>
              <a:buChar char="●"/>
              <a:defRPr/>
            </a:lvl1pPr>
            <a:lvl2pPr indent="-349250" lvl="1" marL="914400" algn="ctr">
              <a:spcBef>
                <a:spcPts val="2100"/>
              </a:spcBef>
              <a:spcAft>
                <a:spcPts val="0"/>
              </a:spcAft>
              <a:buSzPts val="1900"/>
              <a:buChar char="○"/>
              <a:defRPr/>
            </a:lvl2pPr>
            <a:lvl3pPr indent="-349250" lvl="2" marL="1371600" algn="ctr">
              <a:spcBef>
                <a:spcPts val="2100"/>
              </a:spcBef>
              <a:spcAft>
                <a:spcPts val="0"/>
              </a:spcAft>
              <a:buSzPts val="1900"/>
              <a:buChar char="■"/>
              <a:defRPr/>
            </a:lvl3pPr>
            <a:lvl4pPr indent="-349250" lvl="3" marL="1828800" algn="ctr">
              <a:spcBef>
                <a:spcPts val="2100"/>
              </a:spcBef>
              <a:spcAft>
                <a:spcPts val="0"/>
              </a:spcAft>
              <a:buSzPts val="1900"/>
              <a:buChar char="●"/>
              <a:defRPr/>
            </a:lvl4pPr>
            <a:lvl5pPr indent="-349250" lvl="4" marL="2286000" algn="ctr">
              <a:spcBef>
                <a:spcPts val="2100"/>
              </a:spcBef>
              <a:spcAft>
                <a:spcPts val="0"/>
              </a:spcAft>
              <a:buSzPts val="1900"/>
              <a:buChar char="○"/>
              <a:defRPr/>
            </a:lvl5pPr>
            <a:lvl6pPr indent="-349250" lvl="5" marL="2743200" algn="ctr">
              <a:spcBef>
                <a:spcPts val="2100"/>
              </a:spcBef>
              <a:spcAft>
                <a:spcPts val="0"/>
              </a:spcAft>
              <a:buSzPts val="1900"/>
              <a:buChar char="■"/>
              <a:defRPr/>
            </a:lvl6pPr>
            <a:lvl7pPr indent="-349250" lvl="6" marL="3200400" algn="ctr">
              <a:spcBef>
                <a:spcPts val="2100"/>
              </a:spcBef>
              <a:spcAft>
                <a:spcPts val="0"/>
              </a:spcAft>
              <a:buSzPts val="1900"/>
              <a:buChar char="●"/>
              <a:defRPr/>
            </a:lvl7pPr>
            <a:lvl8pPr indent="-349250" lvl="7" marL="3657600" algn="ctr">
              <a:spcBef>
                <a:spcPts val="2100"/>
              </a:spcBef>
              <a:spcAft>
                <a:spcPts val="0"/>
              </a:spcAft>
              <a:buSzPts val="1900"/>
              <a:buChar char="○"/>
              <a:defRPr/>
            </a:lvl8pPr>
            <a:lvl9pPr indent="-349250" lvl="8" marL="4114800" algn="ctr">
              <a:spcBef>
                <a:spcPts val="2100"/>
              </a:spcBef>
              <a:spcAft>
                <a:spcPts val="2100"/>
              </a:spcAft>
              <a:buSzPts val="1900"/>
              <a:buChar char="■"/>
              <a:defRPr/>
            </a:lvl9pPr>
          </a:lstStyle>
          <a:p/>
        </p:txBody>
      </p:sp>
      <p:grpSp>
        <p:nvGrpSpPr>
          <p:cNvPr id="907" name="Google Shape;907;p6"/>
          <p:cNvGrpSpPr/>
          <p:nvPr/>
        </p:nvGrpSpPr>
        <p:grpSpPr>
          <a:xfrm>
            <a:off x="1658619" y="98282"/>
            <a:ext cx="1314973" cy="1239786"/>
            <a:chOff x="6795971" y="2730009"/>
            <a:chExt cx="1945294" cy="1834067"/>
          </a:xfrm>
        </p:grpSpPr>
        <p:sp>
          <p:nvSpPr>
            <p:cNvPr id="908" name="Google Shape;908;p6"/>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6"/>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0" name="Google Shape;910;p6"/>
          <p:cNvGrpSpPr/>
          <p:nvPr/>
        </p:nvGrpSpPr>
        <p:grpSpPr>
          <a:xfrm rot="2563035">
            <a:off x="1946465" y="560821"/>
            <a:ext cx="1314925" cy="1239741"/>
            <a:chOff x="6795971" y="2730008"/>
            <a:chExt cx="1945294" cy="1834067"/>
          </a:xfrm>
        </p:grpSpPr>
        <p:sp>
          <p:nvSpPr>
            <p:cNvPr id="911" name="Google Shape;911;p6"/>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6"/>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3" name="Google Shape;913;p6"/>
          <p:cNvGrpSpPr/>
          <p:nvPr/>
        </p:nvGrpSpPr>
        <p:grpSpPr>
          <a:xfrm rot="9103382">
            <a:off x="797302" y="1947611"/>
            <a:ext cx="1314908" cy="1239725"/>
            <a:chOff x="6795971" y="2730008"/>
            <a:chExt cx="1945294" cy="1834067"/>
          </a:xfrm>
        </p:grpSpPr>
        <p:sp>
          <p:nvSpPr>
            <p:cNvPr id="914" name="Google Shape;914;p6"/>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6"/>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6"/>
          <p:cNvGrpSpPr/>
          <p:nvPr/>
        </p:nvGrpSpPr>
        <p:grpSpPr>
          <a:xfrm rot="-8763538">
            <a:off x="234081" y="1610136"/>
            <a:ext cx="1314986" cy="1239798"/>
            <a:chOff x="6795971" y="2730008"/>
            <a:chExt cx="1945294" cy="1834067"/>
          </a:xfrm>
        </p:grpSpPr>
        <p:sp>
          <p:nvSpPr>
            <p:cNvPr id="917" name="Google Shape;917;p6"/>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6"/>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9" name="Google Shape;919;p6"/>
          <p:cNvGrpSpPr/>
          <p:nvPr/>
        </p:nvGrpSpPr>
        <p:grpSpPr>
          <a:xfrm>
            <a:off x="66819" y="-18543"/>
            <a:ext cx="2413082" cy="2423557"/>
            <a:chOff x="8302868" y="1340770"/>
            <a:chExt cx="3569773" cy="3585270"/>
          </a:xfrm>
        </p:grpSpPr>
        <p:grpSp>
          <p:nvGrpSpPr>
            <p:cNvPr id="920" name="Google Shape;920;p6"/>
            <p:cNvGrpSpPr/>
            <p:nvPr/>
          </p:nvGrpSpPr>
          <p:grpSpPr>
            <a:xfrm>
              <a:off x="8302868" y="1340770"/>
              <a:ext cx="3569773" cy="3585270"/>
              <a:chOff x="8302868" y="1340770"/>
              <a:chExt cx="3569773" cy="3585270"/>
            </a:xfrm>
          </p:grpSpPr>
          <p:grpSp>
            <p:nvGrpSpPr>
              <p:cNvPr id="921" name="Google Shape;921;p6"/>
              <p:cNvGrpSpPr/>
              <p:nvPr/>
            </p:nvGrpSpPr>
            <p:grpSpPr>
              <a:xfrm>
                <a:off x="8302868" y="1340770"/>
                <a:ext cx="3569773" cy="3585270"/>
                <a:chOff x="1668151" y="66635"/>
                <a:chExt cx="3569773" cy="3585270"/>
              </a:xfrm>
            </p:grpSpPr>
            <p:sp>
              <p:nvSpPr>
                <p:cNvPr id="922" name="Google Shape;922;p6"/>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6"/>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6"/>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6"/>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6"/>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6"/>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6"/>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6"/>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6"/>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6"/>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6"/>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6"/>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6"/>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6"/>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6"/>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6"/>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6"/>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6"/>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6"/>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6"/>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6"/>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6"/>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6"/>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6"/>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6" name="Google Shape;946;p6"/>
              <p:cNvGrpSpPr/>
              <p:nvPr/>
            </p:nvGrpSpPr>
            <p:grpSpPr>
              <a:xfrm rot="166391">
                <a:off x="8608485" y="1696827"/>
                <a:ext cx="2884899" cy="2897423"/>
                <a:chOff x="1668151" y="66635"/>
                <a:chExt cx="3569773" cy="3585270"/>
              </a:xfrm>
            </p:grpSpPr>
            <p:sp>
              <p:nvSpPr>
                <p:cNvPr id="947" name="Google Shape;947;p6"/>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6"/>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6"/>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6"/>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6"/>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6"/>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6"/>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6"/>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6"/>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6"/>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6"/>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6"/>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6"/>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6"/>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6"/>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6"/>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6"/>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6"/>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6"/>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6"/>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6"/>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6"/>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6"/>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6"/>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71" name="Google Shape;971;p6"/>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6"/>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3" name="Google Shape;973;p6"/>
          <p:cNvGrpSpPr/>
          <p:nvPr/>
        </p:nvGrpSpPr>
        <p:grpSpPr>
          <a:xfrm>
            <a:off x="1429926" y="1137331"/>
            <a:ext cx="1721148" cy="1728620"/>
            <a:chOff x="8302868" y="1340770"/>
            <a:chExt cx="3569773" cy="3585270"/>
          </a:xfrm>
        </p:grpSpPr>
        <p:grpSp>
          <p:nvGrpSpPr>
            <p:cNvPr id="974" name="Google Shape;974;p6"/>
            <p:cNvGrpSpPr/>
            <p:nvPr/>
          </p:nvGrpSpPr>
          <p:grpSpPr>
            <a:xfrm>
              <a:off x="8302868" y="1340770"/>
              <a:ext cx="3569773" cy="3585270"/>
              <a:chOff x="8302868" y="1340770"/>
              <a:chExt cx="3569773" cy="3585270"/>
            </a:xfrm>
          </p:grpSpPr>
          <p:grpSp>
            <p:nvGrpSpPr>
              <p:cNvPr id="975" name="Google Shape;975;p6"/>
              <p:cNvGrpSpPr/>
              <p:nvPr/>
            </p:nvGrpSpPr>
            <p:grpSpPr>
              <a:xfrm>
                <a:off x="8302868" y="1340770"/>
                <a:ext cx="3569773" cy="3585270"/>
                <a:chOff x="1668151" y="66635"/>
                <a:chExt cx="3569773" cy="3585270"/>
              </a:xfrm>
            </p:grpSpPr>
            <p:sp>
              <p:nvSpPr>
                <p:cNvPr id="976" name="Google Shape;976;p6"/>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6"/>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6"/>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6"/>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6"/>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6"/>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6"/>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6"/>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6"/>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5" name="Google Shape;985;p6"/>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6"/>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7" name="Google Shape;987;p6"/>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8" name="Google Shape;988;p6"/>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6"/>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0" name="Google Shape;990;p6"/>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1" name="Google Shape;991;p6"/>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6"/>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3" name="Google Shape;993;p6"/>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4" name="Google Shape;994;p6"/>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6"/>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6"/>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6"/>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6"/>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6"/>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0" name="Google Shape;1000;p6"/>
              <p:cNvGrpSpPr/>
              <p:nvPr/>
            </p:nvGrpSpPr>
            <p:grpSpPr>
              <a:xfrm rot="166391">
                <a:off x="8608485" y="1696827"/>
                <a:ext cx="2884899" cy="2897423"/>
                <a:chOff x="1668151" y="66635"/>
                <a:chExt cx="3569773" cy="3585270"/>
              </a:xfrm>
            </p:grpSpPr>
            <p:sp>
              <p:nvSpPr>
                <p:cNvPr id="1001" name="Google Shape;1001;p6"/>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6"/>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6"/>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6"/>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6"/>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6"/>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6"/>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6"/>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6"/>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6"/>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6"/>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6"/>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3" name="Google Shape;1013;p6"/>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4" name="Google Shape;1014;p6"/>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6"/>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6"/>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6"/>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6"/>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6"/>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6"/>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6"/>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6"/>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6"/>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6"/>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025" name="Google Shape;1025;p6"/>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6"/>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3 Talking Points">
  <p:cSld name="CUSTOM_2">
    <p:bg>
      <p:bgPr>
        <a:solidFill>
          <a:schemeClr val="accent2"/>
        </a:solidFill>
      </p:bgPr>
    </p:bg>
    <p:spTree>
      <p:nvGrpSpPr>
        <p:cNvPr id="1027" name="Shape 1027"/>
        <p:cNvGrpSpPr/>
        <p:nvPr/>
      </p:nvGrpSpPr>
      <p:grpSpPr>
        <a:xfrm>
          <a:off x="0" y="0"/>
          <a:ext cx="0" cy="0"/>
          <a:chOff x="0" y="0"/>
          <a:chExt cx="0" cy="0"/>
        </a:xfrm>
      </p:grpSpPr>
      <p:sp>
        <p:nvSpPr>
          <p:cNvPr id="1028" name="Google Shape;1028;p7"/>
          <p:cNvSpPr/>
          <p:nvPr/>
        </p:nvSpPr>
        <p:spPr>
          <a:xfrm>
            <a:off x="376763" y="450150"/>
            <a:ext cx="11438400" cy="5957700"/>
          </a:xfrm>
          <a:prstGeom prst="rect">
            <a:avLst/>
          </a:prstGeom>
          <a:solidFill>
            <a:schemeClr val="lt2"/>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1029" name="Google Shape;1029;p7"/>
          <p:cNvPicPr preferRelativeResize="0"/>
          <p:nvPr/>
        </p:nvPicPr>
        <p:blipFill rotWithShape="1">
          <a:blip r:embed="rId2">
            <a:alphaModFix amt="50000"/>
          </a:blip>
          <a:srcRect b="0" l="0" r="0" t="0"/>
          <a:stretch/>
        </p:blipFill>
        <p:spPr>
          <a:xfrm>
            <a:off x="376763" y="450150"/>
            <a:ext cx="11438475" cy="5957700"/>
          </a:xfrm>
          <a:prstGeom prst="rect">
            <a:avLst/>
          </a:prstGeom>
          <a:noFill/>
          <a:ln>
            <a:noFill/>
          </a:ln>
          <a:effectLst>
            <a:outerShdw blurRad="50800" rotWithShape="0" algn="ctr" dir="5400000" dist="50800">
              <a:srgbClr val="000000">
                <a:alpha val="0"/>
              </a:srgbClr>
            </a:outerShdw>
          </a:effectLst>
        </p:spPr>
      </p:pic>
      <p:sp>
        <p:nvSpPr>
          <p:cNvPr id="1030" name="Google Shape;1030;p7"/>
          <p:cNvSpPr txBox="1"/>
          <p:nvPr>
            <p:ph type="title"/>
          </p:nvPr>
        </p:nvSpPr>
        <p:spPr>
          <a:xfrm>
            <a:off x="902775" y="733500"/>
            <a:ext cx="87366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031" name="Google Shape;1031;p7"/>
          <p:cNvSpPr txBox="1"/>
          <p:nvPr>
            <p:ph idx="1" type="body"/>
          </p:nvPr>
        </p:nvSpPr>
        <p:spPr>
          <a:xfrm>
            <a:off x="902775" y="2723993"/>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32" name="Google Shape;1032;p7"/>
          <p:cNvSpPr txBox="1"/>
          <p:nvPr>
            <p:ph idx="2" type="body"/>
          </p:nvPr>
        </p:nvSpPr>
        <p:spPr>
          <a:xfrm>
            <a:off x="4568281" y="2723993"/>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33" name="Google Shape;1033;p7"/>
          <p:cNvSpPr txBox="1"/>
          <p:nvPr>
            <p:ph idx="3" type="body"/>
          </p:nvPr>
        </p:nvSpPr>
        <p:spPr>
          <a:xfrm>
            <a:off x="902775" y="4765050"/>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34" name="Google Shape;1034;p7"/>
          <p:cNvSpPr txBox="1"/>
          <p:nvPr>
            <p:ph idx="4" type="body"/>
          </p:nvPr>
        </p:nvSpPr>
        <p:spPr>
          <a:xfrm>
            <a:off x="4568281" y="4765050"/>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35" name="Google Shape;1035;p7"/>
          <p:cNvSpPr txBox="1"/>
          <p:nvPr>
            <p:ph idx="5" type="title"/>
          </p:nvPr>
        </p:nvSpPr>
        <p:spPr>
          <a:xfrm>
            <a:off x="902775" y="2028224"/>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1036" name="Google Shape;1036;p7"/>
          <p:cNvSpPr txBox="1"/>
          <p:nvPr>
            <p:ph idx="6" type="title"/>
          </p:nvPr>
        </p:nvSpPr>
        <p:spPr>
          <a:xfrm>
            <a:off x="4568281" y="2028224"/>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1037" name="Google Shape;1037;p7"/>
          <p:cNvSpPr txBox="1"/>
          <p:nvPr>
            <p:ph idx="7" type="title"/>
          </p:nvPr>
        </p:nvSpPr>
        <p:spPr>
          <a:xfrm>
            <a:off x="902775" y="4069281"/>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1038" name="Google Shape;1038;p7"/>
          <p:cNvSpPr txBox="1"/>
          <p:nvPr>
            <p:ph idx="8" type="title"/>
          </p:nvPr>
        </p:nvSpPr>
        <p:spPr>
          <a:xfrm>
            <a:off x="4568281" y="4069281"/>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1039" name="Google Shape;1039;p7"/>
          <p:cNvSpPr txBox="1"/>
          <p:nvPr>
            <p:ph idx="9" type="body"/>
          </p:nvPr>
        </p:nvSpPr>
        <p:spPr>
          <a:xfrm>
            <a:off x="8233788" y="2723993"/>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40" name="Google Shape;1040;p7"/>
          <p:cNvSpPr txBox="1"/>
          <p:nvPr>
            <p:ph idx="13" type="body"/>
          </p:nvPr>
        </p:nvSpPr>
        <p:spPr>
          <a:xfrm>
            <a:off x="8233788" y="4765050"/>
            <a:ext cx="3051300" cy="1322700"/>
          </a:xfrm>
          <a:prstGeom prst="rect">
            <a:avLst/>
          </a:prstGeom>
        </p:spPr>
        <p:txBody>
          <a:bodyPr anchorCtr="0" anchor="t" bIns="121900" lIns="121900" spcFirstLastPara="1" rIns="121900" wrap="square" tIns="121900">
            <a:noAutofit/>
          </a:bodyPr>
          <a:lstStyle>
            <a:lvl1pPr indent="-349250" lvl="0" marL="457200" rtl="0">
              <a:lnSpc>
                <a:spcPct val="100000"/>
              </a:lnSpc>
              <a:spcBef>
                <a:spcPts val="0"/>
              </a:spcBef>
              <a:spcAft>
                <a:spcPts val="0"/>
              </a:spcAft>
              <a:buSzPts val="1900"/>
              <a:buChar char="●"/>
              <a:defRPr/>
            </a:lvl1pPr>
            <a:lvl2pPr indent="-349250" lvl="1" marL="914400" rtl="0">
              <a:lnSpc>
                <a:spcPct val="100000"/>
              </a:lnSpc>
              <a:spcBef>
                <a:spcPts val="2100"/>
              </a:spcBef>
              <a:spcAft>
                <a:spcPts val="0"/>
              </a:spcAft>
              <a:buSzPts val="1900"/>
              <a:buChar char="○"/>
              <a:defRPr/>
            </a:lvl2pPr>
            <a:lvl3pPr indent="-349250" lvl="2" marL="1371600" rtl="0">
              <a:lnSpc>
                <a:spcPct val="100000"/>
              </a:lnSpc>
              <a:spcBef>
                <a:spcPts val="2100"/>
              </a:spcBef>
              <a:spcAft>
                <a:spcPts val="0"/>
              </a:spcAft>
              <a:buSzPts val="1900"/>
              <a:buChar char="■"/>
              <a:defRPr/>
            </a:lvl3pPr>
            <a:lvl4pPr indent="-349250" lvl="3" marL="1828800" rtl="0">
              <a:lnSpc>
                <a:spcPct val="100000"/>
              </a:lnSpc>
              <a:spcBef>
                <a:spcPts val="2100"/>
              </a:spcBef>
              <a:spcAft>
                <a:spcPts val="0"/>
              </a:spcAft>
              <a:buSzPts val="1900"/>
              <a:buChar char="●"/>
              <a:defRPr/>
            </a:lvl4pPr>
            <a:lvl5pPr indent="-349250" lvl="4" marL="2286000" rtl="0">
              <a:lnSpc>
                <a:spcPct val="100000"/>
              </a:lnSpc>
              <a:spcBef>
                <a:spcPts val="2100"/>
              </a:spcBef>
              <a:spcAft>
                <a:spcPts val="0"/>
              </a:spcAft>
              <a:buSzPts val="1900"/>
              <a:buChar char="○"/>
              <a:defRPr/>
            </a:lvl5pPr>
            <a:lvl6pPr indent="-349250" lvl="5" marL="2743200" rtl="0">
              <a:lnSpc>
                <a:spcPct val="100000"/>
              </a:lnSpc>
              <a:spcBef>
                <a:spcPts val="2100"/>
              </a:spcBef>
              <a:spcAft>
                <a:spcPts val="0"/>
              </a:spcAft>
              <a:buSzPts val="1900"/>
              <a:buChar char="■"/>
              <a:defRPr/>
            </a:lvl6pPr>
            <a:lvl7pPr indent="-349250" lvl="6" marL="3200400" rtl="0">
              <a:lnSpc>
                <a:spcPct val="100000"/>
              </a:lnSpc>
              <a:spcBef>
                <a:spcPts val="2100"/>
              </a:spcBef>
              <a:spcAft>
                <a:spcPts val="0"/>
              </a:spcAft>
              <a:buSzPts val="1900"/>
              <a:buChar char="●"/>
              <a:defRPr/>
            </a:lvl7pPr>
            <a:lvl8pPr indent="-349250" lvl="7" marL="3657600" rtl="0">
              <a:lnSpc>
                <a:spcPct val="100000"/>
              </a:lnSpc>
              <a:spcBef>
                <a:spcPts val="2100"/>
              </a:spcBef>
              <a:spcAft>
                <a:spcPts val="0"/>
              </a:spcAft>
              <a:buSzPts val="1900"/>
              <a:buChar char="○"/>
              <a:defRPr/>
            </a:lvl8pPr>
            <a:lvl9pPr indent="-349250" lvl="8" marL="4114800" rtl="0">
              <a:lnSpc>
                <a:spcPct val="100000"/>
              </a:lnSpc>
              <a:spcBef>
                <a:spcPts val="2100"/>
              </a:spcBef>
              <a:spcAft>
                <a:spcPts val="2100"/>
              </a:spcAft>
              <a:buSzPts val="1900"/>
              <a:buChar char="■"/>
              <a:defRPr/>
            </a:lvl9pPr>
          </a:lstStyle>
          <a:p/>
        </p:txBody>
      </p:sp>
      <p:sp>
        <p:nvSpPr>
          <p:cNvPr id="1041" name="Google Shape;1041;p7"/>
          <p:cNvSpPr txBox="1"/>
          <p:nvPr>
            <p:ph idx="14" type="title"/>
          </p:nvPr>
        </p:nvSpPr>
        <p:spPr>
          <a:xfrm>
            <a:off x="8233788" y="2028224"/>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sp>
        <p:nvSpPr>
          <p:cNvPr id="1042" name="Google Shape;1042;p7"/>
          <p:cNvSpPr txBox="1"/>
          <p:nvPr>
            <p:ph idx="15" type="title"/>
          </p:nvPr>
        </p:nvSpPr>
        <p:spPr>
          <a:xfrm>
            <a:off x="8233788" y="4069281"/>
            <a:ext cx="3051300" cy="695700"/>
          </a:xfrm>
          <a:prstGeom prst="rect">
            <a:avLst/>
          </a:prstGeom>
        </p:spPr>
        <p:txBody>
          <a:bodyPr anchorCtr="0" anchor="t" bIns="121900" lIns="121900" spcFirstLastPara="1" rIns="121900" wrap="square" tIns="121900">
            <a:noAutofit/>
          </a:bodyPr>
          <a:lstStyle>
            <a:lvl1pPr indent="0" lvl="0" marL="0" marR="0" rtl="0">
              <a:lnSpc>
                <a:spcPct val="100000"/>
              </a:lnSpc>
              <a:spcBef>
                <a:spcPts val="0"/>
              </a:spcBef>
              <a:spcAft>
                <a:spcPts val="0"/>
              </a:spcAft>
              <a:buClr>
                <a:schemeClr val="dk1"/>
              </a:buClr>
              <a:buSzPts val="2600"/>
              <a:buFont typeface="Aldrich"/>
              <a:buNone/>
              <a:defRPr sz="2600"/>
            </a:lvl1pPr>
            <a:lvl2pPr lvl="1"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2pPr>
            <a:lvl3pPr lvl="2"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3pPr>
            <a:lvl4pPr lvl="3"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4pPr>
            <a:lvl5pPr lvl="4"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5pPr>
            <a:lvl6pPr lvl="5"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6pPr>
            <a:lvl7pPr lvl="6"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7pPr>
            <a:lvl8pPr lvl="7"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8pPr>
            <a:lvl9pPr lvl="8" rtl="0">
              <a:lnSpc>
                <a:spcPct val="100000"/>
              </a:lnSpc>
              <a:spcBef>
                <a:spcPts val="0"/>
              </a:spcBef>
              <a:spcAft>
                <a:spcPts val="0"/>
              </a:spcAft>
              <a:buClr>
                <a:schemeClr val="dk1"/>
              </a:buClr>
              <a:buSzPts val="2600"/>
              <a:buFont typeface="Abril Fatface"/>
              <a:buNone/>
              <a:defRPr sz="2600">
                <a:solidFill>
                  <a:schemeClr val="dk1"/>
                </a:solidFill>
                <a:latin typeface="Abril Fatface"/>
                <a:ea typeface="Abril Fatface"/>
                <a:cs typeface="Abril Fatface"/>
                <a:sym typeface="Abril Fatface"/>
              </a:defRPr>
            </a:lvl9pPr>
          </a:lstStyle>
          <a:p/>
        </p:txBody>
      </p:sp>
      <p:grpSp>
        <p:nvGrpSpPr>
          <p:cNvPr id="1043" name="Google Shape;1043;p7"/>
          <p:cNvGrpSpPr/>
          <p:nvPr/>
        </p:nvGrpSpPr>
        <p:grpSpPr>
          <a:xfrm>
            <a:off x="9550250" y="6"/>
            <a:ext cx="3022751" cy="3034616"/>
            <a:chOff x="9550250" y="6"/>
            <a:chExt cx="3022751" cy="3034616"/>
          </a:xfrm>
        </p:grpSpPr>
        <p:grpSp>
          <p:nvGrpSpPr>
            <p:cNvPr id="1044" name="Google Shape;1044;p7"/>
            <p:cNvGrpSpPr/>
            <p:nvPr/>
          </p:nvGrpSpPr>
          <p:grpSpPr>
            <a:xfrm>
              <a:off x="11203754" y="86525"/>
              <a:ext cx="973855" cy="918173"/>
              <a:chOff x="6795971" y="2730009"/>
              <a:chExt cx="1945294" cy="1834067"/>
            </a:xfrm>
          </p:grpSpPr>
          <p:sp>
            <p:nvSpPr>
              <p:cNvPr id="1045" name="Google Shape;1045;p7"/>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7" name="Google Shape;1047;p7"/>
            <p:cNvGrpSpPr/>
            <p:nvPr/>
          </p:nvGrpSpPr>
          <p:grpSpPr>
            <a:xfrm rot="2563035">
              <a:off x="11416929" y="429077"/>
              <a:ext cx="973820" cy="918140"/>
              <a:chOff x="6795971" y="2730008"/>
              <a:chExt cx="1945294" cy="1834067"/>
            </a:xfrm>
          </p:grpSpPr>
          <p:sp>
            <p:nvSpPr>
              <p:cNvPr id="1048" name="Google Shape;1048;p7"/>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0" name="Google Shape;1050;p7"/>
            <p:cNvGrpSpPr/>
            <p:nvPr/>
          </p:nvGrpSpPr>
          <p:grpSpPr>
            <a:xfrm rot="5991012">
              <a:off x="10873599" y="1602571"/>
              <a:ext cx="1311981" cy="1341900"/>
              <a:chOff x="4862114" y="3366615"/>
              <a:chExt cx="2620676" cy="2680439"/>
            </a:xfrm>
          </p:grpSpPr>
          <p:grpSp>
            <p:nvGrpSpPr>
              <p:cNvPr id="1051" name="Google Shape;1051;p7"/>
              <p:cNvGrpSpPr/>
              <p:nvPr/>
            </p:nvGrpSpPr>
            <p:grpSpPr>
              <a:xfrm>
                <a:off x="4916585" y="3366615"/>
                <a:ext cx="1945294" cy="1834067"/>
                <a:chOff x="6795971" y="2730008"/>
                <a:chExt cx="1945294" cy="1834067"/>
              </a:xfrm>
            </p:grpSpPr>
            <p:sp>
              <p:nvSpPr>
                <p:cNvPr id="1052" name="Google Shape;1052;p7"/>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4" name="Google Shape;1054;p7"/>
              <p:cNvGrpSpPr/>
              <p:nvPr/>
            </p:nvGrpSpPr>
            <p:grpSpPr>
              <a:xfrm rot="1913837">
                <a:off x="5199801" y="3837509"/>
                <a:ext cx="1945301" cy="1834074"/>
                <a:chOff x="6795972" y="2730006"/>
                <a:chExt cx="1945294" cy="1834067"/>
              </a:xfrm>
            </p:grpSpPr>
            <p:sp>
              <p:nvSpPr>
                <p:cNvPr id="1055" name="Google Shape;1055;p7"/>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57" name="Google Shape;1057;p7"/>
            <p:cNvGrpSpPr/>
            <p:nvPr/>
          </p:nvGrpSpPr>
          <p:grpSpPr>
            <a:xfrm rot="-8707736">
              <a:off x="9725279" y="1121894"/>
              <a:ext cx="973784" cy="918106"/>
              <a:chOff x="6795971" y="2730008"/>
              <a:chExt cx="1945294" cy="1834067"/>
            </a:xfrm>
          </p:grpSpPr>
          <p:sp>
            <p:nvSpPr>
              <p:cNvPr id="1058" name="Google Shape;1058;p7"/>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0" name="Google Shape;1060;p7"/>
            <p:cNvGrpSpPr/>
            <p:nvPr/>
          </p:nvGrpSpPr>
          <p:grpSpPr>
            <a:xfrm rot="-5400000">
              <a:off x="9667164" y="694893"/>
              <a:ext cx="973814" cy="918134"/>
              <a:chOff x="6795971" y="2730008"/>
              <a:chExt cx="1945294" cy="1834067"/>
            </a:xfrm>
          </p:grpSpPr>
          <p:sp>
            <p:nvSpPr>
              <p:cNvPr id="1061" name="Google Shape;1061;p7"/>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63" name="Google Shape;1063;p7"/>
            <p:cNvGrpSpPr/>
            <p:nvPr/>
          </p:nvGrpSpPr>
          <p:grpSpPr>
            <a:xfrm>
              <a:off x="10024883" y="6"/>
              <a:ext cx="1787104" cy="1794862"/>
              <a:chOff x="8302868" y="1340770"/>
              <a:chExt cx="3569773" cy="3585270"/>
            </a:xfrm>
          </p:grpSpPr>
          <p:grpSp>
            <p:nvGrpSpPr>
              <p:cNvPr id="1064" name="Google Shape;1064;p7"/>
              <p:cNvGrpSpPr/>
              <p:nvPr/>
            </p:nvGrpSpPr>
            <p:grpSpPr>
              <a:xfrm>
                <a:off x="8302868" y="1340770"/>
                <a:ext cx="3569773" cy="3585270"/>
                <a:chOff x="8302868" y="1340770"/>
                <a:chExt cx="3569773" cy="3585270"/>
              </a:xfrm>
            </p:grpSpPr>
            <p:grpSp>
              <p:nvGrpSpPr>
                <p:cNvPr id="1065" name="Google Shape;1065;p7"/>
                <p:cNvGrpSpPr/>
                <p:nvPr/>
              </p:nvGrpSpPr>
              <p:grpSpPr>
                <a:xfrm>
                  <a:off x="8302868" y="1340770"/>
                  <a:ext cx="3569773" cy="3585270"/>
                  <a:chOff x="1668151" y="66635"/>
                  <a:chExt cx="3569773" cy="3585270"/>
                </a:xfrm>
              </p:grpSpPr>
              <p:sp>
                <p:nvSpPr>
                  <p:cNvPr id="1066" name="Google Shape;1066;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7"/>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7"/>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8" name="Google Shape;1088;p7"/>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9" name="Google Shape;1089;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0" name="Google Shape;1090;p7"/>
                <p:cNvGrpSpPr/>
                <p:nvPr/>
              </p:nvGrpSpPr>
              <p:grpSpPr>
                <a:xfrm rot="166391">
                  <a:off x="8608485" y="1696827"/>
                  <a:ext cx="2884899" cy="2897423"/>
                  <a:chOff x="1668151" y="66635"/>
                  <a:chExt cx="3569773" cy="3585270"/>
                </a:xfrm>
              </p:grpSpPr>
              <p:sp>
                <p:nvSpPr>
                  <p:cNvPr id="1091" name="Google Shape;1091;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8" name="Google Shape;1098;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 name="Google Shape;1099;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0" name="Google Shape;1100;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7"/>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2" name="Google Shape;1102;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7"/>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 name="Google Shape;1110;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7"/>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15" name="Google Shape;1115;p7"/>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7"/>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7" name="Google Shape;1117;p7"/>
            <p:cNvGrpSpPr/>
            <p:nvPr/>
          </p:nvGrpSpPr>
          <p:grpSpPr>
            <a:xfrm>
              <a:off x="11034386" y="856034"/>
              <a:ext cx="1274665" cy="1280199"/>
              <a:chOff x="8302868" y="1340770"/>
              <a:chExt cx="3569773" cy="3585270"/>
            </a:xfrm>
          </p:grpSpPr>
          <p:grpSp>
            <p:nvGrpSpPr>
              <p:cNvPr id="1118" name="Google Shape;1118;p7"/>
              <p:cNvGrpSpPr/>
              <p:nvPr/>
            </p:nvGrpSpPr>
            <p:grpSpPr>
              <a:xfrm>
                <a:off x="8302868" y="1340770"/>
                <a:ext cx="3569773" cy="3585270"/>
                <a:chOff x="8302868" y="1340770"/>
                <a:chExt cx="3569773" cy="3585270"/>
              </a:xfrm>
            </p:grpSpPr>
            <p:grpSp>
              <p:nvGrpSpPr>
                <p:cNvPr id="1119" name="Google Shape;1119;p7"/>
                <p:cNvGrpSpPr/>
                <p:nvPr/>
              </p:nvGrpSpPr>
              <p:grpSpPr>
                <a:xfrm>
                  <a:off x="8302868" y="1340770"/>
                  <a:ext cx="3569773" cy="3585270"/>
                  <a:chOff x="1668151" y="66635"/>
                  <a:chExt cx="3569773" cy="3585270"/>
                </a:xfrm>
              </p:grpSpPr>
              <p:sp>
                <p:nvSpPr>
                  <p:cNvPr id="1120" name="Google Shape;1120;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7"/>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2" name="Google Shape;1132;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3" name="Google Shape;1133;p7"/>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9" name="Google Shape;1139;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1" name="Google Shape;1141;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2" name="Google Shape;1142;p7"/>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3" name="Google Shape;1143;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44" name="Google Shape;1144;p7"/>
                <p:cNvGrpSpPr/>
                <p:nvPr/>
              </p:nvGrpSpPr>
              <p:grpSpPr>
                <a:xfrm rot="166391">
                  <a:off x="8608485" y="1696827"/>
                  <a:ext cx="2884899" cy="2897423"/>
                  <a:chOff x="1668151" y="66635"/>
                  <a:chExt cx="3569773" cy="3585270"/>
                </a:xfrm>
              </p:grpSpPr>
              <p:sp>
                <p:nvSpPr>
                  <p:cNvPr id="1145" name="Google Shape;1145;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6" name="Google Shape;1146;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7" name="Google Shape;1147;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8" name="Google Shape;1148;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7"/>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6" name="Google Shape;1156;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7" name="Google Shape;1157;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8" name="Google Shape;1158;p7"/>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9" name="Google Shape;1159;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1" name="Google Shape;1161;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2" name="Google Shape;1162;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7"/>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169" name="Google Shape;1169;p7"/>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7"/>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71" name="Google Shape;1171;p7"/>
            <p:cNvGrpSpPr/>
            <p:nvPr/>
          </p:nvGrpSpPr>
          <p:grpSpPr>
            <a:xfrm>
              <a:off x="10168478" y="1271096"/>
              <a:ext cx="1409431" cy="1415550"/>
              <a:chOff x="8302868" y="1340770"/>
              <a:chExt cx="3569773" cy="3585270"/>
            </a:xfrm>
          </p:grpSpPr>
          <p:grpSp>
            <p:nvGrpSpPr>
              <p:cNvPr id="1172" name="Google Shape;1172;p7"/>
              <p:cNvGrpSpPr/>
              <p:nvPr/>
            </p:nvGrpSpPr>
            <p:grpSpPr>
              <a:xfrm>
                <a:off x="8302868" y="1340770"/>
                <a:ext cx="3569773" cy="3585270"/>
                <a:chOff x="8302868" y="1340770"/>
                <a:chExt cx="3569773" cy="3585270"/>
              </a:xfrm>
            </p:grpSpPr>
            <p:grpSp>
              <p:nvGrpSpPr>
                <p:cNvPr id="1173" name="Google Shape;1173;p7"/>
                <p:cNvGrpSpPr/>
                <p:nvPr/>
              </p:nvGrpSpPr>
              <p:grpSpPr>
                <a:xfrm>
                  <a:off x="8302868" y="1340770"/>
                  <a:ext cx="3569773" cy="3585270"/>
                  <a:chOff x="1668151" y="66635"/>
                  <a:chExt cx="3569773" cy="3585270"/>
                </a:xfrm>
              </p:grpSpPr>
              <p:sp>
                <p:nvSpPr>
                  <p:cNvPr id="1174" name="Google Shape;1174;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7"/>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6" name="Google Shape;1186;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7" name="Google Shape;1187;p7"/>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0" name="Google Shape;1190;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1" name="Google Shape;1191;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2" name="Google Shape;1192;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3" name="Google Shape;1193;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4" name="Google Shape;1194;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5" name="Google Shape;1195;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7"/>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7" name="Google Shape;1197;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8" name="Google Shape;1198;p7"/>
                <p:cNvGrpSpPr/>
                <p:nvPr/>
              </p:nvGrpSpPr>
              <p:grpSpPr>
                <a:xfrm rot="166391">
                  <a:off x="8608485" y="1696827"/>
                  <a:ext cx="2884899" cy="2897423"/>
                  <a:chOff x="1668151" y="66635"/>
                  <a:chExt cx="3569773" cy="3585270"/>
                </a:xfrm>
              </p:grpSpPr>
              <p:sp>
                <p:nvSpPr>
                  <p:cNvPr id="1199" name="Google Shape;1199;p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7"/>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7"/>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5" name="Google Shape;1215;p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6" name="Google Shape;1216;p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7" name="Google Shape;1217;p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8" name="Google Shape;1218;p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0" name="Google Shape;1220;p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1" name="Google Shape;1221;p7"/>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23" name="Google Shape;1223;p7"/>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7"/>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v2">
  <p:cSld name="CUSTOM_21">
    <p:spTree>
      <p:nvGrpSpPr>
        <p:cNvPr id="1225" name="Shape 1225"/>
        <p:cNvGrpSpPr/>
        <p:nvPr/>
      </p:nvGrpSpPr>
      <p:grpSpPr>
        <a:xfrm>
          <a:off x="0" y="0"/>
          <a:ext cx="0" cy="0"/>
          <a:chOff x="0" y="0"/>
          <a:chExt cx="0" cy="0"/>
        </a:xfrm>
      </p:grpSpPr>
      <p:sp>
        <p:nvSpPr>
          <p:cNvPr id="1226" name="Google Shape;1226;p8"/>
          <p:cNvSpPr txBox="1"/>
          <p:nvPr>
            <p:ph type="title"/>
          </p:nvPr>
        </p:nvSpPr>
        <p:spPr>
          <a:xfrm>
            <a:off x="2773800" y="876425"/>
            <a:ext cx="8778000" cy="763500"/>
          </a:xfrm>
          <a:prstGeom prst="rect">
            <a:avLst/>
          </a:prstGeom>
        </p:spPr>
        <p:txBody>
          <a:bodyPr anchorCtr="0" anchor="t" bIns="121900" lIns="121900" spcFirstLastPara="1" rIns="121900" wrap="square" tIns="121900">
            <a:noAutofit/>
          </a:bodyPr>
          <a:lstStyle>
            <a:lvl1pPr lvl="0">
              <a:spcBef>
                <a:spcPts val="0"/>
              </a:spcBef>
              <a:spcAft>
                <a:spcPts val="0"/>
              </a:spcAft>
              <a:buSzPts val="4000"/>
              <a:buNone/>
              <a:defRPr/>
            </a:lvl1pPr>
            <a:lvl2pPr lvl="1">
              <a:spcBef>
                <a:spcPts val="0"/>
              </a:spcBef>
              <a:spcAft>
                <a:spcPts val="0"/>
              </a:spcAft>
              <a:buSzPts val="4000"/>
              <a:buNone/>
              <a:defRPr/>
            </a:lvl2pPr>
            <a:lvl3pPr lvl="2">
              <a:spcBef>
                <a:spcPts val="0"/>
              </a:spcBef>
              <a:spcAft>
                <a:spcPts val="0"/>
              </a:spcAft>
              <a:buSzPts val="4000"/>
              <a:buNone/>
              <a:defRPr/>
            </a:lvl3pPr>
            <a:lvl4pPr lvl="3">
              <a:spcBef>
                <a:spcPts val="0"/>
              </a:spcBef>
              <a:spcAft>
                <a:spcPts val="0"/>
              </a:spcAft>
              <a:buSzPts val="4000"/>
              <a:buNone/>
              <a:defRPr/>
            </a:lvl4pPr>
            <a:lvl5pPr lvl="4">
              <a:spcBef>
                <a:spcPts val="0"/>
              </a:spcBef>
              <a:spcAft>
                <a:spcPts val="0"/>
              </a:spcAft>
              <a:buSzPts val="4000"/>
              <a:buNone/>
              <a:defRPr/>
            </a:lvl5pPr>
            <a:lvl6pPr lvl="5">
              <a:spcBef>
                <a:spcPts val="0"/>
              </a:spcBef>
              <a:spcAft>
                <a:spcPts val="0"/>
              </a:spcAft>
              <a:buSzPts val="4000"/>
              <a:buNone/>
              <a:defRPr/>
            </a:lvl6pPr>
            <a:lvl7pPr lvl="6">
              <a:spcBef>
                <a:spcPts val="0"/>
              </a:spcBef>
              <a:spcAft>
                <a:spcPts val="0"/>
              </a:spcAft>
              <a:buSzPts val="4000"/>
              <a:buNone/>
              <a:defRPr/>
            </a:lvl7pPr>
            <a:lvl8pPr lvl="7">
              <a:spcBef>
                <a:spcPts val="0"/>
              </a:spcBef>
              <a:spcAft>
                <a:spcPts val="0"/>
              </a:spcAft>
              <a:buSzPts val="4000"/>
              <a:buNone/>
              <a:defRPr/>
            </a:lvl8pPr>
            <a:lvl9pPr lvl="8">
              <a:spcBef>
                <a:spcPts val="0"/>
              </a:spcBef>
              <a:spcAft>
                <a:spcPts val="0"/>
              </a:spcAft>
              <a:buSzPts val="4000"/>
              <a:buNone/>
              <a:defRPr/>
            </a:lvl9pPr>
          </a:lstStyle>
          <a:p/>
        </p:txBody>
      </p:sp>
      <p:sp>
        <p:nvSpPr>
          <p:cNvPr id="1227" name="Google Shape;1227;p8"/>
          <p:cNvSpPr txBox="1"/>
          <p:nvPr>
            <p:ph idx="1" type="body"/>
          </p:nvPr>
        </p:nvSpPr>
        <p:spPr>
          <a:xfrm>
            <a:off x="2773800" y="1889875"/>
            <a:ext cx="5058600" cy="4091700"/>
          </a:xfrm>
          <a:prstGeom prst="rect">
            <a:avLst/>
          </a:prstGeom>
        </p:spPr>
        <p:txBody>
          <a:bodyPr anchorCtr="0" anchor="t" bIns="121900" lIns="121900" spcFirstLastPara="1" rIns="121900" wrap="square" tIns="121900">
            <a:noAutofit/>
          </a:bodyPr>
          <a:lstStyle>
            <a:lvl1pPr indent="-349250" lvl="0" marL="457200" rtl="0">
              <a:lnSpc>
                <a:spcPct val="115000"/>
              </a:lnSpc>
              <a:spcBef>
                <a:spcPts val="0"/>
              </a:spcBef>
              <a:spcAft>
                <a:spcPts val="0"/>
              </a:spcAft>
              <a:buSzPts val="1900"/>
              <a:buChar char="●"/>
              <a:defRPr/>
            </a:lvl1pPr>
            <a:lvl2pPr indent="-349250" lvl="1" marL="914400" rtl="0">
              <a:lnSpc>
                <a:spcPct val="115000"/>
              </a:lnSpc>
              <a:spcBef>
                <a:spcPts val="2100"/>
              </a:spcBef>
              <a:spcAft>
                <a:spcPts val="0"/>
              </a:spcAft>
              <a:buSzPts val="1900"/>
              <a:buChar char="○"/>
              <a:defRPr/>
            </a:lvl2pPr>
            <a:lvl3pPr indent="-349250" lvl="2" marL="1371600" rtl="0">
              <a:lnSpc>
                <a:spcPct val="115000"/>
              </a:lnSpc>
              <a:spcBef>
                <a:spcPts val="2100"/>
              </a:spcBef>
              <a:spcAft>
                <a:spcPts val="0"/>
              </a:spcAft>
              <a:buSzPts val="1900"/>
              <a:buChar char="■"/>
              <a:defRPr/>
            </a:lvl3pPr>
            <a:lvl4pPr indent="-349250" lvl="3" marL="1828800" rtl="0">
              <a:lnSpc>
                <a:spcPct val="115000"/>
              </a:lnSpc>
              <a:spcBef>
                <a:spcPts val="2100"/>
              </a:spcBef>
              <a:spcAft>
                <a:spcPts val="0"/>
              </a:spcAft>
              <a:buSzPts val="1900"/>
              <a:buChar char="●"/>
              <a:defRPr/>
            </a:lvl4pPr>
            <a:lvl5pPr indent="-349250" lvl="4" marL="2286000" rtl="0">
              <a:lnSpc>
                <a:spcPct val="115000"/>
              </a:lnSpc>
              <a:spcBef>
                <a:spcPts val="2100"/>
              </a:spcBef>
              <a:spcAft>
                <a:spcPts val="0"/>
              </a:spcAft>
              <a:buSzPts val="1900"/>
              <a:buChar char="○"/>
              <a:defRPr/>
            </a:lvl5pPr>
            <a:lvl6pPr indent="-349250" lvl="5" marL="2743200" rtl="0">
              <a:lnSpc>
                <a:spcPct val="115000"/>
              </a:lnSpc>
              <a:spcBef>
                <a:spcPts val="2100"/>
              </a:spcBef>
              <a:spcAft>
                <a:spcPts val="0"/>
              </a:spcAft>
              <a:buSzPts val="1900"/>
              <a:buChar char="■"/>
              <a:defRPr/>
            </a:lvl6pPr>
            <a:lvl7pPr indent="-349250" lvl="6" marL="3200400" rtl="0">
              <a:lnSpc>
                <a:spcPct val="115000"/>
              </a:lnSpc>
              <a:spcBef>
                <a:spcPts val="2100"/>
              </a:spcBef>
              <a:spcAft>
                <a:spcPts val="0"/>
              </a:spcAft>
              <a:buSzPts val="1900"/>
              <a:buChar char="●"/>
              <a:defRPr/>
            </a:lvl7pPr>
            <a:lvl8pPr indent="-349250" lvl="7" marL="3657600" rtl="0">
              <a:lnSpc>
                <a:spcPct val="115000"/>
              </a:lnSpc>
              <a:spcBef>
                <a:spcPts val="2100"/>
              </a:spcBef>
              <a:spcAft>
                <a:spcPts val="0"/>
              </a:spcAft>
              <a:buSzPts val="1900"/>
              <a:buChar char="○"/>
              <a:defRPr/>
            </a:lvl8pPr>
            <a:lvl9pPr indent="-349250" lvl="8" marL="4114800" rtl="0">
              <a:lnSpc>
                <a:spcPct val="115000"/>
              </a:lnSpc>
              <a:spcBef>
                <a:spcPts val="2100"/>
              </a:spcBef>
              <a:spcAft>
                <a:spcPts val="2100"/>
              </a:spcAft>
              <a:buSzPts val="1900"/>
              <a:buChar char="■"/>
              <a:defRPr/>
            </a:lvl9pPr>
          </a:lstStyle>
          <a:p/>
        </p:txBody>
      </p:sp>
      <p:sp>
        <p:nvSpPr>
          <p:cNvPr id="1228" name="Google Shape;1228;p8"/>
          <p:cNvSpPr txBox="1"/>
          <p:nvPr>
            <p:ph idx="2" type="body"/>
          </p:nvPr>
        </p:nvSpPr>
        <p:spPr>
          <a:xfrm>
            <a:off x="10803000" y="1889875"/>
            <a:ext cx="748800" cy="4091700"/>
          </a:xfrm>
          <a:prstGeom prst="rect">
            <a:avLst/>
          </a:prstGeom>
        </p:spPr>
        <p:txBody>
          <a:bodyPr anchorCtr="0" anchor="t" bIns="121900" lIns="121900" spcFirstLastPara="1" rIns="121900" wrap="square" tIns="121900">
            <a:noAutofit/>
          </a:bodyPr>
          <a:lstStyle>
            <a:lvl1pPr indent="-349250" lvl="0" marL="457200" rtl="0" algn="r">
              <a:lnSpc>
                <a:spcPct val="115000"/>
              </a:lnSpc>
              <a:spcBef>
                <a:spcPts val="0"/>
              </a:spcBef>
              <a:spcAft>
                <a:spcPts val="0"/>
              </a:spcAft>
              <a:buSzPts val="1900"/>
              <a:buChar char="●"/>
              <a:defRPr/>
            </a:lvl1pPr>
            <a:lvl2pPr indent="-349250" lvl="1" marL="914400" rtl="0" algn="r">
              <a:lnSpc>
                <a:spcPct val="115000"/>
              </a:lnSpc>
              <a:spcBef>
                <a:spcPts val="2100"/>
              </a:spcBef>
              <a:spcAft>
                <a:spcPts val="0"/>
              </a:spcAft>
              <a:buSzPts val="1900"/>
              <a:buChar char="○"/>
              <a:defRPr/>
            </a:lvl2pPr>
            <a:lvl3pPr indent="-349250" lvl="2" marL="1371600" rtl="0" algn="r">
              <a:lnSpc>
                <a:spcPct val="115000"/>
              </a:lnSpc>
              <a:spcBef>
                <a:spcPts val="2100"/>
              </a:spcBef>
              <a:spcAft>
                <a:spcPts val="0"/>
              </a:spcAft>
              <a:buSzPts val="1900"/>
              <a:buChar char="■"/>
              <a:defRPr/>
            </a:lvl3pPr>
            <a:lvl4pPr indent="-349250" lvl="3" marL="1828800" rtl="0" algn="r">
              <a:lnSpc>
                <a:spcPct val="115000"/>
              </a:lnSpc>
              <a:spcBef>
                <a:spcPts val="2100"/>
              </a:spcBef>
              <a:spcAft>
                <a:spcPts val="0"/>
              </a:spcAft>
              <a:buSzPts val="1900"/>
              <a:buChar char="●"/>
              <a:defRPr/>
            </a:lvl4pPr>
            <a:lvl5pPr indent="-349250" lvl="4" marL="2286000" rtl="0" algn="r">
              <a:lnSpc>
                <a:spcPct val="115000"/>
              </a:lnSpc>
              <a:spcBef>
                <a:spcPts val="2100"/>
              </a:spcBef>
              <a:spcAft>
                <a:spcPts val="0"/>
              </a:spcAft>
              <a:buSzPts val="1900"/>
              <a:buChar char="○"/>
              <a:defRPr/>
            </a:lvl5pPr>
            <a:lvl6pPr indent="-349250" lvl="5" marL="2743200" rtl="0" algn="r">
              <a:lnSpc>
                <a:spcPct val="115000"/>
              </a:lnSpc>
              <a:spcBef>
                <a:spcPts val="2100"/>
              </a:spcBef>
              <a:spcAft>
                <a:spcPts val="0"/>
              </a:spcAft>
              <a:buSzPts val="1900"/>
              <a:buChar char="■"/>
              <a:defRPr/>
            </a:lvl6pPr>
            <a:lvl7pPr indent="-349250" lvl="6" marL="3200400" rtl="0" algn="r">
              <a:lnSpc>
                <a:spcPct val="115000"/>
              </a:lnSpc>
              <a:spcBef>
                <a:spcPts val="2100"/>
              </a:spcBef>
              <a:spcAft>
                <a:spcPts val="0"/>
              </a:spcAft>
              <a:buSzPts val="1900"/>
              <a:buChar char="●"/>
              <a:defRPr/>
            </a:lvl7pPr>
            <a:lvl8pPr indent="-349250" lvl="7" marL="3657600" rtl="0" algn="r">
              <a:lnSpc>
                <a:spcPct val="115000"/>
              </a:lnSpc>
              <a:spcBef>
                <a:spcPts val="2100"/>
              </a:spcBef>
              <a:spcAft>
                <a:spcPts val="0"/>
              </a:spcAft>
              <a:buSzPts val="1900"/>
              <a:buChar char="○"/>
              <a:defRPr/>
            </a:lvl8pPr>
            <a:lvl9pPr indent="-349250" lvl="8" marL="4114800" rtl="0" algn="r">
              <a:lnSpc>
                <a:spcPct val="115000"/>
              </a:lnSpc>
              <a:spcBef>
                <a:spcPts val="2100"/>
              </a:spcBef>
              <a:spcAft>
                <a:spcPts val="2100"/>
              </a:spcAft>
              <a:buSzPts val="1900"/>
              <a:buChar char="■"/>
              <a:defRPr/>
            </a:lvl9pPr>
          </a:lstStyle>
          <a:p/>
        </p:txBody>
      </p:sp>
      <p:grpSp>
        <p:nvGrpSpPr>
          <p:cNvPr id="1229" name="Google Shape;1229;p8"/>
          <p:cNvGrpSpPr/>
          <p:nvPr/>
        </p:nvGrpSpPr>
        <p:grpSpPr>
          <a:xfrm>
            <a:off x="-7205" y="-44212"/>
            <a:ext cx="2648657" cy="6946403"/>
            <a:chOff x="-2805439" y="-1066796"/>
            <a:chExt cx="2648657" cy="6946403"/>
          </a:xfrm>
        </p:grpSpPr>
        <p:sp>
          <p:nvSpPr>
            <p:cNvPr id="1230" name="Google Shape;1230;p8"/>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31" name="Google Shape;1231;p8"/>
            <p:cNvGrpSpPr/>
            <p:nvPr/>
          </p:nvGrpSpPr>
          <p:grpSpPr>
            <a:xfrm rot="2219739">
              <a:off x="-1310202" y="1259540"/>
              <a:ext cx="974984" cy="919237"/>
              <a:chOff x="6795971" y="2730008"/>
              <a:chExt cx="1945294" cy="1834067"/>
            </a:xfrm>
          </p:grpSpPr>
          <p:sp>
            <p:nvSpPr>
              <p:cNvPr id="1232" name="Google Shape;1232;p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8"/>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4" name="Google Shape;1234;p8"/>
            <p:cNvGrpSpPr/>
            <p:nvPr/>
          </p:nvGrpSpPr>
          <p:grpSpPr>
            <a:xfrm rot="-3045758">
              <a:off x="-2511956" y="1418499"/>
              <a:ext cx="1085000" cy="1022962"/>
              <a:chOff x="6795971" y="2730009"/>
              <a:chExt cx="1945294" cy="1834067"/>
            </a:xfrm>
          </p:grpSpPr>
          <p:sp>
            <p:nvSpPr>
              <p:cNvPr id="1235" name="Google Shape;1235;p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37" name="Google Shape;1237;p8"/>
            <p:cNvGrpSpPr/>
            <p:nvPr/>
          </p:nvGrpSpPr>
          <p:grpSpPr>
            <a:xfrm rot="416227">
              <a:off x="-2675400" y="-937391"/>
              <a:ext cx="2281725" cy="2291630"/>
              <a:chOff x="8302868" y="1340770"/>
              <a:chExt cx="3569773" cy="3585270"/>
            </a:xfrm>
          </p:grpSpPr>
          <p:grpSp>
            <p:nvGrpSpPr>
              <p:cNvPr id="1238" name="Google Shape;1238;p8"/>
              <p:cNvGrpSpPr/>
              <p:nvPr/>
            </p:nvGrpSpPr>
            <p:grpSpPr>
              <a:xfrm>
                <a:off x="8302868" y="1340770"/>
                <a:ext cx="3569773" cy="3585270"/>
                <a:chOff x="8302868" y="1340770"/>
                <a:chExt cx="3569773" cy="3585270"/>
              </a:xfrm>
            </p:grpSpPr>
            <p:grpSp>
              <p:nvGrpSpPr>
                <p:cNvPr id="1239" name="Google Shape;1239;p8"/>
                <p:cNvGrpSpPr/>
                <p:nvPr/>
              </p:nvGrpSpPr>
              <p:grpSpPr>
                <a:xfrm>
                  <a:off x="8302868" y="1340770"/>
                  <a:ext cx="3569773" cy="3585270"/>
                  <a:chOff x="1668151" y="66635"/>
                  <a:chExt cx="3569773" cy="3585270"/>
                </a:xfrm>
              </p:grpSpPr>
              <p:sp>
                <p:nvSpPr>
                  <p:cNvPr id="1240" name="Google Shape;1240;p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1" name="Google Shape;1241;p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2" name="Google Shape;1242;p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4" name="Google Shape;1244;p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5" name="Google Shape;1245;p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6" name="Google Shape;1246;p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8"/>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1" name="Google Shape;1251;p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8"/>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8"/>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64" name="Google Shape;1264;p8"/>
                <p:cNvGrpSpPr/>
                <p:nvPr/>
              </p:nvGrpSpPr>
              <p:grpSpPr>
                <a:xfrm rot="166391">
                  <a:off x="8608485" y="1696827"/>
                  <a:ext cx="2884899" cy="2897423"/>
                  <a:chOff x="1668151" y="66635"/>
                  <a:chExt cx="3569773" cy="3585270"/>
                </a:xfrm>
              </p:grpSpPr>
              <p:sp>
                <p:nvSpPr>
                  <p:cNvPr id="1265" name="Google Shape;1265;p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8"/>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8"/>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8"/>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289" name="Google Shape;1289;p8"/>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8"/>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291" name="Google Shape;1291;p8"/>
          <p:cNvGrpSpPr/>
          <p:nvPr/>
        </p:nvGrpSpPr>
        <p:grpSpPr>
          <a:xfrm>
            <a:off x="408893" y="2967228"/>
            <a:ext cx="2276112" cy="3934970"/>
            <a:chOff x="408893" y="2967228"/>
            <a:chExt cx="2276112" cy="3934970"/>
          </a:xfrm>
        </p:grpSpPr>
        <p:sp>
          <p:nvSpPr>
            <p:cNvPr id="1292" name="Google Shape;1292;p8"/>
            <p:cNvSpPr/>
            <p:nvPr/>
          </p:nvSpPr>
          <p:spPr>
            <a:xfrm flipH="1">
              <a:off x="1123442" y="4460390"/>
              <a:ext cx="621783" cy="2441808"/>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93" name="Google Shape;1293;p8"/>
            <p:cNvGrpSpPr/>
            <p:nvPr/>
          </p:nvGrpSpPr>
          <p:grpSpPr>
            <a:xfrm flipH="1" rot="-1652254">
              <a:off x="545310" y="4793319"/>
              <a:ext cx="845725" cy="797369"/>
              <a:chOff x="6795971" y="2730008"/>
              <a:chExt cx="1945294" cy="1834067"/>
            </a:xfrm>
          </p:grpSpPr>
          <p:sp>
            <p:nvSpPr>
              <p:cNvPr id="1294" name="Google Shape;1294;p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6" name="Google Shape;1296;p8"/>
            <p:cNvGrpSpPr/>
            <p:nvPr/>
          </p:nvGrpSpPr>
          <p:grpSpPr>
            <a:xfrm flipH="1" rot="3462280">
              <a:off x="1419403" y="5044901"/>
              <a:ext cx="941170" cy="887356"/>
              <a:chOff x="6795971" y="2730009"/>
              <a:chExt cx="1945294" cy="1834067"/>
            </a:xfrm>
          </p:grpSpPr>
          <p:sp>
            <p:nvSpPr>
              <p:cNvPr id="1297" name="Google Shape;1297;p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8" name="Google Shape;1298;p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99" name="Google Shape;1299;p8"/>
            <p:cNvGrpSpPr/>
            <p:nvPr/>
          </p:nvGrpSpPr>
          <p:grpSpPr>
            <a:xfrm flipH="1">
              <a:off x="705467" y="2967228"/>
              <a:ext cx="1979538" cy="1988131"/>
              <a:chOff x="8302868" y="1340770"/>
              <a:chExt cx="3569773" cy="3585270"/>
            </a:xfrm>
          </p:grpSpPr>
          <p:grpSp>
            <p:nvGrpSpPr>
              <p:cNvPr id="1300" name="Google Shape;1300;p8"/>
              <p:cNvGrpSpPr/>
              <p:nvPr/>
            </p:nvGrpSpPr>
            <p:grpSpPr>
              <a:xfrm>
                <a:off x="8302868" y="1340770"/>
                <a:ext cx="3569773" cy="3585270"/>
                <a:chOff x="8302868" y="1340770"/>
                <a:chExt cx="3569773" cy="3585270"/>
              </a:xfrm>
            </p:grpSpPr>
            <p:grpSp>
              <p:nvGrpSpPr>
                <p:cNvPr id="1301" name="Google Shape;1301;p8"/>
                <p:cNvGrpSpPr/>
                <p:nvPr/>
              </p:nvGrpSpPr>
              <p:grpSpPr>
                <a:xfrm>
                  <a:off x="8302868" y="1340770"/>
                  <a:ext cx="3569773" cy="3585270"/>
                  <a:chOff x="1668151" y="66635"/>
                  <a:chExt cx="3569773" cy="3585270"/>
                </a:xfrm>
              </p:grpSpPr>
              <p:sp>
                <p:nvSpPr>
                  <p:cNvPr id="1302" name="Google Shape;1302;p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5" name="Google Shape;1305;p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8"/>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8"/>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9" name="Google Shape;1319;p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8"/>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26" name="Google Shape;1326;p8"/>
                <p:cNvGrpSpPr/>
                <p:nvPr/>
              </p:nvGrpSpPr>
              <p:grpSpPr>
                <a:xfrm rot="166391">
                  <a:off x="8608485" y="1696827"/>
                  <a:ext cx="2884899" cy="2897423"/>
                  <a:chOff x="1668151" y="66635"/>
                  <a:chExt cx="3569773" cy="3585270"/>
                </a:xfrm>
              </p:grpSpPr>
              <p:sp>
                <p:nvSpPr>
                  <p:cNvPr id="1327" name="Google Shape;1327;p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8" name="Google Shape;1328;p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0" name="Google Shape;1330;p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2" name="Google Shape;1332;p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3" name="Google Shape;1333;p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4" name="Google Shape;1334;p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5" name="Google Shape;1335;p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6" name="Google Shape;1336;p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8"/>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9" name="Google Shape;1339;p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8"/>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1" name="Google Shape;1341;p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5" name="Google Shape;1345;p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8" name="Google Shape;1348;p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9" name="Google Shape;1349;p8"/>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351" name="Google Shape;1351;p8"/>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2" name="Google Shape;1352;p8"/>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4 Section Title">
  <p:cSld name="CUSTOM_3">
    <p:spTree>
      <p:nvGrpSpPr>
        <p:cNvPr id="1353" name="Shape 1353"/>
        <p:cNvGrpSpPr/>
        <p:nvPr/>
      </p:nvGrpSpPr>
      <p:grpSpPr>
        <a:xfrm>
          <a:off x="0" y="0"/>
          <a:ext cx="0" cy="0"/>
          <a:chOff x="0" y="0"/>
          <a:chExt cx="0" cy="0"/>
        </a:xfrm>
      </p:grpSpPr>
      <p:sp>
        <p:nvSpPr>
          <p:cNvPr id="1354" name="Google Shape;1354;p9"/>
          <p:cNvSpPr txBox="1"/>
          <p:nvPr>
            <p:ph type="title"/>
          </p:nvPr>
        </p:nvSpPr>
        <p:spPr>
          <a:xfrm>
            <a:off x="3901125" y="1402450"/>
            <a:ext cx="7624200" cy="2674800"/>
          </a:xfrm>
          <a:prstGeom prst="rect">
            <a:avLst/>
          </a:prstGeom>
        </p:spPr>
        <p:txBody>
          <a:bodyPr anchorCtr="0" anchor="b"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6000"/>
              <a:buFont typeface="Aldrich"/>
              <a:buNone/>
              <a:defRPr sz="6000"/>
            </a:lvl1pPr>
            <a:lvl2pPr lvl="1"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9pPr>
          </a:lstStyle>
          <a:p/>
        </p:txBody>
      </p:sp>
      <p:sp>
        <p:nvSpPr>
          <p:cNvPr id="1355" name="Google Shape;1355;p9"/>
          <p:cNvSpPr txBox="1"/>
          <p:nvPr>
            <p:ph idx="1" type="body"/>
          </p:nvPr>
        </p:nvSpPr>
        <p:spPr>
          <a:xfrm>
            <a:off x="3901125" y="4305825"/>
            <a:ext cx="7624200" cy="1333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grpSp>
        <p:nvGrpSpPr>
          <p:cNvPr id="1356" name="Google Shape;1356;p9"/>
          <p:cNvGrpSpPr/>
          <p:nvPr/>
        </p:nvGrpSpPr>
        <p:grpSpPr>
          <a:xfrm>
            <a:off x="195936" y="430407"/>
            <a:ext cx="3801377" cy="6591492"/>
            <a:chOff x="195936" y="430407"/>
            <a:chExt cx="3801377" cy="6591492"/>
          </a:xfrm>
        </p:grpSpPr>
        <p:sp>
          <p:nvSpPr>
            <p:cNvPr id="1357" name="Google Shape;1357;p9"/>
            <p:cNvSpPr/>
            <p:nvPr/>
          </p:nvSpPr>
          <p:spPr>
            <a:xfrm>
              <a:off x="1770166" y="2931612"/>
              <a:ext cx="1041552" cy="4090287"/>
            </a:xfrm>
            <a:custGeom>
              <a:rect b="b" l="l" r="r" t="t"/>
              <a:pathLst>
                <a:path extrusionOk="0" h="2712662" w="690753">
                  <a:moveTo>
                    <a:pt x="20183" y="46328"/>
                  </a:moveTo>
                  <a:cubicBezTo>
                    <a:pt x="80267" y="189012"/>
                    <a:pt x="129835" y="335897"/>
                    <a:pt x="168487" y="485811"/>
                  </a:cubicBezTo>
                  <a:cubicBezTo>
                    <a:pt x="230876" y="727556"/>
                    <a:pt x="249355" y="916627"/>
                    <a:pt x="266500" y="1100174"/>
                  </a:cubicBezTo>
                  <a:cubicBezTo>
                    <a:pt x="284645" y="1293769"/>
                    <a:pt x="292056" y="1488213"/>
                    <a:pt x="288693" y="1682627"/>
                  </a:cubicBezTo>
                  <a:cubicBezTo>
                    <a:pt x="288684" y="1686885"/>
                    <a:pt x="285226" y="1690342"/>
                    <a:pt x="280968" y="1690333"/>
                  </a:cubicBezTo>
                  <a:cubicBezTo>
                    <a:pt x="278006" y="1690333"/>
                    <a:pt x="275310" y="1688628"/>
                    <a:pt x="274025" y="1685961"/>
                  </a:cubicBezTo>
                  <a:cubicBezTo>
                    <a:pt x="227437" y="1590635"/>
                    <a:pt x="152781" y="1511863"/>
                    <a:pt x="60093" y="1460219"/>
                  </a:cubicBezTo>
                  <a:lnTo>
                    <a:pt x="15135" y="1420499"/>
                  </a:lnTo>
                  <a:cubicBezTo>
                    <a:pt x="9801" y="1435549"/>
                    <a:pt x="4496" y="1450570"/>
                    <a:pt x="-772" y="1465553"/>
                  </a:cubicBezTo>
                  <a:cubicBezTo>
                    <a:pt x="13954" y="1470287"/>
                    <a:pt x="28155" y="1476516"/>
                    <a:pt x="41614" y="1484126"/>
                  </a:cubicBezTo>
                  <a:cubicBezTo>
                    <a:pt x="86287" y="1509368"/>
                    <a:pt x="111337" y="1543943"/>
                    <a:pt x="131626" y="1574138"/>
                  </a:cubicBezTo>
                  <a:cubicBezTo>
                    <a:pt x="178975" y="1640679"/>
                    <a:pt x="218084" y="1712698"/>
                    <a:pt x="248116" y="1788641"/>
                  </a:cubicBezTo>
                  <a:cubicBezTo>
                    <a:pt x="258404" y="1814739"/>
                    <a:pt x="270691" y="1848743"/>
                    <a:pt x="282501" y="1889701"/>
                  </a:cubicBezTo>
                  <a:cubicBezTo>
                    <a:pt x="289474" y="1913828"/>
                    <a:pt x="293132" y="1938793"/>
                    <a:pt x="293360" y="1963901"/>
                  </a:cubicBezTo>
                  <a:cubicBezTo>
                    <a:pt x="295075" y="2198473"/>
                    <a:pt x="296760" y="2433073"/>
                    <a:pt x="298409" y="2667703"/>
                  </a:cubicBezTo>
                  <a:cubicBezTo>
                    <a:pt x="300037" y="2686753"/>
                    <a:pt x="312391" y="2703203"/>
                    <a:pt x="330222" y="2710089"/>
                  </a:cubicBezTo>
                  <a:cubicBezTo>
                    <a:pt x="354263" y="2717414"/>
                    <a:pt x="380057" y="2706193"/>
                    <a:pt x="391087" y="2683610"/>
                  </a:cubicBezTo>
                  <a:cubicBezTo>
                    <a:pt x="391467" y="2540353"/>
                    <a:pt x="391467" y="2396459"/>
                    <a:pt x="391087" y="2251937"/>
                  </a:cubicBezTo>
                  <a:cubicBezTo>
                    <a:pt x="390391" y="2029690"/>
                    <a:pt x="388801" y="1808862"/>
                    <a:pt x="386324" y="1589473"/>
                  </a:cubicBezTo>
                  <a:cubicBezTo>
                    <a:pt x="385867" y="1561584"/>
                    <a:pt x="389068" y="1533761"/>
                    <a:pt x="395849" y="1506701"/>
                  </a:cubicBezTo>
                  <a:cubicBezTo>
                    <a:pt x="416518" y="1425453"/>
                    <a:pt x="435568" y="1356968"/>
                    <a:pt x="457000" y="1306676"/>
                  </a:cubicBezTo>
                  <a:cubicBezTo>
                    <a:pt x="571300" y="1039214"/>
                    <a:pt x="652929" y="1035118"/>
                    <a:pt x="689981" y="1020926"/>
                  </a:cubicBezTo>
                  <a:lnTo>
                    <a:pt x="663597" y="957108"/>
                  </a:lnTo>
                  <a:cubicBezTo>
                    <a:pt x="630155" y="981387"/>
                    <a:pt x="599151" y="1008848"/>
                    <a:pt x="571014" y="1039118"/>
                  </a:cubicBezTo>
                  <a:cubicBezTo>
                    <a:pt x="546678" y="1065522"/>
                    <a:pt x="524532" y="1093878"/>
                    <a:pt x="504815" y="1123891"/>
                  </a:cubicBezTo>
                  <a:cubicBezTo>
                    <a:pt x="464286" y="1183898"/>
                    <a:pt x="427672" y="1246440"/>
                    <a:pt x="395182" y="1311153"/>
                  </a:cubicBezTo>
                  <a:cubicBezTo>
                    <a:pt x="393125" y="1315420"/>
                    <a:pt x="388001" y="1317201"/>
                    <a:pt x="383734" y="1315143"/>
                  </a:cubicBezTo>
                  <a:cubicBezTo>
                    <a:pt x="380866" y="1313762"/>
                    <a:pt x="379009" y="1310905"/>
                    <a:pt x="378894" y="1307723"/>
                  </a:cubicBezTo>
                  <a:cubicBezTo>
                    <a:pt x="371770" y="1154428"/>
                    <a:pt x="356768" y="1001609"/>
                    <a:pt x="333937" y="849857"/>
                  </a:cubicBezTo>
                  <a:cubicBezTo>
                    <a:pt x="314791" y="715164"/>
                    <a:pt x="288302" y="581614"/>
                    <a:pt x="254593" y="449807"/>
                  </a:cubicBezTo>
                  <a:cubicBezTo>
                    <a:pt x="215113" y="296654"/>
                    <a:pt x="165573" y="146283"/>
                    <a:pt x="106289" y="-345"/>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358" name="Google Shape;1358;p9"/>
            <p:cNvGrpSpPr/>
            <p:nvPr/>
          </p:nvGrpSpPr>
          <p:grpSpPr>
            <a:xfrm rot="1519379">
              <a:off x="2363005" y="3489849"/>
              <a:ext cx="1416718" cy="1335714"/>
              <a:chOff x="6795971" y="2730008"/>
              <a:chExt cx="1945294" cy="1834067"/>
            </a:xfrm>
          </p:grpSpPr>
          <p:sp>
            <p:nvSpPr>
              <p:cNvPr id="1359" name="Google Shape;1359;p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0" name="Google Shape;1360;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1" name="Google Shape;1361;p9"/>
            <p:cNvGrpSpPr/>
            <p:nvPr/>
          </p:nvGrpSpPr>
          <p:grpSpPr>
            <a:xfrm rot="-3462280">
              <a:off x="739393" y="3910729"/>
              <a:ext cx="1576560" cy="1486416"/>
              <a:chOff x="6795971" y="2730009"/>
              <a:chExt cx="1945294" cy="1834067"/>
            </a:xfrm>
          </p:grpSpPr>
          <p:sp>
            <p:nvSpPr>
              <p:cNvPr id="1362" name="Google Shape;1362;p9"/>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64" name="Google Shape;1364;p9"/>
            <p:cNvGrpSpPr/>
            <p:nvPr/>
          </p:nvGrpSpPr>
          <p:grpSpPr>
            <a:xfrm>
              <a:off x="195936" y="430407"/>
              <a:ext cx="3315935" cy="3330330"/>
              <a:chOff x="8302868" y="1340770"/>
              <a:chExt cx="3569773" cy="3585270"/>
            </a:xfrm>
          </p:grpSpPr>
          <p:grpSp>
            <p:nvGrpSpPr>
              <p:cNvPr id="1365" name="Google Shape;1365;p9"/>
              <p:cNvGrpSpPr/>
              <p:nvPr/>
            </p:nvGrpSpPr>
            <p:grpSpPr>
              <a:xfrm>
                <a:off x="8302868" y="1340770"/>
                <a:ext cx="3569773" cy="3585270"/>
                <a:chOff x="8302868" y="1340770"/>
                <a:chExt cx="3569773" cy="3585270"/>
              </a:xfrm>
            </p:grpSpPr>
            <p:grpSp>
              <p:nvGrpSpPr>
                <p:cNvPr id="1366" name="Google Shape;1366;p9"/>
                <p:cNvGrpSpPr/>
                <p:nvPr/>
              </p:nvGrpSpPr>
              <p:grpSpPr>
                <a:xfrm>
                  <a:off x="8302868" y="1340770"/>
                  <a:ext cx="3569773" cy="3585270"/>
                  <a:chOff x="1668151" y="66635"/>
                  <a:chExt cx="3569773" cy="3585270"/>
                </a:xfrm>
              </p:grpSpPr>
              <p:sp>
                <p:nvSpPr>
                  <p:cNvPr id="1367" name="Google Shape;1367;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4" name="Google Shape;1384;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6" name="Google Shape;1386;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7" name="Google Shape;1387;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0" name="Google Shape;1390;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91" name="Google Shape;1391;p9"/>
                <p:cNvGrpSpPr/>
                <p:nvPr/>
              </p:nvGrpSpPr>
              <p:grpSpPr>
                <a:xfrm rot="166391">
                  <a:off x="8608485" y="1696827"/>
                  <a:ext cx="2884899" cy="2897423"/>
                  <a:chOff x="1668151" y="66635"/>
                  <a:chExt cx="3569773" cy="3585270"/>
                </a:xfrm>
              </p:grpSpPr>
              <p:sp>
                <p:nvSpPr>
                  <p:cNvPr id="1392" name="Google Shape;1392;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5" name="Google Shape;1395;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6" name="Google Shape;1396;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8" name="Google Shape;1398;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9" name="Google Shape;1399;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0" name="Google Shape;1410;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1" name="Google Shape;1411;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2" name="Google Shape;1412;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5" name="Google Shape;1415;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16" name="Google Shape;1416;p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18" name="Google Shape;1418;p9"/>
          <p:cNvGrpSpPr/>
          <p:nvPr/>
        </p:nvGrpSpPr>
        <p:grpSpPr>
          <a:xfrm flipH="1">
            <a:off x="10122515" y="-82801"/>
            <a:ext cx="2262460" cy="2221165"/>
            <a:chOff x="-46" y="-18511"/>
            <a:chExt cx="3507146" cy="3443133"/>
          </a:xfrm>
        </p:grpSpPr>
        <p:grpSp>
          <p:nvGrpSpPr>
            <p:cNvPr id="1419" name="Google Shape;1419;p9"/>
            <p:cNvGrpSpPr/>
            <p:nvPr/>
          </p:nvGrpSpPr>
          <p:grpSpPr>
            <a:xfrm>
              <a:off x="1658780" y="98346"/>
              <a:ext cx="1315019" cy="1239830"/>
              <a:chOff x="6795971" y="2730009"/>
              <a:chExt cx="1945294" cy="1834067"/>
            </a:xfrm>
          </p:grpSpPr>
          <p:sp>
            <p:nvSpPr>
              <p:cNvPr id="1420" name="Google Shape;1420;p9"/>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2" name="Google Shape;1422;p9"/>
            <p:cNvGrpSpPr/>
            <p:nvPr/>
          </p:nvGrpSpPr>
          <p:grpSpPr>
            <a:xfrm rot="2563311">
              <a:off x="1946058" y="561073"/>
              <a:ext cx="1314946" cy="1239761"/>
              <a:chOff x="6795971" y="2730008"/>
              <a:chExt cx="1945294" cy="1834067"/>
            </a:xfrm>
          </p:grpSpPr>
          <p:sp>
            <p:nvSpPr>
              <p:cNvPr id="1423" name="Google Shape;1423;p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5" name="Google Shape;1425;p9"/>
            <p:cNvGrpSpPr/>
            <p:nvPr/>
          </p:nvGrpSpPr>
          <p:grpSpPr>
            <a:xfrm rot="9103505">
              <a:off x="797210" y="1947401"/>
              <a:ext cx="1314924" cy="1239740"/>
              <a:chOff x="6795971" y="2730008"/>
              <a:chExt cx="1945294" cy="1834067"/>
            </a:xfrm>
          </p:grpSpPr>
          <p:sp>
            <p:nvSpPr>
              <p:cNvPr id="1426" name="Google Shape;1426;p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8" name="Google Shape;1428;p9"/>
            <p:cNvGrpSpPr/>
            <p:nvPr/>
          </p:nvGrpSpPr>
          <p:grpSpPr>
            <a:xfrm rot="-8763644">
              <a:off x="234028" y="1610385"/>
              <a:ext cx="1314949" cy="1239764"/>
              <a:chOff x="6795971" y="2730008"/>
              <a:chExt cx="1945294" cy="1834067"/>
            </a:xfrm>
          </p:grpSpPr>
          <p:sp>
            <p:nvSpPr>
              <p:cNvPr id="1429" name="Google Shape;1429;p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31" name="Google Shape;1431;p9"/>
            <p:cNvGrpSpPr/>
            <p:nvPr/>
          </p:nvGrpSpPr>
          <p:grpSpPr>
            <a:xfrm>
              <a:off x="67016" y="-18511"/>
              <a:ext cx="2413166" cy="2423642"/>
              <a:chOff x="8302868" y="1340770"/>
              <a:chExt cx="3569773" cy="3585270"/>
            </a:xfrm>
          </p:grpSpPr>
          <p:grpSp>
            <p:nvGrpSpPr>
              <p:cNvPr id="1432" name="Google Shape;1432;p9"/>
              <p:cNvGrpSpPr/>
              <p:nvPr/>
            </p:nvGrpSpPr>
            <p:grpSpPr>
              <a:xfrm>
                <a:off x="8302868" y="1340770"/>
                <a:ext cx="3569773" cy="3585270"/>
                <a:chOff x="8302868" y="1340770"/>
                <a:chExt cx="3569773" cy="3585270"/>
              </a:xfrm>
            </p:grpSpPr>
            <p:grpSp>
              <p:nvGrpSpPr>
                <p:cNvPr id="1433" name="Google Shape;1433;p9"/>
                <p:cNvGrpSpPr/>
                <p:nvPr/>
              </p:nvGrpSpPr>
              <p:grpSpPr>
                <a:xfrm>
                  <a:off x="8302868" y="1340770"/>
                  <a:ext cx="3569773" cy="3585270"/>
                  <a:chOff x="1668151" y="66635"/>
                  <a:chExt cx="3569773" cy="3585270"/>
                </a:xfrm>
              </p:grpSpPr>
              <p:sp>
                <p:nvSpPr>
                  <p:cNvPr id="1434" name="Google Shape;1434;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58" name="Google Shape;1458;p9"/>
                <p:cNvGrpSpPr/>
                <p:nvPr/>
              </p:nvGrpSpPr>
              <p:grpSpPr>
                <a:xfrm rot="166391">
                  <a:off x="8608485" y="1696827"/>
                  <a:ext cx="2884899" cy="2897423"/>
                  <a:chOff x="1668151" y="66635"/>
                  <a:chExt cx="3569773" cy="3585270"/>
                </a:xfrm>
              </p:grpSpPr>
              <p:sp>
                <p:nvSpPr>
                  <p:cNvPr id="1459" name="Google Shape;1459;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7" name="Google Shape;1467;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2" name="Google Shape;1472;p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2" name="Google Shape;1482;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83" name="Google Shape;1483;p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85" name="Google Shape;1485;p9"/>
            <p:cNvGrpSpPr/>
            <p:nvPr/>
          </p:nvGrpSpPr>
          <p:grpSpPr>
            <a:xfrm>
              <a:off x="1429552" y="1137270"/>
              <a:ext cx="1720987" cy="1728459"/>
              <a:chOff x="8302868" y="1340770"/>
              <a:chExt cx="3569773" cy="3585270"/>
            </a:xfrm>
          </p:grpSpPr>
          <p:grpSp>
            <p:nvGrpSpPr>
              <p:cNvPr id="1486" name="Google Shape;1486;p9"/>
              <p:cNvGrpSpPr/>
              <p:nvPr/>
            </p:nvGrpSpPr>
            <p:grpSpPr>
              <a:xfrm>
                <a:off x="8302868" y="1340770"/>
                <a:ext cx="3569773" cy="3585270"/>
                <a:chOff x="8302868" y="1340770"/>
                <a:chExt cx="3569773" cy="3585270"/>
              </a:xfrm>
            </p:grpSpPr>
            <p:grpSp>
              <p:nvGrpSpPr>
                <p:cNvPr id="1487" name="Google Shape;1487;p9"/>
                <p:cNvGrpSpPr/>
                <p:nvPr/>
              </p:nvGrpSpPr>
              <p:grpSpPr>
                <a:xfrm>
                  <a:off x="8302868" y="1340770"/>
                  <a:ext cx="3569773" cy="3585270"/>
                  <a:chOff x="1668151" y="66635"/>
                  <a:chExt cx="3569773" cy="3585270"/>
                </a:xfrm>
              </p:grpSpPr>
              <p:sp>
                <p:nvSpPr>
                  <p:cNvPr id="1488" name="Google Shape;1488;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5" name="Google Shape;1495;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6" name="Google Shape;1496;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0" name="Google Shape;1500;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9" name="Google Shape;1509;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12" name="Google Shape;1512;p9"/>
                <p:cNvGrpSpPr/>
                <p:nvPr/>
              </p:nvGrpSpPr>
              <p:grpSpPr>
                <a:xfrm rot="166391">
                  <a:off x="8608485" y="1696827"/>
                  <a:ext cx="2884899" cy="2897423"/>
                  <a:chOff x="1668151" y="66635"/>
                  <a:chExt cx="3569773" cy="3585270"/>
                </a:xfrm>
              </p:grpSpPr>
              <p:sp>
                <p:nvSpPr>
                  <p:cNvPr id="1513" name="Google Shape;1513;p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537" name="Google Shape;1537;p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6 Two columns">
  <p:cSld name="CUSTOM_4">
    <p:spTree>
      <p:nvGrpSpPr>
        <p:cNvPr id="1539" name="Shape 1539"/>
        <p:cNvGrpSpPr/>
        <p:nvPr/>
      </p:nvGrpSpPr>
      <p:grpSpPr>
        <a:xfrm>
          <a:off x="0" y="0"/>
          <a:ext cx="0" cy="0"/>
          <a:chOff x="0" y="0"/>
          <a:chExt cx="0" cy="0"/>
        </a:xfrm>
      </p:grpSpPr>
      <p:sp>
        <p:nvSpPr>
          <p:cNvPr id="1540" name="Google Shape;1540;p10"/>
          <p:cNvSpPr txBox="1"/>
          <p:nvPr>
            <p:ph idx="1" type="subTitle"/>
          </p:nvPr>
        </p:nvSpPr>
        <p:spPr>
          <a:xfrm>
            <a:off x="1435110" y="1813775"/>
            <a:ext cx="46971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541" name="Google Shape;1541;p10"/>
          <p:cNvSpPr txBox="1"/>
          <p:nvPr>
            <p:ph idx="2" type="subTitle"/>
          </p:nvPr>
        </p:nvSpPr>
        <p:spPr>
          <a:xfrm>
            <a:off x="6728268" y="1813775"/>
            <a:ext cx="46968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1542" name="Google Shape;1542;p10"/>
          <p:cNvSpPr txBox="1"/>
          <p:nvPr>
            <p:ph type="title"/>
          </p:nvPr>
        </p:nvSpPr>
        <p:spPr>
          <a:xfrm>
            <a:off x="1435100" y="836300"/>
            <a:ext cx="99900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543" name="Google Shape;1543;p10"/>
          <p:cNvSpPr txBox="1"/>
          <p:nvPr>
            <p:ph idx="3" type="body"/>
          </p:nvPr>
        </p:nvSpPr>
        <p:spPr>
          <a:xfrm>
            <a:off x="1435100" y="2750800"/>
            <a:ext cx="46968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1544" name="Google Shape;1544;p10"/>
          <p:cNvSpPr txBox="1"/>
          <p:nvPr>
            <p:ph idx="4" type="body"/>
          </p:nvPr>
        </p:nvSpPr>
        <p:spPr>
          <a:xfrm>
            <a:off x="6728259" y="2739050"/>
            <a:ext cx="46971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grpSp>
        <p:nvGrpSpPr>
          <p:cNvPr id="1545" name="Google Shape;1545;p10"/>
          <p:cNvGrpSpPr/>
          <p:nvPr/>
        </p:nvGrpSpPr>
        <p:grpSpPr>
          <a:xfrm flipH="1">
            <a:off x="14592" y="86467"/>
            <a:ext cx="973814" cy="918134"/>
            <a:chOff x="6795971" y="2730009"/>
            <a:chExt cx="1945294" cy="1834067"/>
          </a:xfrm>
        </p:grpSpPr>
        <p:sp>
          <p:nvSpPr>
            <p:cNvPr id="1546" name="Google Shape;1546;p10"/>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48" name="Google Shape;1548;p10"/>
          <p:cNvGrpSpPr/>
          <p:nvPr/>
        </p:nvGrpSpPr>
        <p:grpSpPr>
          <a:xfrm flipH="1" rot="-2563029">
            <a:off x="-198747" y="429085"/>
            <a:ext cx="973823" cy="918143"/>
            <a:chOff x="6795971" y="2730008"/>
            <a:chExt cx="1945294" cy="1834067"/>
          </a:xfrm>
        </p:grpSpPr>
        <p:sp>
          <p:nvSpPr>
            <p:cNvPr id="1549" name="Google Shape;1549;p10"/>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1" name="Google Shape;1551;p10"/>
          <p:cNvGrpSpPr/>
          <p:nvPr/>
        </p:nvGrpSpPr>
        <p:grpSpPr>
          <a:xfrm flipH="1" rot="-5990772">
            <a:off x="6017" y="1602559"/>
            <a:ext cx="1311840" cy="1341756"/>
            <a:chOff x="4862114" y="3366615"/>
            <a:chExt cx="2620676" cy="2680439"/>
          </a:xfrm>
        </p:grpSpPr>
        <p:grpSp>
          <p:nvGrpSpPr>
            <p:cNvPr id="1552" name="Google Shape;1552;p10"/>
            <p:cNvGrpSpPr/>
            <p:nvPr/>
          </p:nvGrpSpPr>
          <p:grpSpPr>
            <a:xfrm>
              <a:off x="4916585" y="3366615"/>
              <a:ext cx="1945294" cy="1834067"/>
              <a:chOff x="6795971" y="2730008"/>
              <a:chExt cx="1945294" cy="1834067"/>
            </a:xfrm>
          </p:grpSpPr>
          <p:sp>
            <p:nvSpPr>
              <p:cNvPr id="1553" name="Google Shape;1553;p10"/>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55" name="Google Shape;1555;p10"/>
            <p:cNvGrpSpPr/>
            <p:nvPr/>
          </p:nvGrpSpPr>
          <p:grpSpPr>
            <a:xfrm rot="1913837">
              <a:off x="5199801" y="3837509"/>
              <a:ext cx="1945301" cy="1834074"/>
              <a:chOff x="6795972" y="2730006"/>
              <a:chExt cx="1945294" cy="1834067"/>
            </a:xfrm>
          </p:grpSpPr>
          <p:sp>
            <p:nvSpPr>
              <p:cNvPr id="1556" name="Google Shape;1556;p10"/>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58" name="Google Shape;1558;p10"/>
          <p:cNvGrpSpPr/>
          <p:nvPr/>
        </p:nvGrpSpPr>
        <p:grpSpPr>
          <a:xfrm flipH="1" rot="8707736">
            <a:off x="1492952" y="1121894"/>
            <a:ext cx="973784" cy="918106"/>
            <a:chOff x="6795971" y="2730008"/>
            <a:chExt cx="1945294" cy="1834067"/>
          </a:xfrm>
        </p:grpSpPr>
        <p:sp>
          <p:nvSpPr>
            <p:cNvPr id="1559" name="Google Shape;1559;p10"/>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1" name="Google Shape;1561;p10"/>
          <p:cNvGrpSpPr/>
          <p:nvPr/>
        </p:nvGrpSpPr>
        <p:grpSpPr>
          <a:xfrm flipH="1" rot="5400000">
            <a:off x="1551037" y="694893"/>
            <a:ext cx="973814" cy="918134"/>
            <a:chOff x="6795971" y="2730008"/>
            <a:chExt cx="1945294" cy="1834067"/>
          </a:xfrm>
        </p:grpSpPr>
        <p:sp>
          <p:nvSpPr>
            <p:cNvPr id="1562" name="Google Shape;1562;p10"/>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10"/>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4" name="Google Shape;1564;p10"/>
          <p:cNvGrpSpPr/>
          <p:nvPr/>
        </p:nvGrpSpPr>
        <p:grpSpPr>
          <a:xfrm flipH="1">
            <a:off x="380281" y="-22"/>
            <a:ext cx="1787028" cy="1794786"/>
            <a:chOff x="8302868" y="1340770"/>
            <a:chExt cx="3569773" cy="3585270"/>
          </a:xfrm>
        </p:grpSpPr>
        <p:grpSp>
          <p:nvGrpSpPr>
            <p:cNvPr id="1565" name="Google Shape;1565;p10"/>
            <p:cNvGrpSpPr/>
            <p:nvPr/>
          </p:nvGrpSpPr>
          <p:grpSpPr>
            <a:xfrm>
              <a:off x="8302868" y="1340770"/>
              <a:ext cx="3569773" cy="3585270"/>
              <a:chOff x="8302868" y="1340770"/>
              <a:chExt cx="3569773" cy="3585270"/>
            </a:xfrm>
          </p:grpSpPr>
          <p:grpSp>
            <p:nvGrpSpPr>
              <p:cNvPr id="1566" name="Google Shape;1566;p10"/>
              <p:cNvGrpSpPr/>
              <p:nvPr/>
            </p:nvGrpSpPr>
            <p:grpSpPr>
              <a:xfrm>
                <a:off x="8302868" y="1340770"/>
                <a:ext cx="3569773" cy="3585270"/>
                <a:chOff x="1668151" y="66635"/>
                <a:chExt cx="3569773" cy="3585270"/>
              </a:xfrm>
            </p:grpSpPr>
            <p:sp>
              <p:nvSpPr>
                <p:cNvPr id="1567" name="Google Shape;1567;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7" name="Google Shape;1577;p10"/>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10"/>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4" name="Google Shape;1584;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10"/>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91" name="Google Shape;1591;p10"/>
              <p:cNvGrpSpPr/>
              <p:nvPr/>
            </p:nvGrpSpPr>
            <p:grpSpPr>
              <a:xfrm rot="166391">
                <a:off x="8608485" y="1696827"/>
                <a:ext cx="2884899" cy="2897423"/>
                <a:chOff x="1668151" y="66635"/>
                <a:chExt cx="3569773" cy="3585270"/>
              </a:xfrm>
            </p:grpSpPr>
            <p:sp>
              <p:nvSpPr>
                <p:cNvPr id="1592" name="Google Shape;1592;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10"/>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3" name="Google Shape;1603;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10"/>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6" name="Google Shape;1606;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1" name="Google Shape;1611;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10"/>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16" name="Google Shape;1616;p10"/>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10"/>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8" name="Google Shape;1618;p10"/>
          <p:cNvGrpSpPr/>
          <p:nvPr/>
        </p:nvGrpSpPr>
        <p:grpSpPr>
          <a:xfrm flipH="1">
            <a:off x="-117371" y="856072"/>
            <a:ext cx="1274766" cy="1280300"/>
            <a:chOff x="8302868" y="1340770"/>
            <a:chExt cx="3569773" cy="3585270"/>
          </a:xfrm>
        </p:grpSpPr>
        <p:grpSp>
          <p:nvGrpSpPr>
            <p:cNvPr id="1619" name="Google Shape;1619;p10"/>
            <p:cNvGrpSpPr/>
            <p:nvPr/>
          </p:nvGrpSpPr>
          <p:grpSpPr>
            <a:xfrm>
              <a:off x="8302868" y="1340770"/>
              <a:ext cx="3569773" cy="3585270"/>
              <a:chOff x="8302868" y="1340770"/>
              <a:chExt cx="3569773" cy="3585270"/>
            </a:xfrm>
          </p:grpSpPr>
          <p:grpSp>
            <p:nvGrpSpPr>
              <p:cNvPr id="1620" name="Google Shape;1620;p10"/>
              <p:cNvGrpSpPr/>
              <p:nvPr/>
            </p:nvGrpSpPr>
            <p:grpSpPr>
              <a:xfrm>
                <a:off x="8302868" y="1340770"/>
                <a:ext cx="3569773" cy="3585270"/>
                <a:chOff x="1668151" y="66635"/>
                <a:chExt cx="3569773" cy="3585270"/>
              </a:xfrm>
            </p:grpSpPr>
            <p:sp>
              <p:nvSpPr>
                <p:cNvPr id="1621" name="Google Shape;1621;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10"/>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10"/>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10"/>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5" name="Google Shape;1645;p10"/>
              <p:cNvGrpSpPr/>
              <p:nvPr/>
            </p:nvGrpSpPr>
            <p:grpSpPr>
              <a:xfrm rot="166391">
                <a:off x="8608485" y="1696827"/>
                <a:ext cx="2884899" cy="2897423"/>
                <a:chOff x="1668151" y="66635"/>
                <a:chExt cx="3569773" cy="3585270"/>
              </a:xfrm>
            </p:grpSpPr>
            <p:sp>
              <p:nvSpPr>
                <p:cNvPr id="1646" name="Google Shape;1646;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10"/>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10"/>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3" name="Google Shape;1663;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10"/>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670" name="Google Shape;1670;p10"/>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10"/>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72" name="Google Shape;1672;p10"/>
          <p:cNvGrpSpPr/>
          <p:nvPr/>
        </p:nvGrpSpPr>
        <p:grpSpPr>
          <a:xfrm flipH="1">
            <a:off x="614388" y="1271064"/>
            <a:ext cx="1409346" cy="1415465"/>
            <a:chOff x="8302868" y="1340770"/>
            <a:chExt cx="3569773" cy="3585270"/>
          </a:xfrm>
        </p:grpSpPr>
        <p:grpSp>
          <p:nvGrpSpPr>
            <p:cNvPr id="1673" name="Google Shape;1673;p10"/>
            <p:cNvGrpSpPr/>
            <p:nvPr/>
          </p:nvGrpSpPr>
          <p:grpSpPr>
            <a:xfrm>
              <a:off x="8302868" y="1340770"/>
              <a:ext cx="3569773" cy="3585270"/>
              <a:chOff x="8302868" y="1340770"/>
              <a:chExt cx="3569773" cy="3585270"/>
            </a:xfrm>
          </p:grpSpPr>
          <p:grpSp>
            <p:nvGrpSpPr>
              <p:cNvPr id="1674" name="Google Shape;1674;p10"/>
              <p:cNvGrpSpPr/>
              <p:nvPr/>
            </p:nvGrpSpPr>
            <p:grpSpPr>
              <a:xfrm>
                <a:off x="8302868" y="1340770"/>
                <a:ext cx="3569773" cy="3585270"/>
                <a:chOff x="1668151" y="66635"/>
                <a:chExt cx="3569773" cy="3585270"/>
              </a:xfrm>
            </p:grpSpPr>
            <p:sp>
              <p:nvSpPr>
                <p:cNvPr id="1675" name="Google Shape;1675;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10"/>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10"/>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10"/>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99" name="Google Shape;1699;p10"/>
              <p:cNvGrpSpPr/>
              <p:nvPr/>
            </p:nvGrpSpPr>
            <p:grpSpPr>
              <a:xfrm rot="166391">
                <a:off x="8608485" y="1696827"/>
                <a:ext cx="2884899" cy="2897423"/>
                <a:chOff x="1668151" y="66635"/>
                <a:chExt cx="3569773" cy="3585270"/>
              </a:xfrm>
            </p:grpSpPr>
            <p:sp>
              <p:nvSpPr>
                <p:cNvPr id="1700" name="Google Shape;1700;p10"/>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10"/>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10"/>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10"/>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10"/>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10"/>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10"/>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10"/>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10"/>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10"/>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10"/>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10"/>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10"/>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10"/>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10"/>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10"/>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10"/>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10"/>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10"/>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10"/>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10"/>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10"/>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10"/>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10"/>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724" name="Google Shape;1724;p10"/>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10"/>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22" Type="http://schemas.openxmlformats.org/officeDocument/2006/relationships/slideLayout" Target="../slideLayouts/slideLayout21.xml"/><Relationship Id="rId21" Type="http://schemas.openxmlformats.org/officeDocument/2006/relationships/slideLayout" Target="../slideLayouts/slideLayout20.xml"/><Relationship Id="rId24" Type="http://schemas.openxmlformats.org/officeDocument/2006/relationships/slideLayout" Target="../slideLayouts/slideLayout23.xml"/><Relationship Id="rId23" Type="http://schemas.openxmlformats.org/officeDocument/2006/relationships/slideLayout" Target="../slideLayouts/slideLayout22.xml"/><Relationship Id="rId1" Type="http://schemas.openxmlformats.org/officeDocument/2006/relationships/image" Target="../media/image1.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25" Type="http://schemas.openxmlformats.org/officeDocument/2006/relationships/theme" Target="../theme/theme1.xml"/><Relationship Id="rId5" Type="http://schemas.openxmlformats.org/officeDocument/2006/relationships/slideLayout" Target="../slideLayouts/slideLayout4.xml"/><Relationship Id="rId6" Type="http://schemas.openxmlformats.org/officeDocument/2006/relationships/slideLayout" Target="../slideLayouts/slideLayout5.xml"/><Relationship Id="rId7" Type="http://schemas.openxmlformats.org/officeDocument/2006/relationships/slideLayout" Target="../slideLayouts/slideLayout6.xml"/><Relationship Id="rId8" Type="http://schemas.openxmlformats.org/officeDocument/2006/relationships/slideLayout" Target="../slideLayouts/slideLayout7.xml"/><Relationship Id="rId11" Type="http://schemas.openxmlformats.org/officeDocument/2006/relationships/slideLayout" Target="../slideLayouts/slideLayout10.xml"/><Relationship Id="rId10" Type="http://schemas.openxmlformats.org/officeDocument/2006/relationships/slideLayout" Target="../slideLayouts/slideLayout9.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19" Type="http://schemas.openxmlformats.org/officeDocument/2006/relationships/slideLayout" Target="../slideLayouts/slideLayout18.xml"/><Relationship Id="rId18" Type="http://schemas.openxmlformats.org/officeDocument/2006/relationships/slideLayout" Target="../slideLayouts/slideLayout1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pic>
        <p:nvPicPr>
          <p:cNvPr id="6" name="Google Shape;6;p1"/>
          <p:cNvPicPr preferRelativeResize="0"/>
          <p:nvPr/>
        </p:nvPicPr>
        <p:blipFill rotWithShape="1">
          <a:blip r:embed="rId1">
            <a:alphaModFix amt="50000"/>
          </a:blip>
          <a:srcRect b="0" l="0" r="0" t="0"/>
          <a:stretch/>
        </p:blipFill>
        <p:spPr>
          <a:xfrm>
            <a:off x="0" y="0"/>
            <a:ext cx="12192000" cy="6858000"/>
          </a:xfrm>
          <a:prstGeom prst="rect">
            <a:avLst/>
          </a:prstGeom>
          <a:noFill/>
          <a:ln>
            <a:noFill/>
          </a:ln>
          <a:effectLst>
            <a:outerShdw blurRad="50800" rotWithShape="0" algn="ctr" dir="5400000" dist="50800">
              <a:srgbClr val="000000">
                <a:alpha val="0"/>
              </a:srgbClr>
            </a:outerShdw>
          </a:effectLst>
        </p:spPr>
      </p:pic>
      <p:sp>
        <p:nvSpPr>
          <p:cNvPr id="7" name="Google Shape;7;p1"/>
          <p:cNvSpPr txBox="1"/>
          <p:nvPr>
            <p:ph type="title"/>
          </p:nvPr>
        </p:nvSpPr>
        <p:spPr>
          <a:xfrm>
            <a:off x="415600" y="593367"/>
            <a:ext cx="11360700" cy="763500"/>
          </a:xfrm>
          <a:prstGeom prst="rect">
            <a:avLst/>
          </a:prstGeom>
          <a:noFill/>
          <a:ln>
            <a:noFill/>
          </a:ln>
          <a:effectLst>
            <a:outerShdw rotWithShape="0" algn="bl" dir="2700000" dist="28575">
              <a:schemeClr val="lt2"/>
            </a:outerShdw>
          </a:effectLst>
        </p:spPr>
        <p:txBody>
          <a:bodyPr anchorCtr="0" anchor="t" bIns="121900" lIns="121900" spcFirstLastPara="1" rIns="121900" wrap="square" tIns="121900">
            <a:noAutofit/>
          </a:bodyPr>
          <a:lstStyle>
            <a:lvl1pPr lvl="0">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1pPr>
            <a:lvl2pPr lvl="1">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2pPr>
            <a:lvl3pPr lvl="2">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3pPr>
            <a:lvl4pPr lvl="3">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4pPr>
            <a:lvl5pPr lvl="4">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5pPr>
            <a:lvl6pPr lvl="5">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6pPr>
            <a:lvl7pPr lvl="6">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7pPr>
            <a:lvl8pPr lvl="7">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8pPr>
            <a:lvl9pPr lvl="8">
              <a:spcBef>
                <a:spcPts val="0"/>
              </a:spcBef>
              <a:spcAft>
                <a:spcPts val="0"/>
              </a:spcAft>
              <a:buClr>
                <a:schemeClr val="dk1"/>
              </a:buClr>
              <a:buSzPts val="4000"/>
              <a:buFont typeface="Lemon"/>
              <a:buNone/>
              <a:defRPr sz="4000">
                <a:solidFill>
                  <a:schemeClr val="dk1"/>
                </a:solidFill>
                <a:latin typeface="Lemon"/>
                <a:ea typeface="Lemon"/>
                <a:cs typeface="Lemon"/>
                <a:sym typeface="Lemon"/>
              </a:defRPr>
            </a:lvl9pPr>
          </a:lstStyle>
          <a:p/>
        </p:txBody>
      </p:sp>
      <p:sp>
        <p:nvSpPr>
          <p:cNvPr id="8" name="Google Shape;8;p1"/>
          <p:cNvSpPr txBox="1"/>
          <p:nvPr>
            <p:ph idx="1" type="body"/>
          </p:nvPr>
        </p:nvSpPr>
        <p:spPr>
          <a:xfrm>
            <a:off x="415600" y="1536633"/>
            <a:ext cx="11360700" cy="4555200"/>
          </a:xfrm>
          <a:prstGeom prst="rect">
            <a:avLst/>
          </a:prstGeom>
          <a:noFill/>
          <a:ln>
            <a:noFill/>
          </a:ln>
          <a:effectLst>
            <a:outerShdw rotWithShape="0" algn="bl" dir="2700000" dist="28575">
              <a:schemeClr val="lt2"/>
            </a:outerShdw>
          </a:effectLst>
        </p:spPr>
        <p:txBody>
          <a:bodyPr anchorCtr="0" anchor="t" bIns="121900" lIns="121900" spcFirstLastPara="1" rIns="121900" wrap="square" tIns="121900">
            <a:noAutofit/>
          </a:bodyPr>
          <a:lstStyle>
            <a:lvl1pPr indent="-349250" lvl="0" marL="457200">
              <a:lnSpc>
                <a:spcPct val="115000"/>
              </a:lnSpc>
              <a:spcBef>
                <a:spcPts val="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1pPr>
            <a:lvl2pPr indent="-349250" lvl="1" marL="9144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2pPr>
            <a:lvl3pPr indent="-349250" lvl="2" marL="13716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3pPr>
            <a:lvl4pPr indent="-349250" lvl="3" marL="18288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4pPr>
            <a:lvl5pPr indent="-349250" lvl="4" marL="22860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5pPr>
            <a:lvl6pPr indent="-349250" lvl="5" marL="27432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6pPr>
            <a:lvl7pPr indent="-349250" lvl="6" marL="32004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7pPr>
            <a:lvl8pPr indent="-349250" lvl="7" marL="3657600">
              <a:lnSpc>
                <a:spcPct val="115000"/>
              </a:lnSpc>
              <a:spcBef>
                <a:spcPts val="2100"/>
              </a:spcBef>
              <a:spcAft>
                <a:spcPts val="0"/>
              </a:spcAft>
              <a:buClr>
                <a:schemeClr val="dk2"/>
              </a:buClr>
              <a:buSzPts val="1900"/>
              <a:buFont typeface="Mali Medium"/>
              <a:buChar char="○"/>
              <a:defRPr sz="1900">
                <a:solidFill>
                  <a:schemeClr val="dk2"/>
                </a:solidFill>
                <a:latin typeface="Mali Medium"/>
                <a:ea typeface="Mali Medium"/>
                <a:cs typeface="Mali Medium"/>
                <a:sym typeface="Mali Medium"/>
              </a:defRPr>
            </a:lvl8pPr>
            <a:lvl9pPr indent="-349250" lvl="8" marL="4114800">
              <a:lnSpc>
                <a:spcPct val="115000"/>
              </a:lnSpc>
              <a:spcBef>
                <a:spcPts val="2100"/>
              </a:spcBef>
              <a:spcAft>
                <a:spcPts val="2100"/>
              </a:spcAft>
              <a:buClr>
                <a:schemeClr val="dk2"/>
              </a:buClr>
              <a:buSzPts val="1900"/>
              <a:buFont typeface="Mali Medium"/>
              <a:buChar char="■"/>
              <a:defRPr sz="1900">
                <a:solidFill>
                  <a:schemeClr val="dk2"/>
                </a:solidFill>
                <a:latin typeface="Mali Medium"/>
                <a:ea typeface="Mali Medium"/>
                <a:cs typeface="Mali Medium"/>
                <a:sym typeface="Mali Medium"/>
              </a:defRPr>
            </a:lvl9pPr>
          </a:lstStyle>
          <a:p/>
        </p:txBody>
      </p:sp>
      <p:sp>
        <p:nvSpPr>
          <p:cNvPr id="9" name="Google Shape;9;p1"/>
          <p:cNvSpPr txBox="1"/>
          <p:nvPr>
            <p:ph idx="12" type="sldNum"/>
          </p:nvPr>
        </p:nvSpPr>
        <p:spPr>
          <a:xfrm>
            <a:off x="11296610" y="6217622"/>
            <a:ext cx="731700" cy="524700"/>
          </a:xfrm>
          <a:prstGeom prst="rect">
            <a:avLst/>
          </a:prstGeom>
          <a:noFill/>
          <a:ln>
            <a:noFill/>
          </a:ln>
        </p:spPr>
        <p:txBody>
          <a:bodyPr anchorCtr="0" anchor="ctr" bIns="121900" lIns="121900" spcFirstLastPara="1" rIns="121900" wrap="square" tIns="121900">
            <a:noAutofit/>
          </a:bodyPr>
          <a:lstStyle>
            <a:lvl1pPr lvl="0" algn="r">
              <a:buNone/>
              <a:defRPr sz="1300">
                <a:solidFill>
                  <a:schemeClr val="dk2"/>
                </a:solidFill>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
        <p:nvSpPr>
          <p:cNvPr id="10" name="Google Shape;10;p1"/>
          <p:cNvSpPr/>
          <p:nvPr/>
        </p:nvSpPr>
        <p:spPr>
          <a:xfrm rot="5400000">
            <a:off x="-462658" y="6119355"/>
            <a:ext cx="1131345" cy="114589"/>
          </a:xfrm>
          <a:custGeom>
            <a:rect b="b" l="l" r="r" t="t"/>
            <a:pathLst>
              <a:path extrusionOk="0" h="87640" w="919793">
                <a:moveTo>
                  <a:pt x="657321" y="73442"/>
                </a:moveTo>
                <a:cubicBezTo>
                  <a:pt x="659149" y="73404"/>
                  <a:pt x="660912" y="74128"/>
                  <a:pt x="662179" y="75442"/>
                </a:cubicBezTo>
                <a:cubicBezTo>
                  <a:pt x="663493" y="76709"/>
                  <a:pt x="664217" y="78471"/>
                  <a:pt x="664179" y="80300"/>
                </a:cubicBezTo>
                <a:cubicBezTo>
                  <a:pt x="664198" y="82148"/>
                  <a:pt x="663474" y="83939"/>
                  <a:pt x="662179" y="85253"/>
                </a:cubicBezTo>
                <a:cubicBezTo>
                  <a:pt x="660912" y="86568"/>
                  <a:pt x="659149" y="87291"/>
                  <a:pt x="657321" y="87253"/>
                </a:cubicBezTo>
                <a:cubicBezTo>
                  <a:pt x="655492" y="87291"/>
                  <a:pt x="653730" y="86568"/>
                  <a:pt x="652463" y="85253"/>
                </a:cubicBezTo>
                <a:cubicBezTo>
                  <a:pt x="651168" y="83939"/>
                  <a:pt x="650444" y="82148"/>
                  <a:pt x="650463" y="80300"/>
                </a:cubicBezTo>
                <a:cubicBezTo>
                  <a:pt x="650425" y="78471"/>
                  <a:pt x="651149" y="76709"/>
                  <a:pt x="652463" y="75442"/>
                </a:cubicBezTo>
                <a:cubicBezTo>
                  <a:pt x="653730" y="74128"/>
                  <a:pt x="655492" y="73404"/>
                  <a:pt x="657321" y="73442"/>
                </a:cubicBezTo>
                <a:close/>
                <a:moveTo>
                  <a:pt x="783051" y="31056"/>
                </a:moveTo>
                <a:cubicBezTo>
                  <a:pt x="776688" y="30989"/>
                  <a:pt x="770602" y="33618"/>
                  <a:pt x="766287" y="38295"/>
                </a:cubicBezTo>
                <a:cubicBezTo>
                  <a:pt x="761677" y="42876"/>
                  <a:pt x="759134" y="49134"/>
                  <a:pt x="759238" y="55630"/>
                </a:cubicBezTo>
                <a:cubicBezTo>
                  <a:pt x="759229" y="59935"/>
                  <a:pt x="760343" y="64174"/>
                  <a:pt x="762477" y="67917"/>
                </a:cubicBezTo>
                <a:cubicBezTo>
                  <a:pt x="764468" y="71632"/>
                  <a:pt x="767468" y="74709"/>
                  <a:pt x="771144" y="76776"/>
                </a:cubicBezTo>
                <a:cubicBezTo>
                  <a:pt x="774783" y="78804"/>
                  <a:pt x="778888" y="79852"/>
                  <a:pt x="783051" y="79824"/>
                </a:cubicBezTo>
                <a:cubicBezTo>
                  <a:pt x="787213" y="79843"/>
                  <a:pt x="791319" y="78795"/>
                  <a:pt x="794957" y="76776"/>
                </a:cubicBezTo>
                <a:cubicBezTo>
                  <a:pt x="798586" y="74652"/>
                  <a:pt x="801587" y="71594"/>
                  <a:pt x="803625" y="67917"/>
                </a:cubicBezTo>
                <a:cubicBezTo>
                  <a:pt x="805730" y="64165"/>
                  <a:pt x="806816" y="59926"/>
                  <a:pt x="806768" y="55630"/>
                </a:cubicBezTo>
                <a:cubicBezTo>
                  <a:pt x="806873" y="49134"/>
                  <a:pt x="804330" y="42876"/>
                  <a:pt x="799719" y="38295"/>
                </a:cubicBezTo>
                <a:cubicBezTo>
                  <a:pt x="795452" y="33608"/>
                  <a:pt x="789385" y="30979"/>
                  <a:pt x="783051" y="31056"/>
                </a:cubicBezTo>
                <a:close/>
                <a:moveTo>
                  <a:pt x="124778" y="30960"/>
                </a:moveTo>
                <a:cubicBezTo>
                  <a:pt x="120558" y="30922"/>
                  <a:pt x="116405" y="32046"/>
                  <a:pt x="112776" y="34198"/>
                </a:cubicBezTo>
                <a:cubicBezTo>
                  <a:pt x="109090" y="36332"/>
                  <a:pt x="106061" y="39428"/>
                  <a:pt x="104013" y="43152"/>
                </a:cubicBezTo>
                <a:cubicBezTo>
                  <a:pt x="101851" y="46886"/>
                  <a:pt x="100708" y="51124"/>
                  <a:pt x="100680" y="55439"/>
                </a:cubicBezTo>
                <a:cubicBezTo>
                  <a:pt x="100708" y="59754"/>
                  <a:pt x="101851" y="63993"/>
                  <a:pt x="104013" y="67726"/>
                </a:cubicBezTo>
                <a:cubicBezTo>
                  <a:pt x="106099" y="71489"/>
                  <a:pt x="109157" y="74613"/>
                  <a:pt x="112872" y="76775"/>
                </a:cubicBezTo>
                <a:cubicBezTo>
                  <a:pt x="116462" y="78956"/>
                  <a:pt x="120577" y="80109"/>
                  <a:pt x="124778" y="80109"/>
                </a:cubicBezTo>
                <a:cubicBezTo>
                  <a:pt x="129017" y="80080"/>
                  <a:pt x="133188" y="78966"/>
                  <a:pt x="136875" y="76870"/>
                </a:cubicBezTo>
                <a:cubicBezTo>
                  <a:pt x="140580" y="74822"/>
                  <a:pt x="143638" y="71784"/>
                  <a:pt x="145733" y="68107"/>
                </a:cubicBezTo>
                <a:cubicBezTo>
                  <a:pt x="147857" y="64297"/>
                  <a:pt x="148943" y="59992"/>
                  <a:pt x="148876" y="55630"/>
                </a:cubicBezTo>
                <a:cubicBezTo>
                  <a:pt x="149019" y="49057"/>
                  <a:pt x="146514" y="42714"/>
                  <a:pt x="141923" y="38008"/>
                </a:cubicBezTo>
                <a:cubicBezTo>
                  <a:pt x="137513" y="33484"/>
                  <a:pt x="131474" y="30950"/>
                  <a:pt x="125159" y="30960"/>
                </a:cubicBezTo>
                <a:close/>
                <a:moveTo>
                  <a:pt x="202407" y="30865"/>
                </a:moveTo>
                <a:cubicBezTo>
                  <a:pt x="196739" y="30751"/>
                  <a:pt x="191243" y="32836"/>
                  <a:pt x="187072" y="36675"/>
                </a:cubicBezTo>
                <a:cubicBezTo>
                  <a:pt x="183538" y="40104"/>
                  <a:pt x="181061" y="44467"/>
                  <a:pt x="179928" y="49248"/>
                </a:cubicBezTo>
                <a:lnTo>
                  <a:pt x="225267" y="49248"/>
                </a:lnTo>
                <a:cubicBezTo>
                  <a:pt x="224486" y="45619"/>
                  <a:pt x="222923" y="42209"/>
                  <a:pt x="220695" y="39247"/>
                </a:cubicBezTo>
                <a:cubicBezTo>
                  <a:pt x="218580" y="36618"/>
                  <a:pt x="215875" y="34522"/>
                  <a:pt x="212789" y="33151"/>
                </a:cubicBezTo>
                <a:cubicBezTo>
                  <a:pt x="209541" y="31636"/>
                  <a:pt x="205988" y="30865"/>
                  <a:pt x="202407" y="30865"/>
                </a:cubicBezTo>
                <a:close/>
                <a:moveTo>
                  <a:pt x="599885" y="30675"/>
                </a:moveTo>
                <a:cubicBezTo>
                  <a:pt x="595665" y="30637"/>
                  <a:pt x="591512" y="31761"/>
                  <a:pt x="587883" y="33914"/>
                </a:cubicBezTo>
                <a:cubicBezTo>
                  <a:pt x="584197" y="36047"/>
                  <a:pt x="581168" y="39143"/>
                  <a:pt x="579120" y="42867"/>
                </a:cubicBezTo>
                <a:cubicBezTo>
                  <a:pt x="576958" y="46601"/>
                  <a:pt x="575815" y="50839"/>
                  <a:pt x="575787" y="55154"/>
                </a:cubicBezTo>
                <a:cubicBezTo>
                  <a:pt x="575815" y="59469"/>
                  <a:pt x="576958" y="63708"/>
                  <a:pt x="579120" y="67442"/>
                </a:cubicBezTo>
                <a:cubicBezTo>
                  <a:pt x="581206" y="71204"/>
                  <a:pt x="584264" y="74328"/>
                  <a:pt x="587979" y="76490"/>
                </a:cubicBezTo>
                <a:cubicBezTo>
                  <a:pt x="591569" y="78672"/>
                  <a:pt x="595684" y="79824"/>
                  <a:pt x="599885" y="79824"/>
                </a:cubicBezTo>
                <a:cubicBezTo>
                  <a:pt x="604124" y="79796"/>
                  <a:pt x="608295" y="78681"/>
                  <a:pt x="611982" y="76586"/>
                </a:cubicBezTo>
                <a:cubicBezTo>
                  <a:pt x="615658" y="74509"/>
                  <a:pt x="618725" y="71480"/>
                  <a:pt x="620840" y="67823"/>
                </a:cubicBezTo>
                <a:cubicBezTo>
                  <a:pt x="622964" y="64013"/>
                  <a:pt x="624050" y="59707"/>
                  <a:pt x="623983" y="55345"/>
                </a:cubicBezTo>
                <a:cubicBezTo>
                  <a:pt x="624126" y="48773"/>
                  <a:pt x="621621" y="42429"/>
                  <a:pt x="617030" y="37724"/>
                </a:cubicBezTo>
                <a:cubicBezTo>
                  <a:pt x="612486" y="33209"/>
                  <a:pt x="606286" y="30770"/>
                  <a:pt x="599885" y="30961"/>
                </a:cubicBezTo>
                <a:close/>
                <a:moveTo>
                  <a:pt x="429673" y="30675"/>
                </a:moveTo>
                <a:cubicBezTo>
                  <a:pt x="425425" y="30627"/>
                  <a:pt x="421234" y="31751"/>
                  <a:pt x="417576" y="33913"/>
                </a:cubicBezTo>
                <a:cubicBezTo>
                  <a:pt x="413890" y="36047"/>
                  <a:pt x="410861" y="39142"/>
                  <a:pt x="408813" y="42867"/>
                </a:cubicBezTo>
                <a:cubicBezTo>
                  <a:pt x="406680" y="46610"/>
                  <a:pt x="405565" y="50848"/>
                  <a:pt x="405575" y="55154"/>
                </a:cubicBezTo>
                <a:cubicBezTo>
                  <a:pt x="405565" y="59459"/>
                  <a:pt x="406680" y="63698"/>
                  <a:pt x="408813" y="67441"/>
                </a:cubicBezTo>
                <a:cubicBezTo>
                  <a:pt x="410899" y="71203"/>
                  <a:pt x="413957" y="74328"/>
                  <a:pt x="417672" y="76490"/>
                </a:cubicBezTo>
                <a:cubicBezTo>
                  <a:pt x="421262" y="78671"/>
                  <a:pt x="425377" y="79823"/>
                  <a:pt x="429578" y="79823"/>
                </a:cubicBezTo>
                <a:cubicBezTo>
                  <a:pt x="433855" y="79785"/>
                  <a:pt x="438046" y="78671"/>
                  <a:pt x="441770" y="76585"/>
                </a:cubicBezTo>
                <a:cubicBezTo>
                  <a:pt x="445446" y="74528"/>
                  <a:pt x="448476" y="71499"/>
                  <a:pt x="450533" y="67822"/>
                </a:cubicBezTo>
                <a:cubicBezTo>
                  <a:pt x="452667" y="64012"/>
                  <a:pt x="453743" y="59707"/>
                  <a:pt x="453676" y="55344"/>
                </a:cubicBezTo>
                <a:cubicBezTo>
                  <a:pt x="453819" y="48772"/>
                  <a:pt x="451314" y="42428"/>
                  <a:pt x="446723" y="37723"/>
                </a:cubicBezTo>
                <a:cubicBezTo>
                  <a:pt x="442122" y="33122"/>
                  <a:pt x="435798" y="30665"/>
                  <a:pt x="429292" y="30960"/>
                </a:cubicBezTo>
                <a:close/>
                <a:moveTo>
                  <a:pt x="71723" y="24959"/>
                </a:moveTo>
                <a:lnTo>
                  <a:pt x="79819" y="24959"/>
                </a:lnTo>
                <a:lnTo>
                  <a:pt x="79819" y="85729"/>
                </a:lnTo>
                <a:lnTo>
                  <a:pt x="72009" y="85729"/>
                </a:lnTo>
                <a:close/>
                <a:moveTo>
                  <a:pt x="546544" y="24674"/>
                </a:moveTo>
                <a:lnTo>
                  <a:pt x="554355" y="24674"/>
                </a:lnTo>
                <a:lnTo>
                  <a:pt x="554355" y="85443"/>
                </a:lnTo>
                <a:lnTo>
                  <a:pt x="546544" y="85443"/>
                </a:lnTo>
                <a:close/>
                <a:moveTo>
                  <a:pt x="202311" y="23626"/>
                </a:moveTo>
                <a:cubicBezTo>
                  <a:pt x="211979" y="23283"/>
                  <a:pt x="221209" y="27655"/>
                  <a:pt x="227076" y="35342"/>
                </a:cubicBezTo>
                <a:cubicBezTo>
                  <a:pt x="231639" y="41285"/>
                  <a:pt x="234030" y="48620"/>
                  <a:pt x="233839" y="56106"/>
                </a:cubicBezTo>
                <a:lnTo>
                  <a:pt x="179166" y="56106"/>
                </a:lnTo>
                <a:cubicBezTo>
                  <a:pt x="179080" y="62545"/>
                  <a:pt x="181509" y="68765"/>
                  <a:pt x="185929" y="73442"/>
                </a:cubicBezTo>
                <a:cubicBezTo>
                  <a:pt x="190100" y="77937"/>
                  <a:pt x="195987" y="80433"/>
                  <a:pt x="202121" y="80300"/>
                </a:cubicBezTo>
                <a:cubicBezTo>
                  <a:pt x="205179" y="80290"/>
                  <a:pt x="208207" y="79738"/>
                  <a:pt x="211074" y="78680"/>
                </a:cubicBezTo>
                <a:cubicBezTo>
                  <a:pt x="213799" y="77661"/>
                  <a:pt x="216332" y="76213"/>
                  <a:pt x="218599" y="74394"/>
                </a:cubicBezTo>
                <a:cubicBezTo>
                  <a:pt x="221238" y="71784"/>
                  <a:pt x="223486" y="68793"/>
                  <a:pt x="225267" y="65536"/>
                </a:cubicBezTo>
                <a:lnTo>
                  <a:pt x="231839" y="69060"/>
                </a:lnTo>
                <a:cubicBezTo>
                  <a:pt x="229953" y="72880"/>
                  <a:pt x="227410" y="76328"/>
                  <a:pt x="224314" y="79252"/>
                </a:cubicBezTo>
                <a:cubicBezTo>
                  <a:pt x="221542" y="81824"/>
                  <a:pt x="218314" y="83862"/>
                  <a:pt x="214789" y="85253"/>
                </a:cubicBezTo>
                <a:cubicBezTo>
                  <a:pt x="210941" y="86643"/>
                  <a:pt x="206874" y="87320"/>
                  <a:pt x="202788" y="87253"/>
                </a:cubicBezTo>
                <a:cubicBezTo>
                  <a:pt x="193987" y="87834"/>
                  <a:pt x="185405" y="84319"/>
                  <a:pt x="179547" y="77728"/>
                </a:cubicBezTo>
                <a:cubicBezTo>
                  <a:pt x="174108" y="71699"/>
                  <a:pt x="171117" y="63850"/>
                  <a:pt x="171165" y="55725"/>
                </a:cubicBezTo>
                <a:cubicBezTo>
                  <a:pt x="171098" y="48267"/>
                  <a:pt x="173584" y="41000"/>
                  <a:pt x="178213" y="35151"/>
                </a:cubicBezTo>
                <a:cubicBezTo>
                  <a:pt x="183842" y="27560"/>
                  <a:pt x="192863" y="23245"/>
                  <a:pt x="202311" y="23626"/>
                </a:cubicBezTo>
                <a:close/>
                <a:moveTo>
                  <a:pt x="783051" y="23436"/>
                </a:moveTo>
                <a:cubicBezTo>
                  <a:pt x="791909" y="23207"/>
                  <a:pt x="800415" y="26903"/>
                  <a:pt x="806292" y="33532"/>
                </a:cubicBezTo>
                <a:cubicBezTo>
                  <a:pt x="811816" y="39514"/>
                  <a:pt x="814817" y="47391"/>
                  <a:pt x="814674" y="55535"/>
                </a:cubicBezTo>
                <a:cubicBezTo>
                  <a:pt x="814760" y="63812"/>
                  <a:pt x="811578" y="71785"/>
                  <a:pt x="805816" y="77728"/>
                </a:cubicBezTo>
                <a:cubicBezTo>
                  <a:pt x="799977" y="84062"/>
                  <a:pt x="791662" y="87539"/>
                  <a:pt x="783051" y="87253"/>
                </a:cubicBezTo>
                <a:cubicBezTo>
                  <a:pt x="774412" y="87558"/>
                  <a:pt x="766058" y="84081"/>
                  <a:pt x="760191" y="77728"/>
                </a:cubicBezTo>
                <a:cubicBezTo>
                  <a:pt x="754428" y="71785"/>
                  <a:pt x="751247" y="63812"/>
                  <a:pt x="751333" y="55535"/>
                </a:cubicBezTo>
                <a:cubicBezTo>
                  <a:pt x="751237" y="47429"/>
                  <a:pt x="754228" y="39600"/>
                  <a:pt x="759715" y="33627"/>
                </a:cubicBezTo>
                <a:cubicBezTo>
                  <a:pt x="765620" y="26969"/>
                  <a:pt x="774154" y="23236"/>
                  <a:pt x="783051" y="23436"/>
                </a:cubicBezTo>
                <a:close/>
                <a:moveTo>
                  <a:pt x="711804" y="23436"/>
                </a:moveTo>
                <a:cubicBezTo>
                  <a:pt x="715747" y="23407"/>
                  <a:pt x="719671" y="24017"/>
                  <a:pt x="723424" y="25246"/>
                </a:cubicBezTo>
                <a:cubicBezTo>
                  <a:pt x="726853" y="26322"/>
                  <a:pt x="730072" y="27960"/>
                  <a:pt x="732949" y="30103"/>
                </a:cubicBezTo>
                <a:cubicBezTo>
                  <a:pt x="735540" y="32170"/>
                  <a:pt x="737712" y="34732"/>
                  <a:pt x="739331" y="37628"/>
                </a:cubicBezTo>
                <a:lnTo>
                  <a:pt x="733139" y="41438"/>
                </a:lnTo>
                <a:cubicBezTo>
                  <a:pt x="728063" y="34466"/>
                  <a:pt x="719852" y="30475"/>
                  <a:pt x="711232" y="30770"/>
                </a:cubicBezTo>
                <a:cubicBezTo>
                  <a:pt x="704364" y="30570"/>
                  <a:pt x="697697" y="33142"/>
                  <a:pt x="692754" y="37914"/>
                </a:cubicBezTo>
                <a:cubicBezTo>
                  <a:pt x="687991" y="42410"/>
                  <a:pt x="685334" y="48696"/>
                  <a:pt x="685419" y="55249"/>
                </a:cubicBezTo>
                <a:cubicBezTo>
                  <a:pt x="685400" y="59640"/>
                  <a:pt x="686591" y="63955"/>
                  <a:pt x="688848" y="67727"/>
                </a:cubicBezTo>
                <a:cubicBezTo>
                  <a:pt x="691039" y="71756"/>
                  <a:pt x="694344" y="75061"/>
                  <a:pt x="698373" y="77252"/>
                </a:cubicBezTo>
                <a:cubicBezTo>
                  <a:pt x="702412" y="79414"/>
                  <a:pt x="706936" y="80529"/>
                  <a:pt x="711518" y="80491"/>
                </a:cubicBezTo>
                <a:cubicBezTo>
                  <a:pt x="720100" y="80624"/>
                  <a:pt x="728234" y="76661"/>
                  <a:pt x="733425" y="69823"/>
                </a:cubicBezTo>
                <a:lnTo>
                  <a:pt x="739616" y="73823"/>
                </a:lnTo>
                <a:cubicBezTo>
                  <a:pt x="736683" y="78205"/>
                  <a:pt x="732644" y="81719"/>
                  <a:pt x="727901" y="84015"/>
                </a:cubicBezTo>
                <a:cubicBezTo>
                  <a:pt x="722662" y="86482"/>
                  <a:pt x="716928" y="87720"/>
                  <a:pt x="711137" y="87634"/>
                </a:cubicBezTo>
                <a:cubicBezTo>
                  <a:pt x="702240" y="87806"/>
                  <a:pt x="693649" y="84367"/>
                  <a:pt x="687324" y="78109"/>
                </a:cubicBezTo>
                <a:cubicBezTo>
                  <a:pt x="681114" y="72375"/>
                  <a:pt x="677647" y="64270"/>
                  <a:pt x="677799" y="55821"/>
                </a:cubicBezTo>
                <a:cubicBezTo>
                  <a:pt x="677790" y="50058"/>
                  <a:pt x="679342" y="44400"/>
                  <a:pt x="682276" y="39438"/>
                </a:cubicBezTo>
                <a:cubicBezTo>
                  <a:pt x="685162" y="34437"/>
                  <a:pt x="689382" y="30351"/>
                  <a:pt x="694468" y="27627"/>
                </a:cubicBezTo>
                <a:cubicBezTo>
                  <a:pt x="699802" y="24808"/>
                  <a:pt x="705765" y="23369"/>
                  <a:pt x="711804" y="23436"/>
                </a:cubicBezTo>
                <a:close/>
                <a:moveTo>
                  <a:pt x="262414" y="23245"/>
                </a:moveTo>
                <a:cubicBezTo>
                  <a:pt x="268786" y="23798"/>
                  <a:pt x="274692" y="26807"/>
                  <a:pt x="278892" y="31627"/>
                </a:cubicBezTo>
                <a:lnTo>
                  <a:pt x="273939" y="36771"/>
                </a:lnTo>
                <a:cubicBezTo>
                  <a:pt x="270777" y="33246"/>
                  <a:pt x="266376" y="31094"/>
                  <a:pt x="261652" y="30770"/>
                </a:cubicBezTo>
                <a:cubicBezTo>
                  <a:pt x="259223" y="30732"/>
                  <a:pt x="256871" y="31618"/>
                  <a:pt x="255080" y="33246"/>
                </a:cubicBezTo>
                <a:cubicBezTo>
                  <a:pt x="253394" y="34704"/>
                  <a:pt x="252422" y="36828"/>
                  <a:pt x="252413" y="39056"/>
                </a:cubicBezTo>
                <a:cubicBezTo>
                  <a:pt x="252499" y="41152"/>
                  <a:pt x="253261" y="43162"/>
                  <a:pt x="254604" y="44772"/>
                </a:cubicBezTo>
                <a:cubicBezTo>
                  <a:pt x="257385" y="47439"/>
                  <a:pt x="260604" y="49601"/>
                  <a:pt x="264129" y="51153"/>
                </a:cubicBezTo>
                <a:cubicBezTo>
                  <a:pt x="268643" y="53201"/>
                  <a:pt x="272701" y="56154"/>
                  <a:pt x="276035" y="59821"/>
                </a:cubicBezTo>
                <a:cubicBezTo>
                  <a:pt x="278016" y="62602"/>
                  <a:pt x="279073" y="65936"/>
                  <a:pt x="279083" y="69346"/>
                </a:cubicBezTo>
                <a:cubicBezTo>
                  <a:pt x="279130" y="74109"/>
                  <a:pt x="277235" y="78681"/>
                  <a:pt x="273844" y="82014"/>
                </a:cubicBezTo>
                <a:cubicBezTo>
                  <a:pt x="270339" y="85434"/>
                  <a:pt x="265595" y="87291"/>
                  <a:pt x="260699" y="87158"/>
                </a:cubicBezTo>
                <a:cubicBezTo>
                  <a:pt x="257204" y="87158"/>
                  <a:pt x="253756" y="86377"/>
                  <a:pt x="250603" y="84872"/>
                </a:cubicBezTo>
                <a:cubicBezTo>
                  <a:pt x="247526" y="83405"/>
                  <a:pt x="244821" y="81262"/>
                  <a:pt x="242697" y="78585"/>
                </a:cubicBezTo>
                <a:lnTo>
                  <a:pt x="247650" y="72966"/>
                </a:lnTo>
                <a:cubicBezTo>
                  <a:pt x="250651" y="76995"/>
                  <a:pt x="255299" y="79471"/>
                  <a:pt x="260319" y="79728"/>
                </a:cubicBezTo>
                <a:cubicBezTo>
                  <a:pt x="263262" y="79814"/>
                  <a:pt x="266129" y="78757"/>
                  <a:pt x="268320" y="76776"/>
                </a:cubicBezTo>
                <a:cubicBezTo>
                  <a:pt x="270406" y="74985"/>
                  <a:pt x="271625" y="72385"/>
                  <a:pt x="271653" y="69632"/>
                </a:cubicBezTo>
                <a:cubicBezTo>
                  <a:pt x="271634" y="67441"/>
                  <a:pt x="270863" y="65317"/>
                  <a:pt x="269463" y="63631"/>
                </a:cubicBezTo>
                <a:cubicBezTo>
                  <a:pt x="266653" y="60983"/>
                  <a:pt x="263433" y="58802"/>
                  <a:pt x="259938" y="57154"/>
                </a:cubicBezTo>
                <a:cubicBezTo>
                  <a:pt x="255623" y="55259"/>
                  <a:pt x="251784" y="52430"/>
                  <a:pt x="248698" y="48867"/>
                </a:cubicBezTo>
                <a:cubicBezTo>
                  <a:pt x="246698" y="46105"/>
                  <a:pt x="245660" y="42752"/>
                  <a:pt x="245745" y="39342"/>
                </a:cubicBezTo>
                <a:cubicBezTo>
                  <a:pt x="245631" y="34999"/>
                  <a:pt x="247355" y="30808"/>
                  <a:pt x="250508" y="27817"/>
                </a:cubicBezTo>
                <a:cubicBezTo>
                  <a:pt x="253699" y="24760"/>
                  <a:pt x="257994" y="23112"/>
                  <a:pt x="262414" y="23245"/>
                </a:cubicBezTo>
                <a:close/>
                <a:moveTo>
                  <a:pt x="19813" y="23245"/>
                </a:moveTo>
                <a:cubicBezTo>
                  <a:pt x="26146" y="23845"/>
                  <a:pt x="32005" y="26836"/>
                  <a:pt x="36196" y="31627"/>
                </a:cubicBezTo>
                <a:lnTo>
                  <a:pt x="31147" y="36771"/>
                </a:lnTo>
                <a:cubicBezTo>
                  <a:pt x="28023" y="33256"/>
                  <a:pt x="23651" y="31104"/>
                  <a:pt x="18955" y="30770"/>
                </a:cubicBezTo>
                <a:cubicBezTo>
                  <a:pt x="16526" y="30732"/>
                  <a:pt x="14174" y="31618"/>
                  <a:pt x="12383" y="33247"/>
                </a:cubicBezTo>
                <a:cubicBezTo>
                  <a:pt x="10697" y="34704"/>
                  <a:pt x="9725" y="36828"/>
                  <a:pt x="9716" y="39057"/>
                </a:cubicBezTo>
                <a:cubicBezTo>
                  <a:pt x="9802" y="41152"/>
                  <a:pt x="10564" y="43162"/>
                  <a:pt x="11907" y="44772"/>
                </a:cubicBezTo>
                <a:cubicBezTo>
                  <a:pt x="14688" y="47439"/>
                  <a:pt x="17907" y="49601"/>
                  <a:pt x="21432" y="51154"/>
                </a:cubicBezTo>
                <a:cubicBezTo>
                  <a:pt x="25928" y="53201"/>
                  <a:pt x="29947" y="56145"/>
                  <a:pt x="33243" y="59821"/>
                </a:cubicBezTo>
                <a:cubicBezTo>
                  <a:pt x="35291" y="62574"/>
                  <a:pt x="36396" y="65917"/>
                  <a:pt x="36386" y="69346"/>
                </a:cubicBezTo>
                <a:cubicBezTo>
                  <a:pt x="36443" y="74128"/>
                  <a:pt x="34510" y="78710"/>
                  <a:pt x="31052" y="82015"/>
                </a:cubicBezTo>
                <a:cubicBezTo>
                  <a:pt x="27594" y="85453"/>
                  <a:pt x="22880" y="87311"/>
                  <a:pt x="18003" y="87158"/>
                </a:cubicBezTo>
                <a:cubicBezTo>
                  <a:pt x="14507" y="87158"/>
                  <a:pt x="11059" y="86377"/>
                  <a:pt x="7906" y="84872"/>
                </a:cubicBezTo>
                <a:cubicBezTo>
                  <a:pt x="4820" y="83405"/>
                  <a:pt x="2124" y="81262"/>
                  <a:pt x="0" y="78586"/>
                </a:cubicBezTo>
                <a:lnTo>
                  <a:pt x="4954" y="72966"/>
                </a:lnTo>
                <a:cubicBezTo>
                  <a:pt x="7954" y="76995"/>
                  <a:pt x="12602" y="79472"/>
                  <a:pt x="17622" y="79729"/>
                </a:cubicBezTo>
                <a:cubicBezTo>
                  <a:pt x="20574" y="79814"/>
                  <a:pt x="23432" y="78757"/>
                  <a:pt x="25623" y="76776"/>
                </a:cubicBezTo>
                <a:cubicBezTo>
                  <a:pt x="27718" y="74985"/>
                  <a:pt x="28928" y="72385"/>
                  <a:pt x="28956" y="69632"/>
                </a:cubicBezTo>
                <a:cubicBezTo>
                  <a:pt x="28937" y="67441"/>
                  <a:pt x="28166" y="65317"/>
                  <a:pt x="26766" y="63631"/>
                </a:cubicBezTo>
                <a:cubicBezTo>
                  <a:pt x="23956" y="60974"/>
                  <a:pt x="20746" y="58793"/>
                  <a:pt x="17241" y="57154"/>
                </a:cubicBezTo>
                <a:cubicBezTo>
                  <a:pt x="12973" y="55230"/>
                  <a:pt x="9163" y="52401"/>
                  <a:pt x="6097" y="48868"/>
                </a:cubicBezTo>
                <a:cubicBezTo>
                  <a:pt x="4096" y="46105"/>
                  <a:pt x="3058" y="42753"/>
                  <a:pt x="3144" y="39343"/>
                </a:cubicBezTo>
                <a:cubicBezTo>
                  <a:pt x="2991" y="34990"/>
                  <a:pt x="4725" y="30789"/>
                  <a:pt x="7906" y="27817"/>
                </a:cubicBezTo>
                <a:cubicBezTo>
                  <a:pt x="11088" y="24741"/>
                  <a:pt x="15383" y="23083"/>
                  <a:pt x="19813" y="23245"/>
                </a:cubicBezTo>
                <a:close/>
                <a:moveTo>
                  <a:pt x="857726" y="23150"/>
                </a:moveTo>
                <a:cubicBezTo>
                  <a:pt x="860612" y="23141"/>
                  <a:pt x="863460" y="23722"/>
                  <a:pt x="866108" y="24865"/>
                </a:cubicBezTo>
                <a:cubicBezTo>
                  <a:pt x="868594" y="25865"/>
                  <a:pt x="870813" y="27427"/>
                  <a:pt x="872585" y="29437"/>
                </a:cubicBezTo>
                <a:cubicBezTo>
                  <a:pt x="874576" y="31885"/>
                  <a:pt x="876071" y="34695"/>
                  <a:pt x="876966" y="37724"/>
                </a:cubicBezTo>
                <a:cubicBezTo>
                  <a:pt x="879157" y="33352"/>
                  <a:pt x="882443" y="29608"/>
                  <a:pt x="886491" y="26865"/>
                </a:cubicBezTo>
                <a:cubicBezTo>
                  <a:pt x="890235" y="24436"/>
                  <a:pt x="894607" y="23141"/>
                  <a:pt x="899065" y="23150"/>
                </a:cubicBezTo>
                <a:cubicBezTo>
                  <a:pt x="903008" y="23065"/>
                  <a:pt x="906894" y="24160"/>
                  <a:pt x="910209" y="26294"/>
                </a:cubicBezTo>
                <a:cubicBezTo>
                  <a:pt x="913438" y="28446"/>
                  <a:pt x="915933" y="31542"/>
                  <a:pt x="917352" y="35152"/>
                </a:cubicBezTo>
                <a:cubicBezTo>
                  <a:pt x="919219" y="40667"/>
                  <a:pt x="920029" y="46486"/>
                  <a:pt x="919734" y="52297"/>
                </a:cubicBezTo>
                <a:lnTo>
                  <a:pt x="919734" y="85444"/>
                </a:lnTo>
                <a:lnTo>
                  <a:pt x="911733" y="85444"/>
                </a:lnTo>
                <a:lnTo>
                  <a:pt x="911733" y="52297"/>
                </a:lnTo>
                <a:cubicBezTo>
                  <a:pt x="911990" y="47772"/>
                  <a:pt x="911504" y="43239"/>
                  <a:pt x="910304" y="38867"/>
                </a:cubicBezTo>
                <a:cubicBezTo>
                  <a:pt x="909428" y="36419"/>
                  <a:pt x="907751" y="34333"/>
                  <a:pt x="905541" y="32961"/>
                </a:cubicBezTo>
                <a:cubicBezTo>
                  <a:pt x="903170" y="31418"/>
                  <a:pt x="900369" y="30646"/>
                  <a:pt x="897541" y="30770"/>
                </a:cubicBezTo>
                <a:cubicBezTo>
                  <a:pt x="893807" y="30713"/>
                  <a:pt x="890159" y="31885"/>
                  <a:pt x="887158" y="34104"/>
                </a:cubicBezTo>
                <a:cubicBezTo>
                  <a:pt x="884034" y="36304"/>
                  <a:pt x="881643" y="39390"/>
                  <a:pt x="880300" y="42962"/>
                </a:cubicBezTo>
                <a:cubicBezTo>
                  <a:pt x="878500" y="49144"/>
                  <a:pt x="877757" y="55583"/>
                  <a:pt x="878109" y="62012"/>
                </a:cubicBezTo>
                <a:lnTo>
                  <a:pt x="878109" y="85825"/>
                </a:lnTo>
                <a:lnTo>
                  <a:pt x="870394" y="85825"/>
                </a:lnTo>
                <a:lnTo>
                  <a:pt x="870394" y="54678"/>
                </a:lnTo>
                <a:cubicBezTo>
                  <a:pt x="870623" y="49687"/>
                  <a:pt x="870175" y="44686"/>
                  <a:pt x="869061" y="39819"/>
                </a:cubicBezTo>
                <a:cubicBezTo>
                  <a:pt x="868194" y="37238"/>
                  <a:pt x="866527" y="34999"/>
                  <a:pt x="864298" y="33437"/>
                </a:cubicBezTo>
                <a:cubicBezTo>
                  <a:pt x="861888" y="31875"/>
                  <a:pt x="859069" y="31075"/>
                  <a:pt x="856202" y="31151"/>
                </a:cubicBezTo>
                <a:cubicBezTo>
                  <a:pt x="852554" y="31142"/>
                  <a:pt x="848991" y="32275"/>
                  <a:pt x="846010" y="34390"/>
                </a:cubicBezTo>
                <a:cubicBezTo>
                  <a:pt x="842867" y="36552"/>
                  <a:pt x="840447" y="39600"/>
                  <a:pt x="839057" y="43153"/>
                </a:cubicBezTo>
                <a:cubicBezTo>
                  <a:pt x="837276" y="48620"/>
                  <a:pt x="836504" y="54364"/>
                  <a:pt x="836771" y="60107"/>
                </a:cubicBezTo>
                <a:lnTo>
                  <a:pt x="836771" y="85825"/>
                </a:lnTo>
                <a:lnTo>
                  <a:pt x="828960" y="85825"/>
                </a:lnTo>
                <a:lnTo>
                  <a:pt x="829056" y="24674"/>
                </a:lnTo>
                <a:lnTo>
                  <a:pt x="836866" y="24674"/>
                </a:lnTo>
                <a:lnTo>
                  <a:pt x="836866" y="35152"/>
                </a:lnTo>
                <a:cubicBezTo>
                  <a:pt x="839105" y="31828"/>
                  <a:pt x="841953" y="28951"/>
                  <a:pt x="845248" y="26675"/>
                </a:cubicBezTo>
                <a:cubicBezTo>
                  <a:pt x="849011" y="24379"/>
                  <a:pt x="853325" y="23160"/>
                  <a:pt x="857726" y="23150"/>
                </a:cubicBezTo>
                <a:close/>
                <a:moveTo>
                  <a:pt x="321373" y="23149"/>
                </a:moveTo>
                <a:cubicBezTo>
                  <a:pt x="324259" y="23140"/>
                  <a:pt x="327107" y="23721"/>
                  <a:pt x="329755" y="24864"/>
                </a:cubicBezTo>
                <a:cubicBezTo>
                  <a:pt x="332222" y="25893"/>
                  <a:pt x="334442" y="27455"/>
                  <a:pt x="336232" y="29436"/>
                </a:cubicBezTo>
                <a:cubicBezTo>
                  <a:pt x="338194" y="31903"/>
                  <a:pt x="339671" y="34713"/>
                  <a:pt x="340614" y="37723"/>
                </a:cubicBezTo>
                <a:cubicBezTo>
                  <a:pt x="342804" y="33351"/>
                  <a:pt x="346091" y="29608"/>
                  <a:pt x="350139" y="26864"/>
                </a:cubicBezTo>
                <a:cubicBezTo>
                  <a:pt x="353882" y="24435"/>
                  <a:pt x="358254" y="23140"/>
                  <a:pt x="362712" y="23149"/>
                </a:cubicBezTo>
                <a:cubicBezTo>
                  <a:pt x="366655" y="23083"/>
                  <a:pt x="370532" y="24178"/>
                  <a:pt x="373856" y="26293"/>
                </a:cubicBezTo>
                <a:cubicBezTo>
                  <a:pt x="377047" y="28493"/>
                  <a:pt x="379523" y="31570"/>
                  <a:pt x="381000" y="35151"/>
                </a:cubicBezTo>
                <a:cubicBezTo>
                  <a:pt x="382781" y="40685"/>
                  <a:pt x="383552" y="46486"/>
                  <a:pt x="383286" y="52296"/>
                </a:cubicBezTo>
                <a:lnTo>
                  <a:pt x="383286" y="85443"/>
                </a:lnTo>
                <a:lnTo>
                  <a:pt x="375380" y="85443"/>
                </a:lnTo>
                <a:lnTo>
                  <a:pt x="375380" y="52296"/>
                </a:lnTo>
                <a:cubicBezTo>
                  <a:pt x="375637" y="47772"/>
                  <a:pt x="375152" y="43238"/>
                  <a:pt x="373951" y="38866"/>
                </a:cubicBezTo>
                <a:cubicBezTo>
                  <a:pt x="373046" y="36437"/>
                  <a:pt x="371370" y="34360"/>
                  <a:pt x="369189" y="32960"/>
                </a:cubicBezTo>
                <a:cubicBezTo>
                  <a:pt x="366808" y="31436"/>
                  <a:pt x="364017" y="30674"/>
                  <a:pt x="361188" y="30769"/>
                </a:cubicBezTo>
                <a:cubicBezTo>
                  <a:pt x="357454" y="30712"/>
                  <a:pt x="353806" y="31884"/>
                  <a:pt x="350806" y="34103"/>
                </a:cubicBezTo>
                <a:cubicBezTo>
                  <a:pt x="347681" y="36303"/>
                  <a:pt x="345291" y="39390"/>
                  <a:pt x="343948" y="42961"/>
                </a:cubicBezTo>
                <a:cubicBezTo>
                  <a:pt x="342100" y="49134"/>
                  <a:pt x="341357" y="55582"/>
                  <a:pt x="341757" y="62011"/>
                </a:cubicBezTo>
                <a:lnTo>
                  <a:pt x="341757" y="85824"/>
                </a:lnTo>
                <a:lnTo>
                  <a:pt x="333946" y="85824"/>
                </a:lnTo>
                <a:lnTo>
                  <a:pt x="333946" y="54677"/>
                </a:lnTo>
                <a:cubicBezTo>
                  <a:pt x="334213" y="49677"/>
                  <a:pt x="333727" y="44676"/>
                  <a:pt x="332518" y="39818"/>
                </a:cubicBezTo>
                <a:cubicBezTo>
                  <a:pt x="331679" y="37218"/>
                  <a:pt x="330003" y="34980"/>
                  <a:pt x="327755" y="33436"/>
                </a:cubicBezTo>
                <a:cubicBezTo>
                  <a:pt x="325345" y="31874"/>
                  <a:pt x="322526" y="31074"/>
                  <a:pt x="319659" y="31150"/>
                </a:cubicBezTo>
                <a:cubicBezTo>
                  <a:pt x="316039" y="31141"/>
                  <a:pt x="312505" y="32274"/>
                  <a:pt x="309562" y="34389"/>
                </a:cubicBezTo>
                <a:cubicBezTo>
                  <a:pt x="306419" y="36551"/>
                  <a:pt x="304000" y="39599"/>
                  <a:pt x="302609" y="43152"/>
                </a:cubicBezTo>
                <a:cubicBezTo>
                  <a:pt x="300828" y="48619"/>
                  <a:pt x="300056" y="54363"/>
                  <a:pt x="300323" y="60107"/>
                </a:cubicBezTo>
                <a:lnTo>
                  <a:pt x="300323" y="85824"/>
                </a:lnTo>
                <a:lnTo>
                  <a:pt x="292512" y="85824"/>
                </a:lnTo>
                <a:lnTo>
                  <a:pt x="292703" y="24674"/>
                </a:lnTo>
                <a:lnTo>
                  <a:pt x="300514" y="24674"/>
                </a:lnTo>
                <a:lnTo>
                  <a:pt x="300514" y="35151"/>
                </a:lnTo>
                <a:cubicBezTo>
                  <a:pt x="302752" y="31827"/>
                  <a:pt x="305600" y="28950"/>
                  <a:pt x="308895" y="26674"/>
                </a:cubicBezTo>
                <a:cubicBezTo>
                  <a:pt x="312648" y="24359"/>
                  <a:pt x="316963" y="23140"/>
                  <a:pt x="321373" y="23149"/>
                </a:cubicBezTo>
                <a:close/>
                <a:moveTo>
                  <a:pt x="508635" y="22959"/>
                </a:moveTo>
                <a:cubicBezTo>
                  <a:pt x="512921" y="22883"/>
                  <a:pt x="517131" y="24073"/>
                  <a:pt x="520731" y="26388"/>
                </a:cubicBezTo>
                <a:cubicBezTo>
                  <a:pt x="524237" y="28703"/>
                  <a:pt x="526961" y="32017"/>
                  <a:pt x="528542" y="35913"/>
                </a:cubicBezTo>
                <a:cubicBezTo>
                  <a:pt x="530475" y="41809"/>
                  <a:pt x="531314" y="48000"/>
                  <a:pt x="531018" y="54201"/>
                </a:cubicBezTo>
                <a:lnTo>
                  <a:pt x="531018" y="85443"/>
                </a:lnTo>
                <a:lnTo>
                  <a:pt x="523208" y="85443"/>
                </a:lnTo>
                <a:lnTo>
                  <a:pt x="523208" y="56868"/>
                </a:lnTo>
                <a:cubicBezTo>
                  <a:pt x="523379" y="52182"/>
                  <a:pt x="523094" y="47495"/>
                  <a:pt x="522351" y="42866"/>
                </a:cubicBezTo>
                <a:cubicBezTo>
                  <a:pt x="521789" y="39171"/>
                  <a:pt x="519931" y="35799"/>
                  <a:pt x="517112" y="33341"/>
                </a:cubicBezTo>
                <a:cubicBezTo>
                  <a:pt x="514216" y="31217"/>
                  <a:pt x="510692" y="30150"/>
                  <a:pt x="507111" y="30293"/>
                </a:cubicBezTo>
                <a:cubicBezTo>
                  <a:pt x="502415" y="30255"/>
                  <a:pt x="497872" y="31951"/>
                  <a:pt x="494347" y="35056"/>
                </a:cubicBezTo>
                <a:cubicBezTo>
                  <a:pt x="490709" y="37989"/>
                  <a:pt x="488127" y="42038"/>
                  <a:pt x="487013" y="46581"/>
                </a:cubicBezTo>
                <a:cubicBezTo>
                  <a:pt x="486060" y="52048"/>
                  <a:pt x="485670" y="57601"/>
                  <a:pt x="485870" y="63154"/>
                </a:cubicBezTo>
                <a:lnTo>
                  <a:pt x="485870" y="85443"/>
                </a:lnTo>
                <a:lnTo>
                  <a:pt x="478059" y="85443"/>
                </a:lnTo>
                <a:lnTo>
                  <a:pt x="478059" y="24673"/>
                </a:lnTo>
                <a:lnTo>
                  <a:pt x="485870" y="24673"/>
                </a:lnTo>
                <a:lnTo>
                  <a:pt x="485870" y="35532"/>
                </a:lnTo>
                <a:cubicBezTo>
                  <a:pt x="488623" y="31665"/>
                  <a:pt x="492166" y="28417"/>
                  <a:pt x="496252" y="26007"/>
                </a:cubicBezTo>
                <a:cubicBezTo>
                  <a:pt x="500062" y="23988"/>
                  <a:pt x="504320" y="22940"/>
                  <a:pt x="508635" y="22959"/>
                </a:cubicBezTo>
                <a:close/>
                <a:moveTo>
                  <a:pt x="599218" y="22769"/>
                </a:moveTo>
                <a:cubicBezTo>
                  <a:pt x="603914" y="22712"/>
                  <a:pt x="608553" y="23788"/>
                  <a:pt x="612744" y="25913"/>
                </a:cubicBezTo>
                <a:cubicBezTo>
                  <a:pt x="616954" y="28227"/>
                  <a:pt x="620573" y="31485"/>
                  <a:pt x="623316" y="35438"/>
                </a:cubicBezTo>
                <a:lnTo>
                  <a:pt x="623316" y="24674"/>
                </a:lnTo>
                <a:lnTo>
                  <a:pt x="631127" y="24674"/>
                </a:lnTo>
                <a:lnTo>
                  <a:pt x="631127" y="85444"/>
                </a:lnTo>
                <a:lnTo>
                  <a:pt x="623412" y="85444"/>
                </a:lnTo>
                <a:lnTo>
                  <a:pt x="623412" y="74966"/>
                </a:lnTo>
                <a:cubicBezTo>
                  <a:pt x="620449" y="78700"/>
                  <a:pt x="616716" y="81758"/>
                  <a:pt x="612458" y="83920"/>
                </a:cubicBezTo>
                <a:cubicBezTo>
                  <a:pt x="608295" y="86015"/>
                  <a:pt x="603685" y="87063"/>
                  <a:pt x="599028" y="86968"/>
                </a:cubicBezTo>
                <a:cubicBezTo>
                  <a:pt x="590684" y="87015"/>
                  <a:pt x="582702" y="83558"/>
                  <a:pt x="577025" y="77443"/>
                </a:cubicBezTo>
                <a:cubicBezTo>
                  <a:pt x="570862" y="71480"/>
                  <a:pt x="567414" y="63251"/>
                  <a:pt x="567500" y="54678"/>
                </a:cubicBezTo>
                <a:cubicBezTo>
                  <a:pt x="567424" y="46220"/>
                  <a:pt x="570872" y="38105"/>
                  <a:pt x="577025" y="32294"/>
                </a:cubicBezTo>
                <a:cubicBezTo>
                  <a:pt x="582740" y="26122"/>
                  <a:pt x="590808" y="22655"/>
                  <a:pt x="599218" y="22769"/>
                </a:cubicBezTo>
                <a:close/>
                <a:moveTo>
                  <a:pt x="428911" y="22769"/>
                </a:moveTo>
                <a:cubicBezTo>
                  <a:pt x="433607" y="22712"/>
                  <a:pt x="438246" y="23788"/>
                  <a:pt x="442437" y="25912"/>
                </a:cubicBezTo>
                <a:cubicBezTo>
                  <a:pt x="446647" y="28227"/>
                  <a:pt x="450266" y="31484"/>
                  <a:pt x="453009" y="35437"/>
                </a:cubicBezTo>
                <a:lnTo>
                  <a:pt x="453009" y="24674"/>
                </a:lnTo>
                <a:lnTo>
                  <a:pt x="460820" y="24674"/>
                </a:lnTo>
                <a:lnTo>
                  <a:pt x="460820" y="85443"/>
                </a:lnTo>
                <a:lnTo>
                  <a:pt x="453105" y="85443"/>
                </a:lnTo>
                <a:lnTo>
                  <a:pt x="453105" y="74966"/>
                </a:lnTo>
                <a:cubicBezTo>
                  <a:pt x="450162" y="78719"/>
                  <a:pt x="446418" y="81786"/>
                  <a:pt x="442151" y="83919"/>
                </a:cubicBezTo>
                <a:cubicBezTo>
                  <a:pt x="437988" y="86015"/>
                  <a:pt x="433378" y="87063"/>
                  <a:pt x="428721" y="86967"/>
                </a:cubicBezTo>
                <a:cubicBezTo>
                  <a:pt x="420377" y="87015"/>
                  <a:pt x="412395" y="83557"/>
                  <a:pt x="406718" y="77442"/>
                </a:cubicBezTo>
                <a:cubicBezTo>
                  <a:pt x="400555" y="71480"/>
                  <a:pt x="397107" y="63250"/>
                  <a:pt x="397193" y="54677"/>
                </a:cubicBezTo>
                <a:cubicBezTo>
                  <a:pt x="397155" y="46229"/>
                  <a:pt x="400603" y="38132"/>
                  <a:pt x="406718" y="32294"/>
                </a:cubicBezTo>
                <a:cubicBezTo>
                  <a:pt x="412452" y="26141"/>
                  <a:pt x="420501" y="22683"/>
                  <a:pt x="428911" y="22769"/>
                </a:cubicBezTo>
                <a:close/>
                <a:moveTo>
                  <a:pt x="48863" y="1529"/>
                </a:moveTo>
                <a:lnTo>
                  <a:pt x="56674" y="1529"/>
                </a:lnTo>
                <a:lnTo>
                  <a:pt x="56674" y="85730"/>
                </a:lnTo>
                <a:lnTo>
                  <a:pt x="48863" y="85730"/>
                </a:lnTo>
                <a:close/>
                <a:moveTo>
                  <a:pt x="148209" y="1147"/>
                </a:moveTo>
                <a:lnTo>
                  <a:pt x="156020" y="1528"/>
                </a:lnTo>
                <a:lnTo>
                  <a:pt x="156020" y="85729"/>
                </a:lnTo>
                <a:lnTo>
                  <a:pt x="148305" y="85729"/>
                </a:lnTo>
                <a:lnTo>
                  <a:pt x="148305" y="75251"/>
                </a:lnTo>
                <a:cubicBezTo>
                  <a:pt x="145342" y="78985"/>
                  <a:pt x="141609" y="82042"/>
                  <a:pt x="137351" y="84205"/>
                </a:cubicBezTo>
                <a:cubicBezTo>
                  <a:pt x="133188" y="86300"/>
                  <a:pt x="128578" y="87348"/>
                  <a:pt x="123921" y="87253"/>
                </a:cubicBezTo>
                <a:cubicBezTo>
                  <a:pt x="115577" y="87300"/>
                  <a:pt x="107595" y="83843"/>
                  <a:pt x="101918" y="77728"/>
                </a:cubicBezTo>
                <a:cubicBezTo>
                  <a:pt x="95755" y="71765"/>
                  <a:pt x="92307" y="63535"/>
                  <a:pt x="92393" y="54963"/>
                </a:cubicBezTo>
                <a:cubicBezTo>
                  <a:pt x="92355" y="46514"/>
                  <a:pt x="95803" y="38418"/>
                  <a:pt x="101918" y="32579"/>
                </a:cubicBezTo>
                <a:cubicBezTo>
                  <a:pt x="107633" y="26407"/>
                  <a:pt x="115701" y="22940"/>
                  <a:pt x="124111" y="23054"/>
                </a:cubicBezTo>
                <a:cubicBezTo>
                  <a:pt x="128807" y="22997"/>
                  <a:pt x="133446" y="24073"/>
                  <a:pt x="137637" y="26197"/>
                </a:cubicBezTo>
                <a:cubicBezTo>
                  <a:pt x="141847" y="28512"/>
                  <a:pt x="145466" y="31769"/>
                  <a:pt x="148209" y="35722"/>
                </a:cubicBezTo>
                <a:close/>
                <a:moveTo>
                  <a:pt x="550450" y="4"/>
                </a:moveTo>
                <a:cubicBezTo>
                  <a:pt x="552183" y="-63"/>
                  <a:pt x="553850" y="633"/>
                  <a:pt x="555022" y="1909"/>
                </a:cubicBezTo>
                <a:cubicBezTo>
                  <a:pt x="556260" y="3109"/>
                  <a:pt x="556946" y="4757"/>
                  <a:pt x="556927" y="6481"/>
                </a:cubicBezTo>
                <a:cubicBezTo>
                  <a:pt x="556927" y="8167"/>
                  <a:pt x="556241" y="9786"/>
                  <a:pt x="555022" y="10958"/>
                </a:cubicBezTo>
                <a:cubicBezTo>
                  <a:pt x="553822" y="12196"/>
                  <a:pt x="552174" y="12882"/>
                  <a:pt x="550450" y="12863"/>
                </a:cubicBezTo>
                <a:cubicBezTo>
                  <a:pt x="548764" y="12863"/>
                  <a:pt x="547144" y="12177"/>
                  <a:pt x="545973" y="10958"/>
                </a:cubicBezTo>
                <a:cubicBezTo>
                  <a:pt x="544754" y="9786"/>
                  <a:pt x="544068" y="8167"/>
                  <a:pt x="544068" y="6481"/>
                </a:cubicBezTo>
                <a:cubicBezTo>
                  <a:pt x="544049" y="4757"/>
                  <a:pt x="544735" y="3109"/>
                  <a:pt x="545973" y="1909"/>
                </a:cubicBezTo>
                <a:cubicBezTo>
                  <a:pt x="547116" y="652"/>
                  <a:pt x="548754" y="-44"/>
                  <a:pt x="550450" y="4"/>
                </a:cubicBezTo>
                <a:close/>
                <a:moveTo>
                  <a:pt x="75628" y="4"/>
                </a:moveTo>
                <a:cubicBezTo>
                  <a:pt x="77362" y="-63"/>
                  <a:pt x="79029" y="633"/>
                  <a:pt x="80200" y="1909"/>
                </a:cubicBezTo>
                <a:cubicBezTo>
                  <a:pt x="81439" y="3109"/>
                  <a:pt x="82124" y="4757"/>
                  <a:pt x="82105" y="6481"/>
                </a:cubicBezTo>
                <a:cubicBezTo>
                  <a:pt x="82105" y="8167"/>
                  <a:pt x="81420" y="9786"/>
                  <a:pt x="80200" y="10958"/>
                </a:cubicBezTo>
                <a:cubicBezTo>
                  <a:pt x="79000" y="12196"/>
                  <a:pt x="77352" y="12882"/>
                  <a:pt x="75628" y="12863"/>
                </a:cubicBezTo>
                <a:cubicBezTo>
                  <a:pt x="73942" y="12863"/>
                  <a:pt x="72323" y="12177"/>
                  <a:pt x="71152" y="10958"/>
                </a:cubicBezTo>
                <a:cubicBezTo>
                  <a:pt x="69932" y="9786"/>
                  <a:pt x="69247" y="8167"/>
                  <a:pt x="69247" y="6481"/>
                </a:cubicBezTo>
                <a:cubicBezTo>
                  <a:pt x="69228" y="4757"/>
                  <a:pt x="69913" y="3109"/>
                  <a:pt x="71152" y="1909"/>
                </a:cubicBezTo>
                <a:cubicBezTo>
                  <a:pt x="72295" y="652"/>
                  <a:pt x="73933" y="-44"/>
                  <a:pt x="75628" y="4"/>
                </a:cubicBezTo>
                <a:close/>
              </a:path>
            </a:pathLst>
          </a:custGeom>
          <a:solidFill>
            <a:schemeClr val="dk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 id="2147483669" r:id="rId23"/>
    <p:sldLayoutId id="2147483670" r:id="rId2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2.xml"/><Relationship Id="rId3" Type="http://schemas.openxmlformats.org/officeDocument/2006/relationships/image" Target="../media/image1.png"/><Relationship Id="rId4" Type="http://schemas.openxmlformats.org/officeDocument/2006/relationships/image" Target="../media/image10.jp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 Id="rId3" Type="http://schemas.openxmlformats.org/officeDocument/2006/relationships/image" Target="../media/image9.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6.xml"/><Relationship Id="rId3" Type="http://schemas.openxmlformats.org/officeDocument/2006/relationships/image" Target="../media/image13.png"/><Relationship Id="rId4" Type="http://schemas.openxmlformats.org/officeDocument/2006/relationships/image" Target="../media/image14.png"/><Relationship Id="rId5" Type="http://schemas.openxmlformats.org/officeDocument/2006/relationships/image" Target="../media/image1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xml"/><Relationship Id="rId3" Type="http://schemas.openxmlformats.org/officeDocument/2006/relationships/image" Target="../media/image7.jp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2.xml"/><Relationship Id="rId3" Type="http://schemas.openxmlformats.org/officeDocument/2006/relationships/image" Target="../media/image11.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 Id="rId3" Type="http://schemas.openxmlformats.org/officeDocument/2006/relationships/hyperlink" Target="https://slidesmania.com/" TargetMode="External"/><Relationship Id="rId4" Type="http://schemas.openxmlformats.org/officeDocument/2006/relationships/hyperlink" Target="https://unsplash.com/"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7" name="Shape 3447"/>
        <p:cNvGrpSpPr/>
        <p:nvPr/>
      </p:nvGrpSpPr>
      <p:grpSpPr>
        <a:xfrm>
          <a:off x="0" y="0"/>
          <a:ext cx="0" cy="0"/>
          <a:chOff x="0" y="0"/>
          <a:chExt cx="0" cy="0"/>
        </a:xfrm>
      </p:grpSpPr>
      <p:sp>
        <p:nvSpPr>
          <p:cNvPr id="3448" name="Google Shape;3448;p25"/>
          <p:cNvSpPr txBox="1"/>
          <p:nvPr>
            <p:ph type="title"/>
          </p:nvPr>
        </p:nvSpPr>
        <p:spPr>
          <a:xfrm>
            <a:off x="5296275" y="2031250"/>
            <a:ext cx="4785900" cy="2229300"/>
          </a:xfrm>
          <a:prstGeom prst="rect">
            <a:avLst/>
          </a:prstGeom>
        </p:spPr>
        <p:txBody>
          <a:bodyPr anchorCtr="0" anchor="b" bIns="121900" lIns="121900" spcFirstLastPara="1" rIns="121900" wrap="square" tIns="121900">
            <a:noAutofit/>
          </a:bodyPr>
          <a:lstStyle/>
          <a:p>
            <a:pPr indent="0" lvl="0" marL="0" rtl="0" algn="l">
              <a:spcBef>
                <a:spcPts val="0"/>
              </a:spcBef>
              <a:spcAft>
                <a:spcPts val="0"/>
              </a:spcAft>
              <a:buNone/>
            </a:pPr>
            <a:r>
              <a:rPr lang="en"/>
              <a:t>Here your presentation title.</a:t>
            </a:r>
            <a:endParaRPr/>
          </a:p>
        </p:txBody>
      </p:sp>
      <p:sp>
        <p:nvSpPr>
          <p:cNvPr id="3449" name="Google Shape;3449;p25"/>
          <p:cNvSpPr txBox="1"/>
          <p:nvPr>
            <p:ph idx="1" type="subTitle"/>
          </p:nvPr>
        </p:nvSpPr>
        <p:spPr>
          <a:xfrm>
            <a:off x="5296275" y="4260550"/>
            <a:ext cx="47859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And here your subtitle.</a:t>
            </a:r>
            <a:endParaRPr>
              <a:solidFill>
                <a:schemeClr val="accent1"/>
              </a:solidFill>
            </a:endParaRPr>
          </a:p>
        </p:txBody>
      </p:sp>
      <p:cxnSp>
        <p:nvCxnSpPr>
          <p:cNvPr id="3450" name="Google Shape;3450;p25"/>
          <p:cNvCxnSpPr/>
          <p:nvPr/>
        </p:nvCxnSpPr>
        <p:spPr>
          <a:xfrm>
            <a:off x="5348667" y="4915368"/>
            <a:ext cx="47859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42" name="Shape 3542"/>
        <p:cNvGrpSpPr/>
        <p:nvPr/>
      </p:nvGrpSpPr>
      <p:grpSpPr>
        <a:xfrm>
          <a:off x="0" y="0"/>
          <a:ext cx="0" cy="0"/>
          <a:chOff x="0" y="0"/>
          <a:chExt cx="0" cy="0"/>
        </a:xfrm>
      </p:grpSpPr>
      <p:sp>
        <p:nvSpPr>
          <p:cNvPr id="3543" name="Google Shape;3543;p34"/>
          <p:cNvSpPr txBox="1"/>
          <p:nvPr>
            <p:ph type="title"/>
          </p:nvPr>
        </p:nvSpPr>
        <p:spPr>
          <a:xfrm>
            <a:off x="2510675" y="1010225"/>
            <a:ext cx="7237800" cy="47436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Very interesting facts!</a:t>
            </a:r>
            <a:endParaRPr/>
          </a:p>
        </p:txBody>
      </p:sp>
      <p:sp>
        <p:nvSpPr>
          <p:cNvPr id="3544" name="Google Shape;3544;p34"/>
          <p:cNvSpPr txBox="1"/>
          <p:nvPr>
            <p:ph idx="4294967295" type="body"/>
          </p:nvPr>
        </p:nvSpPr>
        <p:spPr>
          <a:xfrm>
            <a:off x="3048050" y="6553200"/>
            <a:ext cx="9105900" cy="2823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sz="1200"/>
              <a:t>This is where you section ends. Duplicate this set of slides as many times you need to go over all your sections.</a:t>
            </a:r>
            <a:endParaRPr sz="1200"/>
          </a:p>
        </p:txBody>
      </p:sp>
      <p:cxnSp>
        <p:nvCxnSpPr>
          <p:cNvPr id="3545" name="Google Shape;3545;p34"/>
          <p:cNvCxnSpPr/>
          <p:nvPr/>
        </p:nvCxnSpPr>
        <p:spPr>
          <a:xfrm>
            <a:off x="3888450" y="1010218"/>
            <a:ext cx="44151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cxnSp>
        <p:nvCxnSpPr>
          <p:cNvPr id="3546" name="Google Shape;3546;p34"/>
          <p:cNvCxnSpPr/>
          <p:nvPr/>
        </p:nvCxnSpPr>
        <p:spPr>
          <a:xfrm>
            <a:off x="3888450" y="5753818"/>
            <a:ext cx="44151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50" name="Shape 3550"/>
        <p:cNvGrpSpPr/>
        <p:nvPr/>
      </p:nvGrpSpPr>
      <p:grpSpPr>
        <a:xfrm>
          <a:off x="0" y="0"/>
          <a:ext cx="0" cy="0"/>
          <a:chOff x="0" y="0"/>
          <a:chExt cx="0" cy="0"/>
        </a:xfrm>
      </p:grpSpPr>
      <p:sp>
        <p:nvSpPr>
          <p:cNvPr id="3551" name="Google Shape;3551;p35"/>
          <p:cNvSpPr txBox="1"/>
          <p:nvPr>
            <p:ph idx="1" type="body"/>
          </p:nvPr>
        </p:nvSpPr>
        <p:spPr>
          <a:xfrm>
            <a:off x="3901125" y="4534425"/>
            <a:ext cx="7624200" cy="1333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Add a brief introduction of your section here: Let’s dive in and get to know some interesting facts about animals!</a:t>
            </a:r>
            <a:endParaRPr/>
          </a:p>
        </p:txBody>
      </p:sp>
      <p:sp>
        <p:nvSpPr>
          <p:cNvPr id="3552" name="Google Shape;3552;p35"/>
          <p:cNvSpPr txBox="1"/>
          <p:nvPr>
            <p:ph type="title"/>
          </p:nvPr>
        </p:nvSpPr>
        <p:spPr>
          <a:xfrm>
            <a:off x="3901125" y="1688200"/>
            <a:ext cx="7624200" cy="2674800"/>
          </a:xfrm>
          <a:prstGeom prst="rect">
            <a:avLst/>
          </a:prstGeom>
        </p:spPr>
        <p:txBody>
          <a:bodyPr anchorCtr="0" anchor="b" bIns="121900" lIns="121900" spcFirstLastPara="1" rIns="121900" wrap="square" tIns="121900">
            <a:noAutofit/>
          </a:bodyPr>
          <a:lstStyle/>
          <a:p>
            <a:pPr indent="0" lvl="0" marL="0" rtl="0" algn="l">
              <a:spcBef>
                <a:spcPts val="0"/>
              </a:spcBef>
              <a:spcAft>
                <a:spcPts val="0"/>
              </a:spcAft>
              <a:buNone/>
            </a:pPr>
            <a:r>
              <a:rPr lang="en"/>
              <a:t>Now, we </a:t>
            </a:r>
            <a:r>
              <a:rPr lang="en"/>
              <a:t>will talk about this other thing.</a:t>
            </a:r>
            <a:endParaRPr/>
          </a:p>
        </p:txBody>
      </p:sp>
      <p:cxnSp>
        <p:nvCxnSpPr>
          <p:cNvPr id="3553" name="Google Shape;3553;p35"/>
          <p:cNvCxnSpPr/>
          <p:nvPr/>
        </p:nvCxnSpPr>
        <p:spPr>
          <a:xfrm>
            <a:off x="4103192" y="4415193"/>
            <a:ext cx="69309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
        <p:nvSpPr>
          <p:cNvPr id="3554" name="Google Shape;3554;p35"/>
          <p:cNvSpPr/>
          <p:nvPr/>
        </p:nvSpPr>
        <p:spPr>
          <a:xfrm>
            <a:off x="1295389" y="1812476"/>
            <a:ext cx="1087856" cy="581202"/>
          </a:xfrm>
          <a:prstGeom prst="rect">
            <a:avLst/>
          </a:prstGeom>
        </p:spPr>
        <p:txBody>
          <a:bodyPr>
            <a:prstTxWarp prst="textPlain"/>
          </a:bodyPr>
          <a:lstStyle/>
          <a:p>
            <a:pPr lvl="0" algn="ctr"/>
            <a:r>
              <a:rPr b="0" i="0">
                <a:ln>
                  <a:noFill/>
                </a:ln>
                <a:solidFill>
                  <a:schemeClr val="accent6"/>
                </a:solidFill>
                <a:latin typeface="Lemon"/>
              </a:rPr>
              <a:t>02</a:t>
            </a: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accent2"/>
        </a:solidFill>
      </p:bgPr>
    </p:bg>
    <p:spTree>
      <p:nvGrpSpPr>
        <p:cNvPr id="3558" name="Shape 3558"/>
        <p:cNvGrpSpPr/>
        <p:nvPr/>
      </p:nvGrpSpPr>
      <p:grpSpPr>
        <a:xfrm>
          <a:off x="0" y="0"/>
          <a:ext cx="0" cy="0"/>
          <a:chOff x="0" y="0"/>
          <a:chExt cx="0" cy="0"/>
        </a:xfrm>
      </p:grpSpPr>
      <p:sp>
        <p:nvSpPr>
          <p:cNvPr id="3559" name="Google Shape;3559;p36"/>
          <p:cNvSpPr/>
          <p:nvPr/>
        </p:nvSpPr>
        <p:spPr>
          <a:xfrm>
            <a:off x="298050" y="450150"/>
            <a:ext cx="11595900" cy="5957700"/>
          </a:xfrm>
          <a:prstGeom prst="rect">
            <a:avLst/>
          </a:prstGeom>
          <a:solidFill>
            <a:schemeClr val="lt1"/>
          </a:solidFill>
          <a:ln>
            <a:noFill/>
          </a:ln>
          <a:effectLst>
            <a:outerShdw blurRad="457200" rotWithShape="0" algn="bl" dir="6180000" dist="38100">
              <a:srgbClr val="000000">
                <a:alpha val="29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pic>
        <p:nvPicPr>
          <p:cNvPr id="3560" name="Google Shape;3560;p36"/>
          <p:cNvPicPr preferRelativeResize="0"/>
          <p:nvPr/>
        </p:nvPicPr>
        <p:blipFill rotWithShape="1">
          <a:blip r:embed="rId3">
            <a:alphaModFix amt="50000"/>
          </a:blip>
          <a:srcRect b="0" l="0" r="0" t="0"/>
          <a:stretch/>
        </p:blipFill>
        <p:spPr>
          <a:xfrm>
            <a:off x="298050" y="450150"/>
            <a:ext cx="11595850" cy="5957700"/>
          </a:xfrm>
          <a:prstGeom prst="rect">
            <a:avLst/>
          </a:prstGeom>
          <a:noFill/>
          <a:ln>
            <a:noFill/>
          </a:ln>
          <a:effectLst>
            <a:outerShdw blurRad="50800" rotWithShape="0" algn="ctr" dir="5400000" dist="50800">
              <a:srgbClr val="000000">
                <a:alpha val="0"/>
              </a:srgbClr>
            </a:outerShdw>
          </a:effectLst>
        </p:spPr>
      </p:pic>
      <p:pic>
        <p:nvPicPr>
          <p:cNvPr id="3561" name="Google Shape;3561;p36"/>
          <p:cNvPicPr preferRelativeResize="0"/>
          <p:nvPr/>
        </p:nvPicPr>
        <p:blipFill rotWithShape="1">
          <a:blip r:embed="rId4">
            <a:alphaModFix/>
          </a:blip>
          <a:srcRect b="31690" l="0" r="0" t="11971"/>
          <a:stretch/>
        </p:blipFill>
        <p:spPr>
          <a:xfrm>
            <a:off x="550225" y="802978"/>
            <a:ext cx="5790000" cy="4351500"/>
          </a:xfrm>
          <a:prstGeom prst="roundRect">
            <a:avLst>
              <a:gd fmla="val 0" name="adj"/>
            </a:avLst>
          </a:prstGeom>
          <a:noFill/>
          <a:ln>
            <a:noFill/>
          </a:ln>
        </p:spPr>
      </p:pic>
      <p:sp>
        <p:nvSpPr>
          <p:cNvPr id="3562" name="Google Shape;3562;p36"/>
          <p:cNvSpPr txBox="1"/>
          <p:nvPr>
            <p:ph idx="4294967295" type="title"/>
          </p:nvPr>
        </p:nvSpPr>
        <p:spPr>
          <a:xfrm>
            <a:off x="6591400" y="802975"/>
            <a:ext cx="5256600" cy="4351500"/>
          </a:xfrm>
          <a:prstGeom prst="rect">
            <a:avLst/>
          </a:prstGeom>
        </p:spPr>
        <p:txBody>
          <a:bodyPr anchorCtr="0" anchor="ctr" bIns="121900" lIns="121900" spcFirstLastPara="1" rIns="121900" wrap="square" tIns="121900">
            <a:noAutofit/>
          </a:bodyPr>
          <a:lstStyle/>
          <a:p>
            <a:pPr indent="0" lvl="0" marL="0" rtl="0" algn="l">
              <a:spcBef>
                <a:spcPts val="0"/>
              </a:spcBef>
              <a:spcAft>
                <a:spcPts val="0"/>
              </a:spcAft>
              <a:buNone/>
            </a:pPr>
            <a:r>
              <a:rPr lang="en" sz="5500"/>
              <a:t>Koalas are even more lazy than cats.</a:t>
            </a:r>
            <a:endParaRPr sz="5500"/>
          </a:p>
        </p:txBody>
      </p:sp>
      <p:sp>
        <p:nvSpPr>
          <p:cNvPr id="3563" name="Google Shape;3563;p36"/>
          <p:cNvSpPr txBox="1"/>
          <p:nvPr>
            <p:ph idx="4294967295" type="body"/>
          </p:nvPr>
        </p:nvSpPr>
        <p:spPr>
          <a:xfrm>
            <a:off x="550225" y="5341800"/>
            <a:ext cx="11129100" cy="974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Koalas don’t have much energy and, when not feasting on leaves, they spend their time dozing in the branches. Believe it or not, they can sleep for up to 18 hours a day!</a:t>
            </a:r>
            <a:endParaRPr/>
          </a:p>
          <a:p>
            <a:pPr indent="0" lvl="0" marL="0" rtl="0" algn="l">
              <a:spcBef>
                <a:spcPts val="2100"/>
              </a:spcBef>
              <a:spcAft>
                <a:spcPts val="0"/>
              </a:spcAft>
              <a:buNone/>
            </a:pPr>
            <a:r>
              <a:t/>
            </a:r>
            <a:endParaRPr/>
          </a:p>
          <a:p>
            <a:pPr indent="0" lvl="0" marL="0" rtl="0" algn="l">
              <a:spcBef>
                <a:spcPts val="2100"/>
              </a:spcBef>
              <a:spcAft>
                <a:spcPts val="2100"/>
              </a:spcAft>
              <a:buNone/>
            </a:pPr>
            <a:r>
              <a:t/>
            </a:r>
            <a:endParaRPr/>
          </a:p>
        </p:txBody>
      </p:sp>
      <p:cxnSp>
        <p:nvCxnSpPr>
          <p:cNvPr id="3564" name="Google Shape;3564;p36"/>
          <p:cNvCxnSpPr/>
          <p:nvPr/>
        </p:nvCxnSpPr>
        <p:spPr>
          <a:xfrm>
            <a:off x="550217" y="5341793"/>
            <a:ext cx="111198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68" name="Shape 3568"/>
        <p:cNvGrpSpPr/>
        <p:nvPr/>
      </p:nvGrpSpPr>
      <p:grpSpPr>
        <a:xfrm>
          <a:off x="0" y="0"/>
          <a:ext cx="0" cy="0"/>
          <a:chOff x="0" y="0"/>
          <a:chExt cx="0" cy="0"/>
        </a:xfrm>
      </p:grpSpPr>
      <p:sp>
        <p:nvSpPr>
          <p:cNvPr id="3569" name="Google Shape;3569;p37"/>
          <p:cNvSpPr txBox="1"/>
          <p:nvPr>
            <p:ph type="title"/>
          </p:nvPr>
        </p:nvSpPr>
        <p:spPr>
          <a:xfrm>
            <a:off x="640500" y="1939988"/>
            <a:ext cx="5333400" cy="799200"/>
          </a:xfrm>
          <a:prstGeom prst="rect">
            <a:avLst/>
          </a:prstGeom>
          <a:noFill/>
          <a:ln>
            <a:noFill/>
          </a:ln>
        </p:spPr>
        <p:txBody>
          <a:bodyPr anchorCtr="0" anchor="t" bIns="121900" lIns="121900" spcFirstLastPara="1" rIns="121900" wrap="square" tIns="121900">
            <a:noAutofit/>
          </a:bodyPr>
          <a:lstStyle/>
          <a:p>
            <a:pPr indent="0" lvl="0" marL="0" rtl="0" algn="l">
              <a:lnSpc>
                <a:spcPct val="80000"/>
              </a:lnSpc>
              <a:spcBef>
                <a:spcPts val="0"/>
              </a:spcBef>
              <a:spcAft>
                <a:spcPts val="0"/>
              </a:spcAft>
              <a:buSzPts val="7000"/>
              <a:buNone/>
            </a:pPr>
            <a:r>
              <a:rPr lang="en" sz="3800"/>
              <a:t>Cats love to sleep.</a:t>
            </a:r>
            <a:endParaRPr sz="3800"/>
          </a:p>
        </p:txBody>
      </p:sp>
      <p:sp>
        <p:nvSpPr>
          <p:cNvPr id="3570" name="Google Shape;3570;p37"/>
          <p:cNvSpPr txBox="1"/>
          <p:nvPr>
            <p:ph idx="4294967295" type="body"/>
          </p:nvPr>
        </p:nvSpPr>
        <p:spPr>
          <a:xfrm>
            <a:off x="640500" y="2843463"/>
            <a:ext cx="5333400" cy="20625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2100"/>
              </a:spcBef>
              <a:spcAft>
                <a:spcPts val="0"/>
              </a:spcAft>
              <a:buSzPts val="1900"/>
              <a:buNone/>
            </a:pPr>
            <a:r>
              <a:rPr lang="en"/>
              <a:t>A fifteen-year-old cat has probably spent ten years of its life sleeping.</a:t>
            </a:r>
            <a:endParaRPr/>
          </a:p>
          <a:p>
            <a:pPr indent="0" lvl="0" marL="0" rtl="0" algn="l">
              <a:lnSpc>
                <a:spcPct val="115000"/>
              </a:lnSpc>
              <a:spcBef>
                <a:spcPts val="2100"/>
              </a:spcBef>
              <a:spcAft>
                <a:spcPts val="0"/>
              </a:spcAft>
              <a:buSzPts val="1900"/>
              <a:buNone/>
            </a:pPr>
            <a:r>
              <a:rPr lang="en"/>
              <a:t>Also, cats use their whiskers as feelers to determine if a space is too small to squeeze through.</a:t>
            </a:r>
            <a:endParaRPr/>
          </a:p>
          <a:p>
            <a:pPr indent="0" lvl="0" marL="0" rtl="0" algn="l">
              <a:lnSpc>
                <a:spcPct val="115000"/>
              </a:lnSpc>
              <a:spcBef>
                <a:spcPts val="2100"/>
              </a:spcBef>
              <a:spcAft>
                <a:spcPts val="0"/>
              </a:spcAft>
              <a:buSzPts val="1900"/>
              <a:buNone/>
            </a:pPr>
            <a:r>
              <a:t/>
            </a:r>
            <a:endParaRPr/>
          </a:p>
          <a:p>
            <a:pPr indent="0" lvl="0" marL="0" rtl="0" algn="l">
              <a:lnSpc>
                <a:spcPct val="115000"/>
              </a:lnSpc>
              <a:spcBef>
                <a:spcPts val="2100"/>
              </a:spcBef>
              <a:spcAft>
                <a:spcPts val="0"/>
              </a:spcAft>
              <a:buSzPts val="1900"/>
              <a:buNone/>
            </a:pPr>
            <a:r>
              <a:t/>
            </a:r>
            <a:endParaRPr/>
          </a:p>
          <a:p>
            <a:pPr indent="0" lvl="0" marL="0" rtl="0" algn="l">
              <a:lnSpc>
                <a:spcPct val="115000"/>
              </a:lnSpc>
              <a:spcBef>
                <a:spcPts val="2100"/>
              </a:spcBef>
              <a:spcAft>
                <a:spcPts val="2100"/>
              </a:spcAft>
              <a:buSzPts val="1900"/>
              <a:buNone/>
            </a:pPr>
            <a:r>
              <a:t/>
            </a:r>
            <a:endParaRPr/>
          </a:p>
        </p:txBody>
      </p:sp>
      <p:pic>
        <p:nvPicPr>
          <p:cNvPr id="3571" name="Google Shape;3571;p37"/>
          <p:cNvPicPr preferRelativeResize="0"/>
          <p:nvPr/>
        </p:nvPicPr>
        <p:blipFill rotWithShape="1">
          <a:blip r:embed="rId3">
            <a:alphaModFix/>
          </a:blip>
          <a:srcRect b="0" l="2963" r="2963" t="0"/>
          <a:stretch/>
        </p:blipFill>
        <p:spPr>
          <a:xfrm flipH="1">
            <a:off x="6508851" y="-12045"/>
            <a:ext cx="5170499" cy="6870045"/>
          </a:xfrm>
          <a:prstGeom prst="rect">
            <a:avLst/>
          </a:prstGeom>
          <a:noFill/>
          <a:ln>
            <a:noFill/>
          </a:ln>
        </p:spPr>
      </p:pic>
      <p:cxnSp>
        <p:nvCxnSpPr>
          <p:cNvPr id="3572" name="Google Shape;3572;p37"/>
          <p:cNvCxnSpPr/>
          <p:nvPr/>
        </p:nvCxnSpPr>
        <p:spPr>
          <a:xfrm>
            <a:off x="837667" y="2572593"/>
            <a:ext cx="52023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6" name="Shape 3576"/>
        <p:cNvGrpSpPr/>
        <p:nvPr/>
      </p:nvGrpSpPr>
      <p:grpSpPr>
        <a:xfrm>
          <a:off x="0" y="0"/>
          <a:ext cx="0" cy="0"/>
          <a:chOff x="0" y="0"/>
          <a:chExt cx="0" cy="0"/>
        </a:xfrm>
      </p:grpSpPr>
      <p:sp>
        <p:nvSpPr>
          <p:cNvPr id="3577" name="Google Shape;3577;p38"/>
          <p:cNvSpPr/>
          <p:nvPr/>
        </p:nvSpPr>
        <p:spPr>
          <a:xfrm rot="5400000">
            <a:off x="738575" y="2381375"/>
            <a:ext cx="3094200" cy="3094200"/>
          </a:xfrm>
          <a:prstGeom prst="blockArc">
            <a:avLst>
              <a:gd fmla="val 10800000" name="adj1"/>
              <a:gd fmla="val 10779743" name="adj2"/>
              <a:gd fmla="val 1323" name="adj3"/>
            </a:avLst>
          </a:prstGeom>
          <a:solidFill>
            <a:schemeClr val="accent5"/>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578" name="Google Shape;3578;p38"/>
          <p:cNvSpPr/>
          <p:nvPr/>
        </p:nvSpPr>
        <p:spPr>
          <a:xfrm rot="5400000">
            <a:off x="4585363" y="2381375"/>
            <a:ext cx="3094200" cy="3094200"/>
          </a:xfrm>
          <a:prstGeom prst="blockArc">
            <a:avLst>
              <a:gd fmla="val 5310127" name="adj1"/>
              <a:gd fmla="val 10779743" name="adj2"/>
              <a:gd fmla="val 1323" name="adj3"/>
            </a:avLst>
          </a:prstGeom>
          <a:solidFill>
            <a:schemeClr val="accent5"/>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579" name="Google Shape;3579;p38"/>
          <p:cNvSpPr/>
          <p:nvPr/>
        </p:nvSpPr>
        <p:spPr>
          <a:xfrm rot="5400000">
            <a:off x="8432150" y="2381375"/>
            <a:ext cx="3094200" cy="3094200"/>
          </a:xfrm>
          <a:prstGeom prst="blockArc">
            <a:avLst>
              <a:gd fmla="val 16225776" name="adj1"/>
              <a:gd fmla="val 10779743" name="adj2"/>
              <a:gd fmla="val 1323" name="adj3"/>
            </a:avLst>
          </a:prstGeom>
          <a:solidFill>
            <a:schemeClr val="accent5"/>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580" name="Google Shape;3580;p38"/>
          <p:cNvSpPr txBox="1"/>
          <p:nvPr>
            <p:ph idx="2" type="title"/>
          </p:nvPr>
        </p:nvSpPr>
        <p:spPr>
          <a:xfrm>
            <a:off x="715025" y="898175"/>
            <a:ext cx="107148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Some facts about my cats. </a:t>
            </a:r>
            <a:endParaRPr/>
          </a:p>
        </p:txBody>
      </p:sp>
      <p:sp>
        <p:nvSpPr>
          <p:cNvPr id="3581" name="Google Shape;3581;p38"/>
          <p:cNvSpPr txBox="1"/>
          <p:nvPr>
            <p:ph idx="5" type="body"/>
          </p:nvPr>
        </p:nvSpPr>
        <p:spPr>
          <a:xfrm>
            <a:off x="4879675" y="3880850"/>
            <a:ext cx="24618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Traveled by plane. Twice!</a:t>
            </a:r>
            <a:endParaRPr/>
          </a:p>
        </p:txBody>
      </p:sp>
      <p:sp>
        <p:nvSpPr>
          <p:cNvPr id="3582" name="Google Shape;3582;p38"/>
          <p:cNvSpPr txBox="1"/>
          <p:nvPr>
            <p:ph idx="6" type="body"/>
          </p:nvPr>
        </p:nvSpPr>
        <p:spPr>
          <a:xfrm>
            <a:off x="738588" y="3880838"/>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Of my cats are adorable.</a:t>
            </a:r>
            <a:endParaRPr/>
          </a:p>
        </p:txBody>
      </p:sp>
      <p:sp>
        <p:nvSpPr>
          <p:cNvPr id="3583" name="Google Shape;3583;p38"/>
          <p:cNvSpPr txBox="1"/>
          <p:nvPr>
            <p:ph type="title"/>
          </p:nvPr>
        </p:nvSpPr>
        <p:spPr>
          <a:xfrm>
            <a:off x="738588" y="2650413"/>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sz="5000"/>
              <a:t>100%</a:t>
            </a:r>
            <a:endParaRPr sz="5000"/>
          </a:p>
        </p:txBody>
      </p:sp>
      <p:sp>
        <p:nvSpPr>
          <p:cNvPr id="3584" name="Google Shape;3584;p38"/>
          <p:cNvSpPr txBox="1"/>
          <p:nvPr>
            <p:ph idx="3" type="title"/>
          </p:nvPr>
        </p:nvSpPr>
        <p:spPr>
          <a:xfrm>
            <a:off x="4621802" y="2650413"/>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sz="5000"/>
              <a:t>25%</a:t>
            </a:r>
            <a:endParaRPr sz="5000"/>
          </a:p>
        </p:txBody>
      </p:sp>
      <p:sp>
        <p:nvSpPr>
          <p:cNvPr id="3585" name="Google Shape;3585;p38"/>
          <p:cNvSpPr txBox="1"/>
          <p:nvPr>
            <p:ph idx="4" type="title"/>
          </p:nvPr>
        </p:nvSpPr>
        <p:spPr>
          <a:xfrm>
            <a:off x="8505016" y="2650413"/>
            <a:ext cx="2948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sz="5000"/>
              <a:t>75%</a:t>
            </a:r>
            <a:endParaRPr sz="5000"/>
          </a:p>
        </p:txBody>
      </p:sp>
      <p:sp>
        <p:nvSpPr>
          <p:cNvPr id="3586" name="Google Shape;3586;p38"/>
          <p:cNvSpPr txBox="1"/>
          <p:nvPr>
            <p:ph idx="1" type="body"/>
          </p:nvPr>
        </p:nvSpPr>
        <p:spPr>
          <a:xfrm>
            <a:off x="8505009" y="3891988"/>
            <a:ext cx="2948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Are females.</a:t>
            </a:r>
            <a:endParaRPr/>
          </a:p>
        </p:txBody>
      </p:sp>
      <p:grpSp>
        <p:nvGrpSpPr>
          <p:cNvPr id="3587" name="Google Shape;3587;p38"/>
          <p:cNvGrpSpPr/>
          <p:nvPr/>
        </p:nvGrpSpPr>
        <p:grpSpPr>
          <a:xfrm rot="5400000">
            <a:off x="1691378" y="1589938"/>
            <a:ext cx="1188609" cy="1634033"/>
            <a:chOff x="9746781" y="290771"/>
            <a:chExt cx="1660068" cy="2282168"/>
          </a:xfrm>
        </p:grpSpPr>
        <p:grpSp>
          <p:nvGrpSpPr>
            <p:cNvPr id="3588" name="Google Shape;3588;p38"/>
            <p:cNvGrpSpPr/>
            <p:nvPr/>
          </p:nvGrpSpPr>
          <p:grpSpPr>
            <a:xfrm flipH="1" rot="-8504246">
              <a:off x="10080866" y="1478312"/>
              <a:ext cx="950868" cy="896500"/>
              <a:chOff x="6795971" y="2730009"/>
              <a:chExt cx="1945294" cy="1834067"/>
            </a:xfrm>
          </p:grpSpPr>
          <p:sp>
            <p:nvSpPr>
              <p:cNvPr id="3589" name="Google Shape;3589;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0" name="Google Shape;3590;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91" name="Google Shape;3591;p38"/>
            <p:cNvGrpSpPr/>
            <p:nvPr/>
          </p:nvGrpSpPr>
          <p:grpSpPr>
            <a:xfrm flipH="1" rot="-5804727">
              <a:off x="9772331" y="1233982"/>
              <a:ext cx="950632" cy="896277"/>
              <a:chOff x="6795971" y="2730008"/>
              <a:chExt cx="1945294" cy="1834067"/>
            </a:xfrm>
          </p:grpSpPr>
          <p:sp>
            <p:nvSpPr>
              <p:cNvPr id="3592" name="Google Shape;3592;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3" name="Google Shape;3593;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94" name="Google Shape;3594;p38"/>
            <p:cNvGrpSpPr/>
            <p:nvPr/>
          </p:nvGrpSpPr>
          <p:grpSpPr>
            <a:xfrm>
              <a:off x="10455990" y="495474"/>
              <a:ext cx="950860" cy="896492"/>
              <a:chOff x="6795971" y="2730009"/>
              <a:chExt cx="1945294" cy="1834067"/>
            </a:xfrm>
          </p:grpSpPr>
          <p:sp>
            <p:nvSpPr>
              <p:cNvPr id="3595" name="Google Shape;3595;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6" name="Google Shape;3596;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97" name="Google Shape;3597;p38"/>
            <p:cNvGrpSpPr/>
            <p:nvPr/>
          </p:nvGrpSpPr>
          <p:grpSpPr>
            <a:xfrm rot="-2700000">
              <a:off x="10063131" y="495643"/>
              <a:ext cx="950767" cy="896404"/>
              <a:chOff x="6795971" y="2730008"/>
              <a:chExt cx="1945294" cy="1834067"/>
            </a:xfrm>
          </p:grpSpPr>
          <p:sp>
            <p:nvSpPr>
              <p:cNvPr id="3598" name="Google Shape;3598;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9" name="Google Shape;3599;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00" name="Google Shape;3600;p38"/>
            <p:cNvGrpSpPr/>
            <p:nvPr/>
          </p:nvGrpSpPr>
          <p:grpSpPr>
            <a:xfrm flipH="1">
              <a:off x="10106233" y="835713"/>
              <a:ext cx="1244423" cy="1249825"/>
              <a:chOff x="8302868" y="1340770"/>
              <a:chExt cx="3569773" cy="3585270"/>
            </a:xfrm>
          </p:grpSpPr>
          <p:grpSp>
            <p:nvGrpSpPr>
              <p:cNvPr id="3601" name="Google Shape;3601;p38"/>
              <p:cNvGrpSpPr/>
              <p:nvPr/>
            </p:nvGrpSpPr>
            <p:grpSpPr>
              <a:xfrm>
                <a:off x="8302868" y="1340770"/>
                <a:ext cx="3569773" cy="3585270"/>
                <a:chOff x="8302868" y="1340770"/>
                <a:chExt cx="3569773" cy="3585270"/>
              </a:xfrm>
            </p:grpSpPr>
            <p:grpSp>
              <p:nvGrpSpPr>
                <p:cNvPr id="3602" name="Google Shape;3602;p38"/>
                <p:cNvGrpSpPr/>
                <p:nvPr/>
              </p:nvGrpSpPr>
              <p:grpSpPr>
                <a:xfrm>
                  <a:off x="8302868" y="1340770"/>
                  <a:ext cx="3569773" cy="3585270"/>
                  <a:chOff x="1668151" y="66635"/>
                  <a:chExt cx="3569773" cy="3585270"/>
                </a:xfrm>
              </p:grpSpPr>
              <p:sp>
                <p:nvSpPr>
                  <p:cNvPr id="3603" name="Google Shape;3603;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4" name="Google Shape;3604;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5" name="Google Shape;3605;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6" name="Google Shape;3606;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7" name="Google Shape;3607;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8" name="Google Shape;3608;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9" name="Google Shape;3609;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0" name="Google Shape;3610;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1" name="Google Shape;3611;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2" name="Google Shape;3612;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3" name="Google Shape;3613;p38"/>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4" name="Google Shape;3614;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5" name="Google Shape;3615;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6" name="Google Shape;3616;p38"/>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7" name="Google Shape;3617;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8" name="Google Shape;3618;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9" name="Google Shape;3619;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0" name="Google Shape;3620;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1" name="Google Shape;3621;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2" name="Google Shape;3622;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3" name="Google Shape;3623;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4" name="Google Shape;3624;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5" name="Google Shape;3625;p38"/>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6" name="Google Shape;3626;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27" name="Google Shape;3627;p38"/>
                <p:cNvGrpSpPr/>
                <p:nvPr/>
              </p:nvGrpSpPr>
              <p:grpSpPr>
                <a:xfrm rot="166391">
                  <a:off x="8608485" y="1696827"/>
                  <a:ext cx="2884899" cy="2897423"/>
                  <a:chOff x="1668151" y="66635"/>
                  <a:chExt cx="3569773" cy="3585270"/>
                </a:xfrm>
              </p:grpSpPr>
              <p:sp>
                <p:nvSpPr>
                  <p:cNvPr id="3628" name="Google Shape;3628;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9" name="Google Shape;3629;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0" name="Google Shape;3630;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1" name="Google Shape;3631;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2" name="Google Shape;3632;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3" name="Google Shape;3633;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4" name="Google Shape;3634;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5" name="Google Shape;3635;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6" name="Google Shape;3636;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7" name="Google Shape;3637;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8" name="Google Shape;3638;p38"/>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9" name="Google Shape;3639;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0" name="Google Shape;3640;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1" name="Google Shape;3641;p38"/>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2" name="Google Shape;3642;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3" name="Google Shape;3643;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4" name="Google Shape;3644;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5" name="Google Shape;3645;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6" name="Google Shape;3646;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7" name="Google Shape;3647;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8" name="Google Shape;3648;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9" name="Google Shape;3649;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0" name="Google Shape;3650;p38"/>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1" name="Google Shape;3651;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652" name="Google Shape;3652;p38"/>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3" name="Google Shape;3653;p38"/>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654" name="Google Shape;3654;p38"/>
          <p:cNvGrpSpPr/>
          <p:nvPr/>
        </p:nvGrpSpPr>
        <p:grpSpPr>
          <a:xfrm rot="-137360">
            <a:off x="3982906" y="3216563"/>
            <a:ext cx="1188562" cy="1633967"/>
            <a:chOff x="9746781" y="290771"/>
            <a:chExt cx="1660068" cy="2282168"/>
          </a:xfrm>
        </p:grpSpPr>
        <p:grpSp>
          <p:nvGrpSpPr>
            <p:cNvPr id="3655" name="Google Shape;3655;p38"/>
            <p:cNvGrpSpPr/>
            <p:nvPr/>
          </p:nvGrpSpPr>
          <p:grpSpPr>
            <a:xfrm flipH="1" rot="-8504246">
              <a:off x="10080866" y="1478312"/>
              <a:ext cx="950868" cy="896500"/>
              <a:chOff x="6795971" y="2730009"/>
              <a:chExt cx="1945294" cy="1834067"/>
            </a:xfrm>
          </p:grpSpPr>
          <p:sp>
            <p:nvSpPr>
              <p:cNvPr id="3656" name="Google Shape;3656;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7" name="Google Shape;3657;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58" name="Google Shape;3658;p38"/>
            <p:cNvGrpSpPr/>
            <p:nvPr/>
          </p:nvGrpSpPr>
          <p:grpSpPr>
            <a:xfrm flipH="1" rot="-5804727">
              <a:off x="9772331" y="1233982"/>
              <a:ext cx="950632" cy="896277"/>
              <a:chOff x="6795971" y="2730008"/>
              <a:chExt cx="1945294" cy="1834067"/>
            </a:xfrm>
          </p:grpSpPr>
          <p:sp>
            <p:nvSpPr>
              <p:cNvPr id="3659" name="Google Shape;3659;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0" name="Google Shape;3660;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61" name="Google Shape;3661;p38"/>
            <p:cNvGrpSpPr/>
            <p:nvPr/>
          </p:nvGrpSpPr>
          <p:grpSpPr>
            <a:xfrm>
              <a:off x="10455990" y="495474"/>
              <a:ext cx="950860" cy="896492"/>
              <a:chOff x="6795971" y="2730009"/>
              <a:chExt cx="1945294" cy="1834067"/>
            </a:xfrm>
          </p:grpSpPr>
          <p:sp>
            <p:nvSpPr>
              <p:cNvPr id="3662" name="Google Shape;3662;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3" name="Google Shape;3663;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64" name="Google Shape;3664;p38"/>
            <p:cNvGrpSpPr/>
            <p:nvPr/>
          </p:nvGrpSpPr>
          <p:grpSpPr>
            <a:xfrm rot="-2700000">
              <a:off x="10063131" y="495643"/>
              <a:ext cx="950767" cy="896404"/>
              <a:chOff x="6795971" y="2730008"/>
              <a:chExt cx="1945294" cy="1834067"/>
            </a:xfrm>
          </p:grpSpPr>
          <p:sp>
            <p:nvSpPr>
              <p:cNvPr id="3665" name="Google Shape;3665;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6" name="Google Shape;3666;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67" name="Google Shape;3667;p38"/>
            <p:cNvGrpSpPr/>
            <p:nvPr/>
          </p:nvGrpSpPr>
          <p:grpSpPr>
            <a:xfrm flipH="1">
              <a:off x="10106233" y="835713"/>
              <a:ext cx="1244423" cy="1249825"/>
              <a:chOff x="8302868" y="1340770"/>
              <a:chExt cx="3569773" cy="3585270"/>
            </a:xfrm>
          </p:grpSpPr>
          <p:grpSp>
            <p:nvGrpSpPr>
              <p:cNvPr id="3668" name="Google Shape;3668;p38"/>
              <p:cNvGrpSpPr/>
              <p:nvPr/>
            </p:nvGrpSpPr>
            <p:grpSpPr>
              <a:xfrm>
                <a:off x="8302868" y="1340770"/>
                <a:ext cx="3569773" cy="3585270"/>
                <a:chOff x="8302868" y="1340770"/>
                <a:chExt cx="3569773" cy="3585270"/>
              </a:xfrm>
            </p:grpSpPr>
            <p:grpSp>
              <p:nvGrpSpPr>
                <p:cNvPr id="3669" name="Google Shape;3669;p38"/>
                <p:cNvGrpSpPr/>
                <p:nvPr/>
              </p:nvGrpSpPr>
              <p:grpSpPr>
                <a:xfrm>
                  <a:off x="8302868" y="1340770"/>
                  <a:ext cx="3569773" cy="3585270"/>
                  <a:chOff x="1668151" y="66635"/>
                  <a:chExt cx="3569773" cy="3585270"/>
                </a:xfrm>
              </p:grpSpPr>
              <p:sp>
                <p:nvSpPr>
                  <p:cNvPr id="3670" name="Google Shape;3670;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1" name="Google Shape;3671;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2" name="Google Shape;3672;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3" name="Google Shape;3673;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4" name="Google Shape;3674;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5" name="Google Shape;3675;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6" name="Google Shape;3676;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7" name="Google Shape;3677;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8" name="Google Shape;3678;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9" name="Google Shape;3679;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0" name="Google Shape;3680;p38"/>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1" name="Google Shape;3681;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2" name="Google Shape;3682;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3" name="Google Shape;3683;p38"/>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4" name="Google Shape;3684;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5" name="Google Shape;3685;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6" name="Google Shape;3686;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7" name="Google Shape;3687;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8" name="Google Shape;3688;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9" name="Google Shape;3689;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0" name="Google Shape;3690;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1" name="Google Shape;3691;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2" name="Google Shape;3692;p38"/>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3" name="Google Shape;3693;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94" name="Google Shape;3694;p38"/>
                <p:cNvGrpSpPr/>
                <p:nvPr/>
              </p:nvGrpSpPr>
              <p:grpSpPr>
                <a:xfrm rot="166391">
                  <a:off x="8608485" y="1696827"/>
                  <a:ext cx="2884899" cy="2897423"/>
                  <a:chOff x="1668151" y="66635"/>
                  <a:chExt cx="3569773" cy="3585270"/>
                </a:xfrm>
              </p:grpSpPr>
              <p:sp>
                <p:nvSpPr>
                  <p:cNvPr id="3695" name="Google Shape;3695;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6" name="Google Shape;3696;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7" name="Google Shape;3697;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8" name="Google Shape;3698;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9" name="Google Shape;3699;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0" name="Google Shape;3700;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1" name="Google Shape;3701;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2" name="Google Shape;3702;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3" name="Google Shape;3703;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4" name="Google Shape;3704;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5" name="Google Shape;3705;p38"/>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6" name="Google Shape;3706;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7" name="Google Shape;3707;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8" name="Google Shape;3708;p38"/>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9" name="Google Shape;3709;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0" name="Google Shape;3710;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1" name="Google Shape;3711;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2" name="Google Shape;3712;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3" name="Google Shape;3713;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4" name="Google Shape;3714;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5" name="Google Shape;3715;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6" name="Google Shape;3716;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7" name="Google Shape;3717;p38"/>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8" name="Google Shape;3718;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719" name="Google Shape;3719;p38"/>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0" name="Google Shape;3720;p38"/>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721" name="Google Shape;3721;p38"/>
          <p:cNvGrpSpPr/>
          <p:nvPr/>
        </p:nvGrpSpPr>
        <p:grpSpPr>
          <a:xfrm rot="7606721">
            <a:off x="10880274" y="2971218"/>
            <a:ext cx="1188644" cy="1634080"/>
            <a:chOff x="9746781" y="290771"/>
            <a:chExt cx="1660068" cy="2282168"/>
          </a:xfrm>
        </p:grpSpPr>
        <p:grpSp>
          <p:nvGrpSpPr>
            <p:cNvPr id="3722" name="Google Shape;3722;p38"/>
            <p:cNvGrpSpPr/>
            <p:nvPr/>
          </p:nvGrpSpPr>
          <p:grpSpPr>
            <a:xfrm flipH="1" rot="-8504246">
              <a:off x="10080866" y="1478312"/>
              <a:ext cx="950868" cy="896500"/>
              <a:chOff x="6795971" y="2730009"/>
              <a:chExt cx="1945294" cy="1834067"/>
            </a:xfrm>
          </p:grpSpPr>
          <p:sp>
            <p:nvSpPr>
              <p:cNvPr id="3723" name="Google Shape;3723;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4" name="Google Shape;3724;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25" name="Google Shape;3725;p38"/>
            <p:cNvGrpSpPr/>
            <p:nvPr/>
          </p:nvGrpSpPr>
          <p:grpSpPr>
            <a:xfrm flipH="1" rot="-5804727">
              <a:off x="9772331" y="1233982"/>
              <a:ext cx="950632" cy="896277"/>
              <a:chOff x="6795971" y="2730008"/>
              <a:chExt cx="1945294" cy="1834067"/>
            </a:xfrm>
          </p:grpSpPr>
          <p:sp>
            <p:nvSpPr>
              <p:cNvPr id="3726" name="Google Shape;3726;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7" name="Google Shape;3727;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28" name="Google Shape;3728;p38"/>
            <p:cNvGrpSpPr/>
            <p:nvPr/>
          </p:nvGrpSpPr>
          <p:grpSpPr>
            <a:xfrm>
              <a:off x="10455990" y="495474"/>
              <a:ext cx="950860" cy="896492"/>
              <a:chOff x="6795971" y="2730009"/>
              <a:chExt cx="1945294" cy="1834067"/>
            </a:xfrm>
          </p:grpSpPr>
          <p:sp>
            <p:nvSpPr>
              <p:cNvPr id="3729" name="Google Shape;3729;p38"/>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0" name="Google Shape;3730;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1" name="Google Shape;3731;p38"/>
            <p:cNvGrpSpPr/>
            <p:nvPr/>
          </p:nvGrpSpPr>
          <p:grpSpPr>
            <a:xfrm rot="-2700000">
              <a:off x="10063131" y="495643"/>
              <a:ext cx="950767" cy="896404"/>
              <a:chOff x="6795971" y="2730008"/>
              <a:chExt cx="1945294" cy="1834067"/>
            </a:xfrm>
          </p:grpSpPr>
          <p:sp>
            <p:nvSpPr>
              <p:cNvPr id="3732" name="Google Shape;3732;p38"/>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3" name="Google Shape;3733;p38"/>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4" name="Google Shape;3734;p38"/>
            <p:cNvGrpSpPr/>
            <p:nvPr/>
          </p:nvGrpSpPr>
          <p:grpSpPr>
            <a:xfrm flipH="1">
              <a:off x="10106233" y="835713"/>
              <a:ext cx="1244423" cy="1249825"/>
              <a:chOff x="8302868" y="1340770"/>
              <a:chExt cx="3569773" cy="3585270"/>
            </a:xfrm>
          </p:grpSpPr>
          <p:grpSp>
            <p:nvGrpSpPr>
              <p:cNvPr id="3735" name="Google Shape;3735;p38"/>
              <p:cNvGrpSpPr/>
              <p:nvPr/>
            </p:nvGrpSpPr>
            <p:grpSpPr>
              <a:xfrm>
                <a:off x="8302868" y="1340770"/>
                <a:ext cx="3569773" cy="3585270"/>
                <a:chOff x="8302868" y="1340770"/>
                <a:chExt cx="3569773" cy="3585270"/>
              </a:xfrm>
            </p:grpSpPr>
            <p:grpSp>
              <p:nvGrpSpPr>
                <p:cNvPr id="3736" name="Google Shape;3736;p38"/>
                <p:cNvGrpSpPr/>
                <p:nvPr/>
              </p:nvGrpSpPr>
              <p:grpSpPr>
                <a:xfrm>
                  <a:off x="8302868" y="1340770"/>
                  <a:ext cx="3569773" cy="3585270"/>
                  <a:chOff x="1668151" y="66635"/>
                  <a:chExt cx="3569773" cy="3585270"/>
                </a:xfrm>
              </p:grpSpPr>
              <p:sp>
                <p:nvSpPr>
                  <p:cNvPr id="3737" name="Google Shape;3737;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8" name="Google Shape;3738;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9" name="Google Shape;3739;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0" name="Google Shape;3740;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1" name="Google Shape;3741;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2" name="Google Shape;3742;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3" name="Google Shape;3743;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4" name="Google Shape;3744;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5" name="Google Shape;3745;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6" name="Google Shape;3746;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7" name="Google Shape;3747;p38"/>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8" name="Google Shape;3748;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9" name="Google Shape;3749;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0" name="Google Shape;3750;p38"/>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1" name="Google Shape;3751;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2" name="Google Shape;3752;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3" name="Google Shape;3753;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4" name="Google Shape;3754;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5" name="Google Shape;3755;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6" name="Google Shape;3756;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7" name="Google Shape;3757;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8" name="Google Shape;3758;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9" name="Google Shape;3759;p38"/>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0" name="Google Shape;3760;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61" name="Google Shape;3761;p38"/>
                <p:cNvGrpSpPr/>
                <p:nvPr/>
              </p:nvGrpSpPr>
              <p:grpSpPr>
                <a:xfrm rot="166391">
                  <a:off x="8608485" y="1696827"/>
                  <a:ext cx="2884899" cy="2897423"/>
                  <a:chOff x="1668151" y="66635"/>
                  <a:chExt cx="3569773" cy="3585270"/>
                </a:xfrm>
              </p:grpSpPr>
              <p:sp>
                <p:nvSpPr>
                  <p:cNvPr id="3762" name="Google Shape;3762;p38"/>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3" name="Google Shape;3763;p38"/>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4" name="Google Shape;3764;p38"/>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5" name="Google Shape;3765;p38"/>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6" name="Google Shape;3766;p38"/>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7" name="Google Shape;3767;p38"/>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8" name="Google Shape;3768;p38"/>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9" name="Google Shape;3769;p38"/>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0" name="Google Shape;3770;p38"/>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1" name="Google Shape;3771;p38"/>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2" name="Google Shape;3772;p38"/>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3" name="Google Shape;3773;p38"/>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4" name="Google Shape;3774;p38"/>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5" name="Google Shape;3775;p38"/>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6" name="Google Shape;3776;p38"/>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7" name="Google Shape;3777;p38"/>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8" name="Google Shape;3778;p38"/>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9" name="Google Shape;3779;p38"/>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0" name="Google Shape;3780;p38"/>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1" name="Google Shape;3781;p38"/>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2" name="Google Shape;3782;p38"/>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3" name="Google Shape;3783;p38"/>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4" name="Google Shape;3784;p38"/>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5" name="Google Shape;3785;p38"/>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786" name="Google Shape;3786;p38"/>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7" name="Google Shape;3787;p38"/>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cxnSp>
        <p:nvCxnSpPr>
          <p:cNvPr id="3788" name="Google Shape;3788;p38"/>
          <p:cNvCxnSpPr/>
          <p:nvPr/>
        </p:nvCxnSpPr>
        <p:spPr>
          <a:xfrm>
            <a:off x="2139167" y="1671743"/>
            <a:ext cx="7872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92" name="Shape 3792"/>
        <p:cNvGrpSpPr/>
        <p:nvPr/>
      </p:nvGrpSpPr>
      <p:grpSpPr>
        <a:xfrm>
          <a:off x="0" y="0"/>
          <a:ext cx="0" cy="0"/>
          <a:chOff x="0" y="0"/>
          <a:chExt cx="0" cy="0"/>
        </a:xfrm>
      </p:grpSpPr>
      <p:sp>
        <p:nvSpPr>
          <p:cNvPr id="3793" name="Google Shape;3793;p39"/>
          <p:cNvSpPr/>
          <p:nvPr/>
        </p:nvSpPr>
        <p:spPr>
          <a:xfrm>
            <a:off x="8125647" y="1883850"/>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4" name="Google Shape;3794;p39"/>
          <p:cNvSpPr/>
          <p:nvPr/>
        </p:nvSpPr>
        <p:spPr>
          <a:xfrm>
            <a:off x="4508099" y="1883850"/>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5" name="Google Shape;3795;p39"/>
          <p:cNvSpPr/>
          <p:nvPr/>
        </p:nvSpPr>
        <p:spPr>
          <a:xfrm>
            <a:off x="890550" y="1883850"/>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6" name="Google Shape;3796;p39"/>
          <p:cNvSpPr/>
          <p:nvPr/>
        </p:nvSpPr>
        <p:spPr>
          <a:xfrm>
            <a:off x="8125647" y="3977642"/>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7" name="Google Shape;3797;p39"/>
          <p:cNvSpPr/>
          <p:nvPr/>
        </p:nvSpPr>
        <p:spPr>
          <a:xfrm>
            <a:off x="4508099" y="3977642"/>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8" name="Google Shape;3798;p39"/>
          <p:cNvSpPr/>
          <p:nvPr/>
        </p:nvSpPr>
        <p:spPr>
          <a:xfrm>
            <a:off x="890550" y="3977642"/>
            <a:ext cx="3175800" cy="17247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3799" name="Google Shape;3799;p39"/>
          <p:cNvSpPr txBox="1"/>
          <p:nvPr>
            <p:ph type="title"/>
          </p:nvPr>
        </p:nvSpPr>
        <p:spPr>
          <a:xfrm>
            <a:off x="720400" y="440975"/>
            <a:ext cx="109119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Let’s review some facts.</a:t>
            </a:r>
            <a:endParaRPr/>
          </a:p>
        </p:txBody>
      </p:sp>
      <p:sp>
        <p:nvSpPr>
          <p:cNvPr id="3800" name="Google Shape;3800;p39"/>
          <p:cNvSpPr txBox="1"/>
          <p:nvPr>
            <p:ph idx="1" type="subTitle"/>
          </p:nvPr>
        </p:nvSpPr>
        <p:spPr>
          <a:xfrm>
            <a:off x="1066900" y="2032672"/>
            <a:ext cx="28401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Elephants</a:t>
            </a:r>
            <a:endParaRPr>
              <a:solidFill>
                <a:schemeClr val="dk1"/>
              </a:solidFill>
            </a:endParaRPr>
          </a:p>
        </p:txBody>
      </p:sp>
      <p:sp>
        <p:nvSpPr>
          <p:cNvPr id="3801" name="Google Shape;3801;p39"/>
          <p:cNvSpPr txBox="1"/>
          <p:nvPr>
            <p:ph idx="8" type="body"/>
          </p:nvPr>
        </p:nvSpPr>
        <p:spPr>
          <a:xfrm>
            <a:off x="8284671" y="4553867"/>
            <a:ext cx="28401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Koalas are even more lazy than cats.</a:t>
            </a:r>
            <a:endParaRPr/>
          </a:p>
        </p:txBody>
      </p:sp>
      <p:sp>
        <p:nvSpPr>
          <p:cNvPr id="3802" name="Google Shape;3802;p39"/>
          <p:cNvSpPr txBox="1"/>
          <p:nvPr>
            <p:ph idx="2" type="subTitle"/>
          </p:nvPr>
        </p:nvSpPr>
        <p:spPr>
          <a:xfrm>
            <a:off x="1095425" y="4103075"/>
            <a:ext cx="27945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Dogs</a:t>
            </a:r>
            <a:endParaRPr>
              <a:solidFill>
                <a:schemeClr val="dk1"/>
              </a:solidFill>
            </a:endParaRPr>
          </a:p>
        </p:txBody>
      </p:sp>
      <p:sp>
        <p:nvSpPr>
          <p:cNvPr id="3803" name="Google Shape;3803;p39"/>
          <p:cNvSpPr txBox="1"/>
          <p:nvPr>
            <p:ph idx="13" type="body"/>
          </p:nvPr>
        </p:nvSpPr>
        <p:spPr>
          <a:xfrm>
            <a:off x="1066888" y="2493602"/>
            <a:ext cx="28401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Elephants can sense storms.</a:t>
            </a:r>
            <a:endParaRPr/>
          </a:p>
          <a:p>
            <a:pPr indent="0" lvl="0" marL="0" rtl="0" algn="l">
              <a:spcBef>
                <a:spcPts val="2100"/>
              </a:spcBef>
              <a:spcAft>
                <a:spcPts val="2100"/>
              </a:spcAft>
              <a:buNone/>
            </a:pPr>
            <a:r>
              <a:t/>
            </a:r>
            <a:endParaRPr/>
          </a:p>
        </p:txBody>
      </p:sp>
      <p:sp>
        <p:nvSpPr>
          <p:cNvPr id="3804" name="Google Shape;3804;p39"/>
          <p:cNvSpPr txBox="1"/>
          <p:nvPr>
            <p:ph idx="3" type="subTitle"/>
          </p:nvPr>
        </p:nvSpPr>
        <p:spPr>
          <a:xfrm>
            <a:off x="8284677" y="2032672"/>
            <a:ext cx="28401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Cats</a:t>
            </a:r>
            <a:endParaRPr>
              <a:solidFill>
                <a:schemeClr val="dk1"/>
              </a:solidFill>
            </a:endParaRPr>
          </a:p>
        </p:txBody>
      </p:sp>
      <p:sp>
        <p:nvSpPr>
          <p:cNvPr id="3805" name="Google Shape;3805;p39"/>
          <p:cNvSpPr txBox="1"/>
          <p:nvPr>
            <p:ph idx="15" type="body"/>
          </p:nvPr>
        </p:nvSpPr>
        <p:spPr>
          <a:xfrm>
            <a:off x="1095417" y="4604415"/>
            <a:ext cx="27945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Dogs can smell your feelings.</a:t>
            </a:r>
            <a:endParaRPr/>
          </a:p>
        </p:txBody>
      </p:sp>
      <p:sp>
        <p:nvSpPr>
          <p:cNvPr id="3806" name="Google Shape;3806;p39"/>
          <p:cNvSpPr txBox="1"/>
          <p:nvPr>
            <p:ph idx="4" type="subTitle"/>
          </p:nvPr>
        </p:nvSpPr>
        <p:spPr>
          <a:xfrm>
            <a:off x="4667202" y="2032672"/>
            <a:ext cx="28401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Pandas</a:t>
            </a:r>
            <a:endParaRPr>
              <a:solidFill>
                <a:schemeClr val="dk1"/>
              </a:solidFill>
            </a:endParaRPr>
          </a:p>
        </p:txBody>
      </p:sp>
      <p:sp>
        <p:nvSpPr>
          <p:cNvPr id="3807" name="Google Shape;3807;p39"/>
          <p:cNvSpPr txBox="1"/>
          <p:nvPr>
            <p:ph idx="5" type="subTitle"/>
          </p:nvPr>
        </p:nvSpPr>
        <p:spPr>
          <a:xfrm>
            <a:off x="4667199" y="4103075"/>
            <a:ext cx="28401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Kangaroos</a:t>
            </a:r>
            <a:endParaRPr>
              <a:solidFill>
                <a:schemeClr val="dk1"/>
              </a:solidFill>
            </a:endParaRPr>
          </a:p>
        </p:txBody>
      </p:sp>
      <p:sp>
        <p:nvSpPr>
          <p:cNvPr id="3808" name="Google Shape;3808;p39"/>
          <p:cNvSpPr txBox="1"/>
          <p:nvPr>
            <p:ph idx="6" type="subTitle"/>
          </p:nvPr>
        </p:nvSpPr>
        <p:spPr>
          <a:xfrm>
            <a:off x="8284676" y="4103075"/>
            <a:ext cx="2840100" cy="450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Koalas</a:t>
            </a:r>
            <a:endParaRPr>
              <a:solidFill>
                <a:schemeClr val="dk1"/>
              </a:solidFill>
            </a:endParaRPr>
          </a:p>
        </p:txBody>
      </p:sp>
      <p:sp>
        <p:nvSpPr>
          <p:cNvPr id="3809" name="Google Shape;3809;p39"/>
          <p:cNvSpPr txBox="1"/>
          <p:nvPr>
            <p:ph idx="7" type="body"/>
          </p:nvPr>
        </p:nvSpPr>
        <p:spPr>
          <a:xfrm>
            <a:off x="4667192" y="2493602"/>
            <a:ext cx="28401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Pandas don’t hibernate.</a:t>
            </a:r>
            <a:endParaRPr/>
          </a:p>
        </p:txBody>
      </p:sp>
      <p:sp>
        <p:nvSpPr>
          <p:cNvPr id="3810" name="Google Shape;3810;p39"/>
          <p:cNvSpPr txBox="1"/>
          <p:nvPr>
            <p:ph idx="9" type="body"/>
          </p:nvPr>
        </p:nvSpPr>
        <p:spPr>
          <a:xfrm>
            <a:off x="4667192" y="4553868"/>
            <a:ext cx="28401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lang="en"/>
              <a:t>There are more kangaroos than humans in Australia.</a:t>
            </a:r>
            <a:endParaRPr/>
          </a:p>
          <a:p>
            <a:pPr indent="0" lvl="0" marL="0" rtl="0" algn="l">
              <a:spcBef>
                <a:spcPts val="2100"/>
              </a:spcBef>
              <a:spcAft>
                <a:spcPts val="2100"/>
              </a:spcAft>
              <a:buNone/>
            </a:pPr>
            <a:r>
              <a:t/>
            </a:r>
            <a:endParaRPr/>
          </a:p>
        </p:txBody>
      </p:sp>
      <p:sp>
        <p:nvSpPr>
          <p:cNvPr id="3811" name="Google Shape;3811;p39"/>
          <p:cNvSpPr txBox="1"/>
          <p:nvPr>
            <p:ph idx="14" type="body"/>
          </p:nvPr>
        </p:nvSpPr>
        <p:spPr>
          <a:xfrm>
            <a:off x="8284671" y="2493597"/>
            <a:ext cx="2840100" cy="9021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Cats use their whiskers as feelers</a:t>
            </a:r>
            <a:endParaRPr/>
          </a:p>
        </p:txBody>
      </p:sp>
      <p:grpSp>
        <p:nvGrpSpPr>
          <p:cNvPr id="3812" name="Google Shape;3812;p39"/>
          <p:cNvGrpSpPr/>
          <p:nvPr/>
        </p:nvGrpSpPr>
        <p:grpSpPr>
          <a:xfrm>
            <a:off x="3192738" y="1354984"/>
            <a:ext cx="1474450" cy="1443564"/>
            <a:chOff x="3192738" y="1354984"/>
            <a:chExt cx="1474450" cy="1443564"/>
          </a:xfrm>
        </p:grpSpPr>
        <p:grpSp>
          <p:nvGrpSpPr>
            <p:cNvPr id="3813" name="Google Shape;3813;p39"/>
            <p:cNvGrpSpPr/>
            <p:nvPr/>
          </p:nvGrpSpPr>
          <p:grpSpPr>
            <a:xfrm flipH="1" rot="1801993">
              <a:off x="3556622" y="1482240"/>
              <a:ext cx="680672" cy="641753"/>
              <a:chOff x="6795971" y="2730008"/>
              <a:chExt cx="1945294" cy="1834067"/>
            </a:xfrm>
          </p:grpSpPr>
          <p:sp>
            <p:nvSpPr>
              <p:cNvPr id="3814" name="Google Shape;3814;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5" name="Google Shape;3815;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16" name="Google Shape;3816;p39"/>
            <p:cNvGrpSpPr/>
            <p:nvPr/>
          </p:nvGrpSpPr>
          <p:grpSpPr>
            <a:xfrm rot="3590695">
              <a:off x="3878314" y="1717133"/>
              <a:ext cx="680776" cy="641851"/>
              <a:chOff x="6795971" y="2730008"/>
              <a:chExt cx="1945294" cy="1834067"/>
            </a:xfrm>
          </p:grpSpPr>
          <p:sp>
            <p:nvSpPr>
              <p:cNvPr id="3817" name="Google Shape;3817;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8" name="Google Shape;3818;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19" name="Google Shape;3819;p39"/>
            <p:cNvGrpSpPr/>
            <p:nvPr/>
          </p:nvGrpSpPr>
          <p:grpSpPr>
            <a:xfrm flipH="1" rot="7606721">
              <a:off x="3372351" y="1726359"/>
              <a:ext cx="891033" cy="894901"/>
              <a:chOff x="8302868" y="1340770"/>
              <a:chExt cx="3569773" cy="3585270"/>
            </a:xfrm>
          </p:grpSpPr>
          <p:grpSp>
            <p:nvGrpSpPr>
              <p:cNvPr id="3820" name="Google Shape;3820;p39"/>
              <p:cNvGrpSpPr/>
              <p:nvPr/>
            </p:nvGrpSpPr>
            <p:grpSpPr>
              <a:xfrm>
                <a:off x="8302868" y="1340770"/>
                <a:ext cx="3569773" cy="3585270"/>
                <a:chOff x="8302868" y="1340770"/>
                <a:chExt cx="3569773" cy="3585270"/>
              </a:xfrm>
            </p:grpSpPr>
            <p:grpSp>
              <p:nvGrpSpPr>
                <p:cNvPr id="3821" name="Google Shape;3821;p39"/>
                <p:cNvGrpSpPr/>
                <p:nvPr/>
              </p:nvGrpSpPr>
              <p:grpSpPr>
                <a:xfrm>
                  <a:off x="8302868" y="1340770"/>
                  <a:ext cx="3569773" cy="3585270"/>
                  <a:chOff x="1668151" y="66635"/>
                  <a:chExt cx="3569773" cy="3585270"/>
                </a:xfrm>
              </p:grpSpPr>
              <p:sp>
                <p:nvSpPr>
                  <p:cNvPr id="3822" name="Google Shape;3822;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3" name="Google Shape;3823;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4" name="Google Shape;3824;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5" name="Google Shape;3825;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6" name="Google Shape;3826;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7" name="Google Shape;3827;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8" name="Google Shape;3828;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9" name="Google Shape;3829;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0" name="Google Shape;3830;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1" name="Google Shape;3831;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2" name="Google Shape;3832;p3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3" name="Google Shape;3833;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4" name="Google Shape;3834;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5" name="Google Shape;3835;p3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6" name="Google Shape;3836;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7" name="Google Shape;3837;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8" name="Google Shape;3838;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9" name="Google Shape;3839;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0" name="Google Shape;3840;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1" name="Google Shape;3841;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2" name="Google Shape;3842;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3" name="Google Shape;3843;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4" name="Google Shape;3844;p3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5" name="Google Shape;3845;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46" name="Google Shape;3846;p39"/>
                <p:cNvGrpSpPr/>
                <p:nvPr/>
              </p:nvGrpSpPr>
              <p:grpSpPr>
                <a:xfrm rot="166391">
                  <a:off x="8608485" y="1696827"/>
                  <a:ext cx="2884899" cy="2897423"/>
                  <a:chOff x="1668151" y="66635"/>
                  <a:chExt cx="3569773" cy="3585270"/>
                </a:xfrm>
              </p:grpSpPr>
              <p:sp>
                <p:nvSpPr>
                  <p:cNvPr id="3847" name="Google Shape;3847;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8" name="Google Shape;3848;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9" name="Google Shape;3849;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0" name="Google Shape;3850;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1" name="Google Shape;3851;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2" name="Google Shape;3852;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3" name="Google Shape;3853;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4" name="Google Shape;3854;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5" name="Google Shape;3855;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7" name="Google Shape;3857;p3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8" name="Google Shape;3858;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0" name="Google Shape;3860;p3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1" name="Google Shape;3861;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5" name="Google Shape;3865;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6" name="Google Shape;3866;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7" name="Google Shape;3867;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8" name="Google Shape;3868;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9" name="Google Shape;3869;p3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0" name="Google Shape;3870;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871" name="Google Shape;3871;p3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2" name="Google Shape;3872;p3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73" name="Google Shape;3873;p39"/>
          <p:cNvGrpSpPr/>
          <p:nvPr/>
        </p:nvGrpSpPr>
        <p:grpSpPr>
          <a:xfrm rot="-10290670">
            <a:off x="10744860" y="4773346"/>
            <a:ext cx="1148446" cy="1634134"/>
            <a:chOff x="9746781" y="290771"/>
            <a:chExt cx="1603875" cy="2282168"/>
          </a:xfrm>
        </p:grpSpPr>
        <p:grpSp>
          <p:nvGrpSpPr>
            <p:cNvPr id="3874" name="Google Shape;3874;p39"/>
            <p:cNvGrpSpPr/>
            <p:nvPr/>
          </p:nvGrpSpPr>
          <p:grpSpPr>
            <a:xfrm flipH="1" rot="-8504246">
              <a:off x="10080866" y="1478312"/>
              <a:ext cx="950868" cy="896500"/>
              <a:chOff x="6795971" y="2730009"/>
              <a:chExt cx="1945294" cy="1834067"/>
            </a:xfrm>
          </p:grpSpPr>
          <p:sp>
            <p:nvSpPr>
              <p:cNvPr id="3875" name="Google Shape;3875;p39"/>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6" name="Google Shape;3876;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77" name="Google Shape;3877;p39"/>
            <p:cNvGrpSpPr/>
            <p:nvPr/>
          </p:nvGrpSpPr>
          <p:grpSpPr>
            <a:xfrm flipH="1" rot="-5804727">
              <a:off x="9772331" y="1233982"/>
              <a:ext cx="950632" cy="896277"/>
              <a:chOff x="6795971" y="2730008"/>
              <a:chExt cx="1945294" cy="1834067"/>
            </a:xfrm>
          </p:grpSpPr>
          <p:sp>
            <p:nvSpPr>
              <p:cNvPr id="3878" name="Google Shape;3878;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9" name="Google Shape;3879;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0" name="Google Shape;3880;p39"/>
            <p:cNvGrpSpPr/>
            <p:nvPr/>
          </p:nvGrpSpPr>
          <p:grpSpPr>
            <a:xfrm rot="-2700000">
              <a:off x="10063131" y="495643"/>
              <a:ext cx="950767" cy="896404"/>
              <a:chOff x="6795971" y="2730008"/>
              <a:chExt cx="1945294" cy="1834067"/>
            </a:xfrm>
          </p:grpSpPr>
          <p:sp>
            <p:nvSpPr>
              <p:cNvPr id="3881" name="Google Shape;3881;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2" name="Google Shape;3882;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83" name="Google Shape;3883;p39"/>
            <p:cNvGrpSpPr/>
            <p:nvPr/>
          </p:nvGrpSpPr>
          <p:grpSpPr>
            <a:xfrm flipH="1">
              <a:off x="10106233" y="835713"/>
              <a:ext cx="1244423" cy="1249825"/>
              <a:chOff x="8302868" y="1340770"/>
              <a:chExt cx="3569773" cy="3585270"/>
            </a:xfrm>
          </p:grpSpPr>
          <p:grpSp>
            <p:nvGrpSpPr>
              <p:cNvPr id="3884" name="Google Shape;3884;p39"/>
              <p:cNvGrpSpPr/>
              <p:nvPr/>
            </p:nvGrpSpPr>
            <p:grpSpPr>
              <a:xfrm>
                <a:off x="8302868" y="1340770"/>
                <a:ext cx="3569773" cy="3585270"/>
                <a:chOff x="8302868" y="1340770"/>
                <a:chExt cx="3569773" cy="3585270"/>
              </a:xfrm>
            </p:grpSpPr>
            <p:grpSp>
              <p:nvGrpSpPr>
                <p:cNvPr id="3885" name="Google Shape;3885;p39"/>
                <p:cNvGrpSpPr/>
                <p:nvPr/>
              </p:nvGrpSpPr>
              <p:grpSpPr>
                <a:xfrm>
                  <a:off x="8302868" y="1340770"/>
                  <a:ext cx="3569773" cy="3585270"/>
                  <a:chOff x="1668151" y="66635"/>
                  <a:chExt cx="3569773" cy="3585270"/>
                </a:xfrm>
              </p:grpSpPr>
              <p:sp>
                <p:nvSpPr>
                  <p:cNvPr id="3886" name="Google Shape;3886;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7" name="Google Shape;3887;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8" name="Google Shape;3888;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9" name="Google Shape;3889;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0" name="Google Shape;3890;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1" name="Google Shape;3891;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2" name="Google Shape;3892;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3" name="Google Shape;3893;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4" name="Google Shape;3894;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5" name="Google Shape;3895;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6" name="Google Shape;3896;p3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7" name="Google Shape;3897;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8" name="Google Shape;3898;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9" name="Google Shape;3899;p3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0" name="Google Shape;3900;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1" name="Google Shape;3901;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2" name="Google Shape;3902;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3" name="Google Shape;3903;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4" name="Google Shape;3904;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5" name="Google Shape;3905;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6" name="Google Shape;3906;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7" name="Google Shape;3907;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8" name="Google Shape;3908;p3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9" name="Google Shape;3909;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10" name="Google Shape;3910;p39"/>
                <p:cNvGrpSpPr/>
                <p:nvPr/>
              </p:nvGrpSpPr>
              <p:grpSpPr>
                <a:xfrm rot="166391">
                  <a:off x="8608485" y="1696827"/>
                  <a:ext cx="2884899" cy="2897423"/>
                  <a:chOff x="1668151" y="66635"/>
                  <a:chExt cx="3569773" cy="3585270"/>
                </a:xfrm>
              </p:grpSpPr>
              <p:sp>
                <p:nvSpPr>
                  <p:cNvPr id="3911" name="Google Shape;3911;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2" name="Google Shape;3912;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3" name="Google Shape;3913;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4" name="Google Shape;3914;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5" name="Google Shape;3915;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6" name="Google Shape;3916;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7" name="Google Shape;3917;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8" name="Google Shape;3918;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9" name="Google Shape;3919;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0" name="Google Shape;3920;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1" name="Google Shape;3921;p3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2" name="Google Shape;3922;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3" name="Google Shape;3923;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4" name="Google Shape;3924;p3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5" name="Google Shape;3925;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6" name="Google Shape;3926;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7" name="Google Shape;3927;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8" name="Google Shape;3928;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9" name="Google Shape;3929;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0" name="Google Shape;3930;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1" name="Google Shape;3931;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2" name="Google Shape;3932;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3" name="Google Shape;3933;p3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4" name="Google Shape;3934;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935" name="Google Shape;3935;p3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6" name="Google Shape;3936;p3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37" name="Google Shape;3937;p39"/>
          <p:cNvGrpSpPr/>
          <p:nvPr/>
        </p:nvGrpSpPr>
        <p:grpSpPr>
          <a:xfrm rot="-9289744">
            <a:off x="181863" y="4942586"/>
            <a:ext cx="1474643" cy="1443557"/>
            <a:chOff x="3192475" y="1355166"/>
            <a:chExt cx="1474713" cy="1443626"/>
          </a:xfrm>
        </p:grpSpPr>
        <p:grpSp>
          <p:nvGrpSpPr>
            <p:cNvPr id="3938" name="Google Shape;3938;p39"/>
            <p:cNvGrpSpPr/>
            <p:nvPr/>
          </p:nvGrpSpPr>
          <p:grpSpPr>
            <a:xfrm flipH="1" rot="1801877">
              <a:off x="3556975" y="1482404"/>
              <a:ext cx="680598" cy="641684"/>
              <a:chOff x="6795971" y="2730008"/>
              <a:chExt cx="1945294" cy="1834067"/>
            </a:xfrm>
          </p:grpSpPr>
          <p:sp>
            <p:nvSpPr>
              <p:cNvPr id="3939" name="Google Shape;3939;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0" name="Google Shape;3940;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1" name="Google Shape;3941;p39"/>
            <p:cNvGrpSpPr/>
            <p:nvPr/>
          </p:nvGrpSpPr>
          <p:grpSpPr>
            <a:xfrm rot="3590695">
              <a:off x="3878314" y="1717133"/>
              <a:ext cx="680776" cy="641851"/>
              <a:chOff x="6795971" y="2730008"/>
              <a:chExt cx="1945294" cy="1834067"/>
            </a:xfrm>
          </p:grpSpPr>
          <p:sp>
            <p:nvSpPr>
              <p:cNvPr id="3942" name="Google Shape;3942;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3" name="Google Shape;3943;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44" name="Google Shape;3944;p39"/>
            <p:cNvGrpSpPr/>
            <p:nvPr/>
          </p:nvGrpSpPr>
          <p:grpSpPr>
            <a:xfrm flipH="1" rot="7606408">
              <a:off x="3372048" y="1726802"/>
              <a:ext cx="890874" cy="894741"/>
              <a:chOff x="8302868" y="1340770"/>
              <a:chExt cx="3569773" cy="3585270"/>
            </a:xfrm>
          </p:grpSpPr>
          <p:grpSp>
            <p:nvGrpSpPr>
              <p:cNvPr id="3945" name="Google Shape;3945;p39"/>
              <p:cNvGrpSpPr/>
              <p:nvPr/>
            </p:nvGrpSpPr>
            <p:grpSpPr>
              <a:xfrm>
                <a:off x="8302868" y="1340770"/>
                <a:ext cx="3569773" cy="3585270"/>
                <a:chOff x="8302868" y="1340770"/>
                <a:chExt cx="3569773" cy="3585270"/>
              </a:xfrm>
            </p:grpSpPr>
            <p:grpSp>
              <p:nvGrpSpPr>
                <p:cNvPr id="3946" name="Google Shape;3946;p39"/>
                <p:cNvGrpSpPr/>
                <p:nvPr/>
              </p:nvGrpSpPr>
              <p:grpSpPr>
                <a:xfrm>
                  <a:off x="8302868" y="1340770"/>
                  <a:ext cx="3569773" cy="3585270"/>
                  <a:chOff x="1668151" y="66635"/>
                  <a:chExt cx="3569773" cy="3585270"/>
                </a:xfrm>
              </p:grpSpPr>
              <p:sp>
                <p:nvSpPr>
                  <p:cNvPr id="3947" name="Google Shape;3947;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8" name="Google Shape;3948;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9" name="Google Shape;3949;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0" name="Google Shape;3950;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1" name="Google Shape;3951;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2" name="Google Shape;3952;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3" name="Google Shape;3953;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4" name="Google Shape;3954;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5" name="Google Shape;3955;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6" name="Google Shape;3956;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7" name="Google Shape;3957;p3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8" name="Google Shape;3958;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9" name="Google Shape;3959;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0" name="Google Shape;3960;p3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1" name="Google Shape;3961;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2" name="Google Shape;3962;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3" name="Google Shape;3963;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4" name="Google Shape;3964;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5" name="Google Shape;3965;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6" name="Google Shape;3966;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7" name="Google Shape;3967;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8" name="Google Shape;3968;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9" name="Google Shape;3969;p3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0" name="Google Shape;3970;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971" name="Google Shape;3971;p39"/>
                <p:cNvGrpSpPr/>
                <p:nvPr/>
              </p:nvGrpSpPr>
              <p:grpSpPr>
                <a:xfrm rot="166391">
                  <a:off x="8608485" y="1696827"/>
                  <a:ext cx="2884899" cy="2897423"/>
                  <a:chOff x="1668151" y="66635"/>
                  <a:chExt cx="3569773" cy="3585270"/>
                </a:xfrm>
              </p:grpSpPr>
              <p:sp>
                <p:nvSpPr>
                  <p:cNvPr id="3972" name="Google Shape;3972;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3" name="Google Shape;3973;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4" name="Google Shape;3974;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5" name="Google Shape;3975;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6" name="Google Shape;3976;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7" name="Google Shape;3977;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8" name="Google Shape;3978;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9" name="Google Shape;3979;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0" name="Google Shape;3980;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1" name="Google Shape;3981;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2" name="Google Shape;3982;p3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3" name="Google Shape;3983;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4" name="Google Shape;3984;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5" name="Google Shape;3985;p3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6" name="Google Shape;3986;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7" name="Google Shape;3987;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8" name="Google Shape;3988;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9" name="Google Shape;3989;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0" name="Google Shape;3990;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1" name="Google Shape;3991;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2" name="Google Shape;3992;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3" name="Google Shape;3993;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4" name="Google Shape;3994;p3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5" name="Google Shape;3995;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3996" name="Google Shape;3996;p3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7" name="Google Shape;3997;p3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998" name="Google Shape;3998;p39"/>
          <p:cNvGrpSpPr/>
          <p:nvPr/>
        </p:nvGrpSpPr>
        <p:grpSpPr>
          <a:xfrm rot="3376498">
            <a:off x="10554320" y="1348267"/>
            <a:ext cx="1474692" cy="1443605"/>
            <a:chOff x="3192475" y="1355166"/>
            <a:chExt cx="1474713" cy="1443626"/>
          </a:xfrm>
        </p:grpSpPr>
        <p:grpSp>
          <p:nvGrpSpPr>
            <p:cNvPr id="3999" name="Google Shape;3999;p39"/>
            <p:cNvGrpSpPr/>
            <p:nvPr/>
          </p:nvGrpSpPr>
          <p:grpSpPr>
            <a:xfrm flipH="1" rot="1801877">
              <a:off x="3556975" y="1482404"/>
              <a:ext cx="680598" cy="641684"/>
              <a:chOff x="6795971" y="2730008"/>
              <a:chExt cx="1945294" cy="1834067"/>
            </a:xfrm>
          </p:grpSpPr>
          <p:sp>
            <p:nvSpPr>
              <p:cNvPr id="4000" name="Google Shape;4000;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1" name="Google Shape;4001;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2" name="Google Shape;4002;p39"/>
            <p:cNvGrpSpPr/>
            <p:nvPr/>
          </p:nvGrpSpPr>
          <p:grpSpPr>
            <a:xfrm rot="3590695">
              <a:off x="3878314" y="1717133"/>
              <a:ext cx="680776" cy="641851"/>
              <a:chOff x="6795971" y="2730008"/>
              <a:chExt cx="1945294" cy="1834067"/>
            </a:xfrm>
          </p:grpSpPr>
          <p:sp>
            <p:nvSpPr>
              <p:cNvPr id="4003" name="Google Shape;4003;p39"/>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4" name="Google Shape;4004;p39"/>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05" name="Google Shape;4005;p39"/>
            <p:cNvGrpSpPr/>
            <p:nvPr/>
          </p:nvGrpSpPr>
          <p:grpSpPr>
            <a:xfrm flipH="1" rot="7606408">
              <a:off x="3372048" y="1726802"/>
              <a:ext cx="890874" cy="894741"/>
              <a:chOff x="8302868" y="1340770"/>
              <a:chExt cx="3569773" cy="3585270"/>
            </a:xfrm>
          </p:grpSpPr>
          <p:grpSp>
            <p:nvGrpSpPr>
              <p:cNvPr id="4006" name="Google Shape;4006;p39"/>
              <p:cNvGrpSpPr/>
              <p:nvPr/>
            </p:nvGrpSpPr>
            <p:grpSpPr>
              <a:xfrm>
                <a:off x="8302868" y="1340770"/>
                <a:ext cx="3569773" cy="3585270"/>
                <a:chOff x="8302868" y="1340770"/>
                <a:chExt cx="3569773" cy="3585270"/>
              </a:xfrm>
            </p:grpSpPr>
            <p:grpSp>
              <p:nvGrpSpPr>
                <p:cNvPr id="4007" name="Google Shape;4007;p39"/>
                <p:cNvGrpSpPr/>
                <p:nvPr/>
              </p:nvGrpSpPr>
              <p:grpSpPr>
                <a:xfrm>
                  <a:off x="8302868" y="1340770"/>
                  <a:ext cx="3569773" cy="3585270"/>
                  <a:chOff x="1668151" y="66635"/>
                  <a:chExt cx="3569773" cy="3585270"/>
                </a:xfrm>
              </p:grpSpPr>
              <p:sp>
                <p:nvSpPr>
                  <p:cNvPr id="4008" name="Google Shape;4008;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9" name="Google Shape;4009;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0" name="Google Shape;4010;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1" name="Google Shape;4011;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2" name="Google Shape;4012;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3" name="Google Shape;4013;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4" name="Google Shape;4014;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5" name="Google Shape;4015;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6" name="Google Shape;4016;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7" name="Google Shape;4017;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8" name="Google Shape;4018;p39"/>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9" name="Google Shape;4019;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0" name="Google Shape;4020;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1" name="Google Shape;4021;p39"/>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2" name="Google Shape;4022;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3" name="Google Shape;4023;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4" name="Google Shape;4024;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5" name="Google Shape;4025;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6" name="Google Shape;4026;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7" name="Google Shape;4027;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8" name="Google Shape;4028;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9" name="Google Shape;4029;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0" name="Google Shape;4030;p39"/>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1" name="Google Shape;4031;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32" name="Google Shape;4032;p39"/>
                <p:cNvGrpSpPr/>
                <p:nvPr/>
              </p:nvGrpSpPr>
              <p:grpSpPr>
                <a:xfrm rot="166391">
                  <a:off x="8608485" y="1696827"/>
                  <a:ext cx="2884899" cy="2897423"/>
                  <a:chOff x="1668151" y="66635"/>
                  <a:chExt cx="3569773" cy="3585270"/>
                </a:xfrm>
              </p:grpSpPr>
              <p:sp>
                <p:nvSpPr>
                  <p:cNvPr id="4033" name="Google Shape;4033;p39"/>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4" name="Google Shape;4034;p39"/>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5" name="Google Shape;4035;p39"/>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6" name="Google Shape;4036;p39"/>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7" name="Google Shape;4037;p39"/>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8" name="Google Shape;4038;p39"/>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9" name="Google Shape;4039;p39"/>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0" name="Google Shape;4040;p39"/>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1" name="Google Shape;4041;p39"/>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2" name="Google Shape;4042;p39"/>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3" name="Google Shape;4043;p39"/>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4" name="Google Shape;4044;p39"/>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5" name="Google Shape;4045;p39"/>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6" name="Google Shape;4046;p39"/>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7" name="Google Shape;4047;p39"/>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8" name="Google Shape;4048;p39"/>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9" name="Google Shape;4049;p39"/>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0" name="Google Shape;4050;p39"/>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1" name="Google Shape;4051;p39"/>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2" name="Google Shape;4052;p39"/>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3" name="Google Shape;4053;p39"/>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4" name="Google Shape;4054;p39"/>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5" name="Google Shape;4055;p39"/>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6" name="Google Shape;4056;p39"/>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057" name="Google Shape;4057;p39"/>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8" name="Google Shape;4058;p39"/>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cxnSp>
        <p:nvCxnSpPr>
          <p:cNvPr id="4059" name="Google Shape;4059;p39"/>
          <p:cNvCxnSpPr/>
          <p:nvPr/>
        </p:nvCxnSpPr>
        <p:spPr>
          <a:xfrm>
            <a:off x="2159692" y="1245268"/>
            <a:ext cx="7872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63" name="Shape 4063"/>
        <p:cNvGrpSpPr/>
        <p:nvPr/>
      </p:nvGrpSpPr>
      <p:grpSpPr>
        <a:xfrm>
          <a:off x="0" y="0"/>
          <a:ext cx="0" cy="0"/>
          <a:chOff x="0" y="0"/>
          <a:chExt cx="0" cy="0"/>
        </a:xfrm>
      </p:grpSpPr>
      <p:sp>
        <p:nvSpPr>
          <p:cNvPr id="4064" name="Google Shape;4064;p40"/>
          <p:cNvSpPr txBox="1"/>
          <p:nvPr>
            <p:ph type="title"/>
          </p:nvPr>
        </p:nvSpPr>
        <p:spPr>
          <a:xfrm>
            <a:off x="2152425" y="745775"/>
            <a:ext cx="82020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our team.</a:t>
            </a:r>
            <a:endParaRPr/>
          </a:p>
        </p:txBody>
      </p:sp>
      <p:sp>
        <p:nvSpPr>
          <p:cNvPr id="4065" name="Google Shape;4065;p40"/>
          <p:cNvSpPr txBox="1"/>
          <p:nvPr>
            <p:ph idx="1" type="subTitle"/>
          </p:nvPr>
        </p:nvSpPr>
        <p:spPr>
          <a:xfrm>
            <a:off x="1189052" y="37158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Erika V.</a:t>
            </a:r>
            <a:endParaRPr/>
          </a:p>
        </p:txBody>
      </p:sp>
      <p:sp>
        <p:nvSpPr>
          <p:cNvPr id="4066" name="Google Shape;4066;p40"/>
          <p:cNvSpPr txBox="1"/>
          <p:nvPr>
            <p:ph idx="2" type="subTitle"/>
          </p:nvPr>
        </p:nvSpPr>
        <p:spPr>
          <a:xfrm>
            <a:off x="4713302" y="37158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John S.</a:t>
            </a:r>
            <a:endParaRPr/>
          </a:p>
        </p:txBody>
      </p:sp>
      <p:sp>
        <p:nvSpPr>
          <p:cNvPr id="4067" name="Google Shape;4067;p40"/>
          <p:cNvSpPr txBox="1"/>
          <p:nvPr>
            <p:ph idx="3" type="subTitle"/>
          </p:nvPr>
        </p:nvSpPr>
        <p:spPr>
          <a:xfrm>
            <a:off x="8237552" y="3715875"/>
            <a:ext cx="26586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Marie M.</a:t>
            </a:r>
            <a:endParaRPr/>
          </a:p>
        </p:txBody>
      </p:sp>
      <p:sp>
        <p:nvSpPr>
          <p:cNvPr id="4068" name="Google Shape;4068;p40"/>
          <p:cNvSpPr txBox="1"/>
          <p:nvPr>
            <p:ph idx="4" type="body"/>
          </p:nvPr>
        </p:nvSpPr>
        <p:spPr>
          <a:xfrm>
            <a:off x="1189050" y="4153825"/>
            <a:ext cx="26589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4069" name="Google Shape;4069;p40"/>
          <p:cNvSpPr txBox="1"/>
          <p:nvPr>
            <p:ph idx="5" type="body"/>
          </p:nvPr>
        </p:nvSpPr>
        <p:spPr>
          <a:xfrm>
            <a:off x="4713300" y="4142396"/>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4070" name="Google Shape;4070;p40"/>
          <p:cNvSpPr txBox="1"/>
          <p:nvPr>
            <p:ph idx="6" type="body"/>
          </p:nvPr>
        </p:nvSpPr>
        <p:spPr>
          <a:xfrm>
            <a:off x="8237550" y="4129167"/>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4071" name="Google Shape;4071;p40"/>
          <p:cNvSpPr/>
          <p:nvPr/>
        </p:nvSpPr>
        <p:spPr>
          <a:xfrm>
            <a:off x="1798642" y="2109638"/>
            <a:ext cx="1393200" cy="1393200"/>
          </a:xfrm>
          <a:prstGeom prst="ellipse">
            <a:avLst/>
          </a:prstGeom>
          <a:solidFill>
            <a:schemeClr val="accent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072" name="Google Shape;4072;p40"/>
          <p:cNvSpPr/>
          <p:nvPr/>
        </p:nvSpPr>
        <p:spPr>
          <a:xfrm>
            <a:off x="5323717" y="2138367"/>
            <a:ext cx="1393200" cy="1393200"/>
          </a:xfrm>
          <a:prstGeom prst="ellipse">
            <a:avLst/>
          </a:prstGeom>
          <a:solidFill>
            <a:schemeClr val="accent2"/>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073" name="Google Shape;4073;p40"/>
          <p:cNvSpPr/>
          <p:nvPr/>
        </p:nvSpPr>
        <p:spPr>
          <a:xfrm>
            <a:off x="8847142" y="2138384"/>
            <a:ext cx="1393200" cy="1393200"/>
          </a:xfrm>
          <a:prstGeom prst="ellipse">
            <a:avLst/>
          </a:prstGeom>
          <a:solidFill>
            <a:schemeClr val="accent3"/>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pic>
        <p:nvPicPr>
          <p:cNvPr id="4074" name="Google Shape;4074;p40"/>
          <p:cNvPicPr preferRelativeResize="0"/>
          <p:nvPr/>
        </p:nvPicPr>
        <p:blipFill rotWithShape="1">
          <a:blip r:embed="rId3">
            <a:alphaModFix/>
          </a:blip>
          <a:srcRect b="61743" l="33004" r="25212" t="8689"/>
          <a:stretch/>
        </p:blipFill>
        <p:spPr>
          <a:xfrm>
            <a:off x="1800302" y="2131007"/>
            <a:ext cx="1389900" cy="1389900"/>
          </a:xfrm>
          <a:prstGeom prst="ellipse">
            <a:avLst/>
          </a:prstGeom>
          <a:noFill/>
          <a:ln>
            <a:noFill/>
          </a:ln>
        </p:spPr>
      </p:pic>
      <p:pic>
        <p:nvPicPr>
          <p:cNvPr id="4075" name="Google Shape;4075;p40"/>
          <p:cNvPicPr preferRelativeResize="0"/>
          <p:nvPr/>
        </p:nvPicPr>
        <p:blipFill rotWithShape="1">
          <a:blip r:embed="rId4">
            <a:alphaModFix/>
          </a:blip>
          <a:srcRect b="14540" l="32897" r="25727" t="19488"/>
          <a:stretch/>
        </p:blipFill>
        <p:spPr>
          <a:xfrm>
            <a:off x="5325375" y="2140013"/>
            <a:ext cx="1389900" cy="1389900"/>
          </a:xfrm>
          <a:prstGeom prst="ellipse">
            <a:avLst/>
          </a:prstGeom>
          <a:noFill/>
          <a:ln>
            <a:noFill/>
          </a:ln>
        </p:spPr>
      </p:pic>
      <p:pic>
        <p:nvPicPr>
          <p:cNvPr id="4076" name="Google Shape;4076;p40"/>
          <p:cNvPicPr preferRelativeResize="0"/>
          <p:nvPr/>
        </p:nvPicPr>
        <p:blipFill rotWithShape="1">
          <a:blip r:embed="rId5">
            <a:alphaModFix/>
          </a:blip>
          <a:srcRect b="50920" l="24173" r="0" t="0"/>
          <a:stretch/>
        </p:blipFill>
        <p:spPr>
          <a:xfrm>
            <a:off x="8848802" y="2120327"/>
            <a:ext cx="1389900" cy="1389900"/>
          </a:xfrm>
          <a:prstGeom prst="ellipse">
            <a:avLst/>
          </a:prstGeom>
          <a:noFill/>
          <a:ln>
            <a:noFill/>
          </a:ln>
        </p:spPr>
      </p:pic>
      <p:cxnSp>
        <p:nvCxnSpPr>
          <p:cNvPr id="4077" name="Google Shape;4077;p40"/>
          <p:cNvCxnSpPr/>
          <p:nvPr/>
        </p:nvCxnSpPr>
        <p:spPr>
          <a:xfrm>
            <a:off x="3703342" y="1535843"/>
            <a:ext cx="50079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81" name="Shape 4081"/>
        <p:cNvGrpSpPr/>
        <p:nvPr/>
      </p:nvGrpSpPr>
      <p:grpSpPr>
        <a:xfrm>
          <a:off x="0" y="0"/>
          <a:ext cx="0" cy="0"/>
          <a:chOff x="0" y="0"/>
          <a:chExt cx="0" cy="0"/>
        </a:xfrm>
      </p:grpSpPr>
      <p:sp>
        <p:nvSpPr>
          <p:cNvPr id="4082" name="Google Shape;4082;p41"/>
          <p:cNvSpPr/>
          <p:nvPr/>
        </p:nvSpPr>
        <p:spPr>
          <a:xfrm>
            <a:off x="8300325" y="2178400"/>
            <a:ext cx="3397800" cy="3795000"/>
          </a:xfrm>
          <a:prstGeom prst="rect">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4083" name="Google Shape;4083;p41"/>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a world map.</a:t>
            </a:r>
            <a:endParaRPr/>
          </a:p>
        </p:txBody>
      </p:sp>
      <p:sp>
        <p:nvSpPr>
          <p:cNvPr id="4084" name="Google Shape;4084;p41"/>
          <p:cNvSpPr txBox="1"/>
          <p:nvPr>
            <p:ph idx="1" type="subTitle"/>
          </p:nvPr>
        </p:nvSpPr>
        <p:spPr>
          <a:xfrm>
            <a:off x="8494100" y="2339575"/>
            <a:ext cx="3068400" cy="5358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This is a Title</a:t>
            </a:r>
            <a:endParaRPr>
              <a:solidFill>
                <a:schemeClr val="dk1"/>
              </a:solidFill>
            </a:endParaRPr>
          </a:p>
        </p:txBody>
      </p:sp>
      <p:sp>
        <p:nvSpPr>
          <p:cNvPr id="4085" name="Google Shape;4085;p41"/>
          <p:cNvSpPr txBox="1"/>
          <p:nvPr>
            <p:ph idx="2" type="subTitle"/>
          </p:nvPr>
        </p:nvSpPr>
        <p:spPr>
          <a:xfrm>
            <a:off x="8494100" y="4528917"/>
            <a:ext cx="3068400" cy="5358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dk1"/>
                </a:solidFill>
              </a:rPr>
              <a:t>This is a Title</a:t>
            </a:r>
            <a:endParaRPr>
              <a:solidFill>
                <a:schemeClr val="dk1"/>
              </a:solidFill>
            </a:endParaRPr>
          </a:p>
        </p:txBody>
      </p:sp>
      <p:sp>
        <p:nvSpPr>
          <p:cNvPr id="4086" name="Google Shape;4086;p41"/>
          <p:cNvSpPr txBox="1"/>
          <p:nvPr>
            <p:ph idx="3" type="body"/>
          </p:nvPr>
        </p:nvSpPr>
        <p:spPr>
          <a:xfrm>
            <a:off x="8494100" y="2724591"/>
            <a:ext cx="3068400" cy="13719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Lorem ipsum dolor sit amet, consectetuer adipiscing elit.</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Lorem ipsum dolor sit amet, consectetuer adipiscing elit.</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
        <p:nvSpPr>
          <p:cNvPr id="4087" name="Google Shape;4087;p41"/>
          <p:cNvSpPr txBox="1"/>
          <p:nvPr>
            <p:ph idx="4" type="body"/>
          </p:nvPr>
        </p:nvSpPr>
        <p:spPr>
          <a:xfrm>
            <a:off x="8494100" y="4885625"/>
            <a:ext cx="30684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Lorem ipsum dolor sit amet, consectetuer adipiscing elit.</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grpSp>
        <p:nvGrpSpPr>
          <p:cNvPr id="4088" name="Google Shape;4088;p41"/>
          <p:cNvGrpSpPr/>
          <p:nvPr/>
        </p:nvGrpSpPr>
        <p:grpSpPr>
          <a:xfrm>
            <a:off x="593677" y="2110974"/>
            <a:ext cx="7293341" cy="3907582"/>
            <a:chOff x="1085192" y="743298"/>
            <a:chExt cx="10021079" cy="5369033"/>
          </a:xfrm>
        </p:grpSpPr>
        <p:sp>
          <p:nvSpPr>
            <p:cNvPr id="4089" name="Google Shape;4089;p41"/>
            <p:cNvSpPr/>
            <p:nvPr/>
          </p:nvSpPr>
          <p:spPr>
            <a:xfrm>
              <a:off x="1085192" y="1145742"/>
              <a:ext cx="3700887" cy="4966589"/>
            </a:xfrm>
            <a:custGeom>
              <a:rect b="b" l="l" r="r" t="t"/>
              <a:pathLst>
                <a:path extrusionOk="0" h="4966589" w="3700887">
                  <a:moveTo>
                    <a:pt x="3661115" y="3139745"/>
                  </a:moveTo>
                  <a:cubicBezTo>
                    <a:pt x="3638922" y="3126791"/>
                    <a:pt x="3615967" y="3106979"/>
                    <a:pt x="3610061" y="3095739"/>
                  </a:cubicBezTo>
                  <a:cubicBezTo>
                    <a:pt x="3601869" y="3080785"/>
                    <a:pt x="3581010" y="3074404"/>
                    <a:pt x="3527384" y="3070689"/>
                  </a:cubicBezTo>
                  <a:cubicBezTo>
                    <a:pt x="3465852" y="3066498"/>
                    <a:pt x="3450136" y="3060497"/>
                    <a:pt x="3417180" y="3029350"/>
                  </a:cubicBezTo>
                  <a:cubicBezTo>
                    <a:pt x="3371079" y="2985440"/>
                    <a:pt x="3344504" y="2983249"/>
                    <a:pt x="3319453" y="3021445"/>
                  </a:cubicBezTo>
                  <a:cubicBezTo>
                    <a:pt x="3306499" y="3041066"/>
                    <a:pt x="3290974" y="3049638"/>
                    <a:pt x="3269447" y="3048877"/>
                  </a:cubicBezTo>
                  <a:cubicBezTo>
                    <a:pt x="3238967" y="3047734"/>
                    <a:pt x="3238872" y="3047638"/>
                    <a:pt x="3265827" y="3040113"/>
                  </a:cubicBezTo>
                  <a:cubicBezTo>
                    <a:pt x="3302689" y="3029827"/>
                    <a:pt x="3322597" y="2998108"/>
                    <a:pt x="3303927" y="2979439"/>
                  </a:cubicBezTo>
                  <a:cubicBezTo>
                    <a:pt x="3292974" y="2968486"/>
                    <a:pt x="3282687" y="2970962"/>
                    <a:pt x="3255541" y="2991060"/>
                  </a:cubicBezTo>
                  <a:cubicBezTo>
                    <a:pt x="3236681" y="3004966"/>
                    <a:pt x="3221346" y="3012396"/>
                    <a:pt x="3221536" y="3007443"/>
                  </a:cubicBezTo>
                  <a:cubicBezTo>
                    <a:pt x="3222108" y="2993536"/>
                    <a:pt x="3255350" y="2952960"/>
                    <a:pt x="3267447" y="2951341"/>
                  </a:cubicBezTo>
                  <a:cubicBezTo>
                    <a:pt x="3273448" y="2950674"/>
                    <a:pt x="3281734" y="2949245"/>
                    <a:pt x="3285830" y="2948483"/>
                  </a:cubicBezTo>
                  <a:cubicBezTo>
                    <a:pt x="3289926" y="2947816"/>
                    <a:pt x="3284020" y="2936863"/>
                    <a:pt x="3272685" y="2924194"/>
                  </a:cubicBezTo>
                  <a:cubicBezTo>
                    <a:pt x="3261256" y="2911621"/>
                    <a:pt x="3255064" y="2901334"/>
                    <a:pt x="3258874" y="2901334"/>
                  </a:cubicBezTo>
                  <a:cubicBezTo>
                    <a:pt x="3262780" y="2901334"/>
                    <a:pt x="3259350" y="2885904"/>
                    <a:pt x="3251445" y="2867044"/>
                  </a:cubicBezTo>
                  <a:cubicBezTo>
                    <a:pt x="3231157" y="2818848"/>
                    <a:pt x="3168482" y="2775604"/>
                    <a:pt x="3119142" y="2775604"/>
                  </a:cubicBezTo>
                  <a:cubicBezTo>
                    <a:pt x="3087615" y="2775604"/>
                    <a:pt x="3069613" y="2766175"/>
                    <a:pt x="3036656" y="2732742"/>
                  </a:cubicBezTo>
                  <a:cubicBezTo>
                    <a:pt x="3013510" y="2709120"/>
                    <a:pt x="2984078" y="2680069"/>
                    <a:pt x="2971124" y="2668353"/>
                  </a:cubicBezTo>
                  <a:cubicBezTo>
                    <a:pt x="2958265" y="2656542"/>
                    <a:pt x="2948835" y="2641206"/>
                    <a:pt x="2950169" y="2634348"/>
                  </a:cubicBezTo>
                  <a:cubicBezTo>
                    <a:pt x="2951407" y="2627491"/>
                    <a:pt x="2934453" y="2619204"/>
                    <a:pt x="2912545" y="2615870"/>
                  </a:cubicBezTo>
                  <a:cubicBezTo>
                    <a:pt x="2890447" y="2612536"/>
                    <a:pt x="2873779" y="2605869"/>
                    <a:pt x="2875302" y="2601202"/>
                  </a:cubicBezTo>
                  <a:cubicBezTo>
                    <a:pt x="2876826" y="2596534"/>
                    <a:pt x="2875588" y="2592629"/>
                    <a:pt x="2872445" y="2592629"/>
                  </a:cubicBezTo>
                  <a:lnTo>
                    <a:pt x="2859586" y="2592629"/>
                  </a:lnTo>
                  <a:cubicBezTo>
                    <a:pt x="2855681" y="2592629"/>
                    <a:pt x="2858919" y="2600249"/>
                    <a:pt x="2866730" y="2609774"/>
                  </a:cubicBezTo>
                  <a:cubicBezTo>
                    <a:pt x="2878541" y="2624062"/>
                    <a:pt x="2877017" y="2626919"/>
                    <a:pt x="2857396" y="2626919"/>
                  </a:cubicBezTo>
                  <a:cubicBezTo>
                    <a:pt x="2844346" y="2626919"/>
                    <a:pt x="2830535" y="2621680"/>
                    <a:pt x="2826534" y="2615203"/>
                  </a:cubicBezTo>
                  <a:cubicBezTo>
                    <a:pt x="2822534" y="2608726"/>
                    <a:pt x="2813295" y="2604440"/>
                    <a:pt x="2805865" y="2605583"/>
                  </a:cubicBezTo>
                  <a:cubicBezTo>
                    <a:pt x="2785958" y="2608631"/>
                    <a:pt x="2748620" y="2590819"/>
                    <a:pt x="2732523" y="2570436"/>
                  </a:cubicBezTo>
                  <a:cubicBezTo>
                    <a:pt x="2720045" y="2554624"/>
                    <a:pt x="2717664" y="2555577"/>
                    <a:pt x="2711377" y="2577579"/>
                  </a:cubicBezTo>
                  <a:cubicBezTo>
                    <a:pt x="2707567" y="2591296"/>
                    <a:pt x="2697185" y="2605202"/>
                    <a:pt x="2688422" y="2608631"/>
                  </a:cubicBezTo>
                  <a:cubicBezTo>
                    <a:pt x="2669277" y="2615965"/>
                    <a:pt x="2667276" y="2602249"/>
                    <a:pt x="2684707" y="2584723"/>
                  </a:cubicBezTo>
                  <a:cubicBezTo>
                    <a:pt x="2693756" y="2575865"/>
                    <a:pt x="2693375" y="2569960"/>
                    <a:pt x="2683850" y="2564054"/>
                  </a:cubicBezTo>
                  <a:cubicBezTo>
                    <a:pt x="2676230" y="2559387"/>
                    <a:pt x="2656799" y="2568817"/>
                    <a:pt x="2639178" y="2585771"/>
                  </a:cubicBezTo>
                  <a:cubicBezTo>
                    <a:pt x="2621938" y="2602345"/>
                    <a:pt x="2604411" y="2612441"/>
                    <a:pt x="2600316" y="2608250"/>
                  </a:cubicBezTo>
                  <a:cubicBezTo>
                    <a:pt x="2587552" y="2595487"/>
                    <a:pt x="2559834" y="2626824"/>
                    <a:pt x="2551834" y="2662923"/>
                  </a:cubicBezTo>
                  <a:lnTo>
                    <a:pt x="2544309" y="2697404"/>
                  </a:lnTo>
                  <a:lnTo>
                    <a:pt x="2516496" y="2671305"/>
                  </a:lnTo>
                  <a:cubicBezTo>
                    <a:pt x="2491635" y="2647874"/>
                    <a:pt x="2484206" y="2646445"/>
                    <a:pt x="2442963" y="2657494"/>
                  </a:cubicBezTo>
                  <a:cubicBezTo>
                    <a:pt x="2400196" y="2668924"/>
                    <a:pt x="2395624" y="2667686"/>
                    <a:pt x="2373525" y="2639778"/>
                  </a:cubicBezTo>
                  <a:cubicBezTo>
                    <a:pt x="2353047" y="2613870"/>
                    <a:pt x="2350761" y="2599963"/>
                    <a:pt x="2357047" y="2538527"/>
                  </a:cubicBezTo>
                  <a:lnTo>
                    <a:pt x="2364191" y="2467375"/>
                  </a:lnTo>
                  <a:lnTo>
                    <a:pt x="2326377" y="2451564"/>
                  </a:lnTo>
                  <a:cubicBezTo>
                    <a:pt x="2305517" y="2442801"/>
                    <a:pt x="2271703" y="2438229"/>
                    <a:pt x="2251129" y="2441277"/>
                  </a:cubicBezTo>
                  <a:cubicBezTo>
                    <a:pt x="2215125" y="2446611"/>
                    <a:pt x="2214077" y="2445658"/>
                    <a:pt x="2221602" y="2413940"/>
                  </a:cubicBezTo>
                  <a:cubicBezTo>
                    <a:pt x="2225983" y="2395843"/>
                    <a:pt x="2233508" y="2375935"/>
                    <a:pt x="2238366" y="2369649"/>
                  </a:cubicBezTo>
                  <a:cubicBezTo>
                    <a:pt x="2243224" y="2363362"/>
                    <a:pt x="2248938" y="2334978"/>
                    <a:pt x="2251034" y="2306784"/>
                  </a:cubicBezTo>
                  <a:lnTo>
                    <a:pt x="2255034" y="2255349"/>
                  </a:lnTo>
                  <a:lnTo>
                    <a:pt x="2212267" y="2256587"/>
                  </a:lnTo>
                  <a:cubicBezTo>
                    <a:pt x="2159213" y="2258206"/>
                    <a:pt x="2134924" y="2277447"/>
                    <a:pt x="2134924" y="2318119"/>
                  </a:cubicBezTo>
                  <a:cubicBezTo>
                    <a:pt x="2134924" y="2346313"/>
                    <a:pt x="2130067" y="2350122"/>
                    <a:pt x="2086918" y="2355933"/>
                  </a:cubicBezTo>
                  <a:cubicBezTo>
                    <a:pt x="2025673" y="2364124"/>
                    <a:pt x="2003384" y="2351551"/>
                    <a:pt x="1974904" y="2292782"/>
                  </a:cubicBezTo>
                  <a:cubicBezTo>
                    <a:pt x="1952425" y="2246395"/>
                    <a:pt x="1943567" y="2147430"/>
                    <a:pt x="1960236" y="2130762"/>
                  </a:cubicBezTo>
                  <a:cubicBezTo>
                    <a:pt x="1964712" y="2126285"/>
                    <a:pt x="1967094" y="2106092"/>
                    <a:pt x="1965570" y="2086089"/>
                  </a:cubicBezTo>
                  <a:cubicBezTo>
                    <a:pt x="1963188" y="2055610"/>
                    <a:pt x="1969189" y="2045322"/>
                    <a:pt x="2000241" y="2025606"/>
                  </a:cubicBezTo>
                  <a:cubicBezTo>
                    <a:pt x="2039579" y="2000555"/>
                    <a:pt x="2048818" y="2000079"/>
                    <a:pt x="2140449" y="2018748"/>
                  </a:cubicBezTo>
                  <a:cubicBezTo>
                    <a:pt x="2204552" y="2031892"/>
                    <a:pt x="2222650" y="2026844"/>
                    <a:pt x="2201980" y="2001793"/>
                  </a:cubicBezTo>
                  <a:cubicBezTo>
                    <a:pt x="2182645" y="1978552"/>
                    <a:pt x="2210458" y="1960645"/>
                    <a:pt x="2249320" y="1971313"/>
                  </a:cubicBezTo>
                  <a:cubicBezTo>
                    <a:pt x="2264941" y="1975599"/>
                    <a:pt x="2291229" y="1978457"/>
                    <a:pt x="2307613" y="1977695"/>
                  </a:cubicBezTo>
                  <a:cubicBezTo>
                    <a:pt x="2339998" y="1976171"/>
                    <a:pt x="2362286" y="2005127"/>
                    <a:pt x="2367620" y="2055324"/>
                  </a:cubicBezTo>
                  <a:cubicBezTo>
                    <a:pt x="2371621" y="2092471"/>
                    <a:pt x="2407530" y="2146669"/>
                    <a:pt x="2428104" y="2146669"/>
                  </a:cubicBezTo>
                  <a:cubicBezTo>
                    <a:pt x="2456298" y="2146669"/>
                    <a:pt x="2457536" y="2116855"/>
                    <a:pt x="2433057" y="2029702"/>
                  </a:cubicBezTo>
                  <a:cubicBezTo>
                    <a:pt x="2420008" y="1983124"/>
                    <a:pt x="2409340" y="1938833"/>
                    <a:pt x="2409340" y="1931023"/>
                  </a:cubicBezTo>
                  <a:cubicBezTo>
                    <a:pt x="2409340" y="1923307"/>
                    <a:pt x="2437629" y="1888922"/>
                    <a:pt x="2472300" y="1854632"/>
                  </a:cubicBezTo>
                  <a:cubicBezTo>
                    <a:pt x="2506780" y="1820247"/>
                    <a:pt x="2531259" y="1792053"/>
                    <a:pt x="2526592" y="1791862"/>
                  </a:cubicBezTo>
                  <a:cubicBezTo>
                    <a:pt x="2521830" y="1791672"/>
                    <a:pt x="2527068" y="1786147"/>
                    <a:pt x="2538213" y="1779765"/>
                  </a:cubicBezTo>
                  <a:cubicBezTo>
                    <a:pt x="2549357" y="1773193"/>
                    <a:pt x="2555739" y="1763478"/>
                    <a:pt x="2552310" y="1758048"/>
                  </a:cubicBezTo>
                  <a:cubicBezTo>
                    <a:pt x="2548976" y="1752524"/>
                    <a:pt x="2551357" y="1744714"/>
                    <a:pt x="2557834" y="1740808"/>
                  </a:cubicBezTo>
                  <a:cubicBezTo>
                    <a:pt x="2565740" y="1735950"/>
                    <a:pt x="2565740" y="1726521"/>
                    <a:pt x="2558025" y="1712138"/>
                  </a:cubicBezTo>
                  <a:cubicBezTo>
                    <a:pt x="2551738" y="1700327"/>
                    <a:pt x="2547071" y="1676229"/>
                    <a:pt x="2547738" y="1658607"/>
                  </a:cubicBezTo>
                  <a:cubicBezTo>
                    <a:pt x="2548881" y="1626508"/>
                    <a:pt x="2548881" y="1626413"/>
                    <a:pt x="2556786" y="1654988"/>
                  </a:cubicBezTo>
                  <a:cubicBezTo>
                    <a:pt x="2566407" y="1689278"/>
                    <a:pt x="2583838" y="1687373"/>
                    <a:pt x="2593743" y="1650892"/>
                  </a:cubicBezTo>
                  <a:cubicBezTo>
                    <a:pt x="2605650" y="1606220"/>
                    <a:pt x="2639464" y="1563453"/>
                    <a:pt x="2662990" y="1563453"/>
                  </a:cubicBezTo>
                  <a:cubicBezTo>
                    <a:pt x="2675277" y="1563453"/>
                    <a:pt x="2695566" y="1558023"/>
                    <a:pt x="2708139" y="1551261"/>
                  </a:cubicBezTo>
                  <a:cubicBezTo>
                    <a:pt x="2726617" y="1541355"/>
                    <a:pt x="2728332" y="1535830"/>
                    <a:pt x="2717092" y="1522305"/>
                  </a:cubicBezTo>
                  <a:cubicBezTo>
                    <a:pt x="2699471" y="1501064"/>
                    <a:pt x="2720617" y="1449153"/>
                    <a:pt x="2746810" y="1449153"/>
                  </a:cubicBezTo>
                  <a:cubicBezTo>
                    <a:pt x="2756621" y="1449153"/>
                    <a:pt x="2784910" y="1438866"/>
                    <a:pt x="2809580" y="1426293"/>
                  </a:cubicBezTo>
                  <a:cubicBezTo>
                    <a:pt x="2865873" y="1397432"/>
                    <a:pt x="2875684" y="1397432"/>
                    <a:pt x="2849966" y="1425816"/>
                  </a:cubicBezTo>
                  <a:cubicBezTo>
                    <a:pt x="2838060" y="1438961"/>
                    <a:pt x="2832726" y="1456201"/>
                    <a:pt x="2837012" y="1467536"/>
                  </a:cubicBezTo>
                  <a:cubicBezTo>
                    <a:pt x="2843775" y="1485253"/>
                    <a:pt x="2846537" y="1485062"/>
                    <a:pt x="2869873" y="1464678"/>
                  </a:cubicBezTo>
                  <a:cubicBezTo>
                    <a:pt x="2883875" y="1452486"/>
                    <a:pt x="2914546" y="1433722"/>
                    <a:pt x="2938263" y="1423054"/>
                  </a:cubicBezTo>
                  <a:cubicBezTo>
                    <a:pt x="2961790" y="1412482"/>
                    <a:pt x="2981125" y="1398289"/>
                    <a:pt x="2981125" y="1391527"/>
                  </a:cubicBezTo>
                  <a:cubicBezTo>
                    <a:pt x="2981125" y="1384764"/>
                    <a:pt x="2985888" y="1382097"/>
                    <a:pt x="2991793" y="1385811"/>
                  </a:cubicBezTo>
                  <a:cubicBezTo>
                    <a:pt x="3009224" y="1396575"/>
                    <a:pt x="3018463" y="1369428"/>
                    <a:pt x="3003414" y="1351426"/>
                  </a:cubicBezTo>
                  <a:cubicBezTo>
                    <a:pt x="2991508" y="1336948"/>
                    <a:pt x="2985697" y="1338853"/>
                    <a:pt x="2962361" y="1363999"/>
                  </a:cubicBezTo>
                  <a:cubicBezTo>
                    <a:pt x="2938263" y="1390003"/>
                    <a:pt x="2902639" y="1394194"/>
                    <a:pt x="2918260" y="1369143"/>
                  </a:cubicBezTo>
                  <a:cubicBezTo>
                    <a:pt x="2921499" y="1363714"/>
                    <a:pt x="2919403" y="1356189"/>
                    <a:pt x="2913402" y="1352569"/>
                  </a:cubicBezTo>
                  <a:cubicBezTo>
                    <a:pt x="2907497" y="1348854"/>
                    <a:pt x="2899591" y="1350855"/>
                    <a:pt x="2895781" y="1356760"/>
                  </a:cubicBezTo>
                  <a:cubicBezTo>
                    <a:pt x="2892162" y="1362856"/>
                    <a:pt x="2877589" y="1356570"/>
                    <a:pt x="2863587" y="1342663"/>
                  </a:cubicBezTo>
                  <a:cubicBezTo>
                    <a:pt x="2838631" y="1318089"/>
                    <a:pt x="2838631" y="1317517"/>
                    <a:pt x="2861015" y="1311326"/>
                  </a:cubicBezTo>
                  <a:cubicBezTo>
                    <a:pt x="2873969" y="1307897"/>
                    <a:pt x="2883875" y="1295515"/>
                    <a:pt x="2883875" y="1282751"/>
                  </a:cubicBezTo>
                  <a:cubicBezTo>
                    <a:pt x="2883875" y="1247508"/>
                    <a:pt x="2805865" y="1254557"/>
                    <a:pt x="2765384" y="1293324"/>
                  </a:cubicBezTo>
                  <a:cubicBezTo>
                    <a:pt x="2728046" y="1329043"/>
                    <a:pt x="2705091" y="1333805"/>
                    <a:pt x="2736333" y="1299229"/>
                  </a:cubicBezTo>
                  <a:cubicBezTo>
                    <a:pt x="2785386" y="1244937"/>
                    <a:pt x="2821296" y="1229220"/>
                    <a:pt x="2916165" y="1220553"/>
                  </a:cubicBezTo>
                  <a:cubicBezTo>
                    <a:pt x="2999985" y="1212933"/>
                    <a:pt x="3055706" y="1199503"/>
                    <a:pt x="3106855" y="1174833"/>
                  </a:cubicBezTo>
                  <a:cubicBezTo>
                    <a:pt x="3116857" y="1170070"/>
                    <a:pt x="3124000" y="1151115"/>
                    <a:pt x="3124000" y="1129779"/>
                  </a:cubicBezTo>
                  <a:cubicBezTo>
                    <a:pt x="3124000" y="1075011"/>
                    <a:pt x="3100188" y="1058628"/>
                    <a:pt x="3046848" y="1077202"/>
                  </a:cubicBezTo>
                  <a:cubicBezTo>
                    <a:pt x="3023226" y="1085298"/>
                    <a:pt x="3003985" y="1087393"/>
                    <a:pt x="3003985" y="1081678"/>
                  </a:cubicBezTo>
                  <a:cubicBezTo>
                    <a:pt x="3003985" y="1075963"/>
                    <a:pt x="3019511" y="1068153"/>
                    <a:pt x="3038561" y="1064343"/>
                  </a:cubicBezTo>
                  <a:cubicBezTo>
                    <a:pt x="3080566" y="1055865"/>
                    <a:pt x="3092758" y="1040054"/>
                    <a:pt x="3064659" y="1029862"/>
                  </a:cubicBezTo>
                  <a:cubicBezTo>
                    <a:pt x="3053230" y="1025766"/>
                    <a:pt x="3029798" y="1012527"/>
                    <a:pt x="3012558" y="1000525"/>
                  </a:cubicBezTo>
                  <a:cubicBezTo>
                    <a:pt x="2995222" y="988524"/>
                    <a:pt x="2980840" y="982999"/>
                    <a:pt x="2980744" y="988143"/>
                  </a:cubicBezTo>
                  <a:cubicBezTo>
                    <a:pt x="2980554" y="993286"/>
                    <a:pt x="2974363" y="987190"/>
                    <a:pt x="2967124" y="974617"/>
                  </a:cubicBezTo>
                  <a:cubicBezTo>
                    <a:pt x="2959884" y="962044"/>
                    <a:pt x="2956075" y="950805"/>
                    <a:pt x="2958932" y="949757"/>
                  </a:cubicBezTo>
                  <a:cubicBezTo>
                    <a:pt x="2961694" y="948804"/>
                    <a:pt x="2952169" y="935279"/>
                    <a:pt x="2937786" y="919944"/>
                  </a:cubicBezTo>
                  <a:cubicBezTo>
                    <a:pt x="2923404" y="904608"/>
                    <a:pt x="2908831" y="877367"/>
                    <a:pt x="2905687" y="859365"/>
                  </a:cubicBezTo>
                  <a:cubicBezTo>
                    <a:pt x="2894638" y="799357"/>
                    <a:pt x="2878350" y="792118"/>
                    <a:pt x="2842060" y="831742"/>
                  </a:cubicBezTo>
                  <a:cubicBezTo>
                    <a:pt x="2824249" y="851364"/>
                    <a:pt x="2804246" y="864032"/>
                    <a:pt x="2797579" y="859936"/>
                  </a:cubicBezTo>
                  <a:cubicBezTo>
                    <a:pt x="2791101" y="855936"/>
                    <a:pt x="2779481" y="857269"/>
                    <a:pt x="2771861" y="863079"/>
                  </a:cubicBezTo>
                  <a:cubicBezTo>
                    <a:pt x="2746810" y="882415"/>
                    <a:pt x="2709567" y="824884"/>
                    <a:pt x="2732427" y="802215"/>
                  </a:cubicBezTo>
                  <a:cubicBezTo>
                    <a:pt x="2749382" y="785165"/>
                    <a:pt x="2740429" y="762305"/>
                    <a:pt x="2712616" y="751732"/>
                  </a:cubicBezTo>
                  <a:cubicBezTo>
                    <a:pt x="2697090" y="745827"/>
                    <a:pt x="2673563" y="728682"/>
                    <a:pt x="2660514" y="713537"/>
                  </a:cubicBezTo>
                  <a:cubicBezTo>
                    <a:pt x="2640607" y="690772"/>
                    <a:pt x="2626509" y="686295"/>
                    <a:pt x="2577360" y="687343"/>
                  </a:cubicBezTo>
                  <a:cubicBezTo>
                    <a:pt x="2521449" y="688581"/>
                    <a:pt x="2517067" y="690867"/>
                    <a:pt x="2499256" y="728777"/>
                  </a:cubicBezTo>
                  <a:cubicBezTo>
                    <a:pt x="2485921" y="756971"/>
                    <a:pt x="2483634" y="774878"/>
                    <a:pt x="2491350" y="789451"/>
                  </a:cubicBezTo>
                  <a:cubicBezTo>
                    <a:pt x="2498875" y="803643"/>
                    <a:pt x="2498017" y="815550"/>
                    <a:pt x="2488778" y="826599"/>
                  </a:cubicBezTo>
                  <a:cubicBezTo>
                    <a:pt x="2481349" y="835647"/>
                    <a:pt x="2479063" y="843077"/>
                    <a:pt x="2483730" y="843077"/>
                  </a:cubicBezTo>
                  <a:cubicBezTo>
                    <a:pt x="2488397" y="843077"/>
                    <a:pt x="2486301" y="850125"/>
                    <a:pt x="2479253" y="858698"/>
                  </a:cubicBezTo>
                  <a:cubicBezTo>
                    <a:pt x="2469442" y="870509"/>
                    <a:pt x="2471824" y="881082"/>
                    <a:pt x="2489350" y="903370"/>
                  </a:cubicBezTo>
                  <a:cubicBezTo>
                    <a:pt x="2517543" y="939184"/>
                    <a:pt x="2518591" y="977665"/>
                    <a:pt x="2492302" y="1015003"/>
                  </a:cubicBezTo>
                  <a:cubicBezTo>
                    <a:pt x="2479443" y="1033196"/>
                    <a:pt x="2471824" y="1067105"/>
                    <a:pt x="2470776" y="1110348"/>
                  </a:cubicBezTo>
                  <a:cubicBezTo>
                    <a:pt x="2468871" y="1194835"/>
                    <a:pt x="2453440" y="1205408"/>
                    <a:pt x="2401338" y="1157783"/>
                  </a:cubicBezTo>
                  <a:cubicBezTo>
                    <a:pt x="2365334" y="1124731"/>
                    <a:pt x="2361715" y="1115968"/>
                    <a:pt x="2365334" y="1070915"/>
                  </a:cubicBezTo>
                  <a:lnTo>
                    <a:pt x="2369334" y="1020814"/>
                  </a:lnTo>
                  <a:lnTo>
                    <a:pt x="2313232" y="1012717"/>
                  </a:lnTo>
                  <a:cubicBezTo>
                    <a:pt x="2277228" y="1007383"/>
                    <a:pt x="2235794" y="989952"/>
                    <a:pt x="2197408" y="963378"/>
                  </a:cubicBezTo>
                  <a:cubicBezTo>
                    <a:pt x="2164547" y="940803"/>
                    <a:pt x="2130638" y="923754"/>
                    <a:pt x="2122066" y="925564"/>
                  </a:cubicBezTo>
                  <a:cubicBezTo>
                    <a:pt x="2112350" y="927564"/>
                    <a:pt x="2107778" y="920896"/>
                    <a:pt x="2109874" y="908037"/>
                  </a:cubicBezTo>
                  <a:cubicBezTo>
                    <a:pt x="2114731" y="879462"/>
                    <a:pt x="2092728" y="855840"/>
                    <a:pt x="2067487" y="862318"/>
                  </a:cubicBezTo>
                  <a:cubicBezTo>
                    <a:pt x="2052819" y="866223"/>
                    <a:pt x="2044532" y="859936"/>
                    <a:pt x="2039674" y="841458"/>
                  </a:cubicBezTo>
                  <a:cubicBezTo>
                    <a:pt x="2031769" y="811359"/>
                    <a:pt x="2088919" y="712965"/>
                    <a:pt x="2125780" y="693153"/>
                  </a:cubicBezTo>
                  <a:cubicBezTo>
                    <a:pt x="2138067" y="686676"/>
                    <a:pt x="2145497" y="674294"/>
                    <a:pt x="2142259" y="666007"/>
                  </a:cubicBezTo>
                  <a:cubicBezTo>
                    <a:pt x="2135686" y="648576"/>
                    <a:pt x="2161499" y="634956"/>
                    <a:pt x="2184264" y="643814"/>
                  </a:cubicBezTo>
                  <a:cubicBezTo>
                    <a:pt x="2200361" y="650005"/>
                    <a:pt x="2260750" y="608190"/>
                    <a:pt x="2260750" y="591045"/>
                  </a:cubicBezTo>
                  <a:cubicBezTo>
                    <a:pt x="2260750" y="585330"/>
                    <a:pt x="2243890" y="575901"/>
                    <a:pt x="2223602" y="570090"/>
                  </a:cubicBezTo>
                  <a:lnTo>
                    <a:pt x="2186454" y="559327"/>
                  </a:lnTo>
                  <a:lnTo>
                    <a:pt x="2229317" y="558279"/>
                  </a:lnTo>
                  <a:cubicBezTo>
                    <a:pt x="2269894" y="557232"/>
                    <a:pt x="2272179" y="559041"/>
                    <a:pt x="2272179" y="593141"/>
                  </a:cubicBezTo>
                  <a:cubicBezTo>
                    <a:pt x="2272179" y="613334"/>
                    <a:pt x="2263798" y="635146"/>
                    <a:pt x="2253225" y="642861"/>
                  </a:cubicBezTo>
                  <a:cubicBezTo>
                    <a:pt x="2236461" y="655149"/>
                    <a:pt x="2238747" y="658863"/>
                    <a:pt x="2273227" y="676199"/>
                  </a:cubicBezTo>
                  <a:cubicBezTo>
                    <a:pt x="2311423" y="695249"/>
                    <a:pt x="2312661" y="695154"/>
                    <a:pt x="2335616" y="668388"/>
                  </a:cubicBezTo>
                  <a:cubicBezTo>
                    <a:pt x="2357238" y="643433"/>
                    <a:pt x="2361334" y="642576"/>
                    <a:pt x="2384384" y="657720"/>
                  </a:cubicBezTo>
                  <a:cubicBezTo>
                    <a:pt x="2404196" y="671055"/>
                    <a:pt x="2412769" y="671436"/>
                    <a:pt x="2426294" y="660292"/>
                  </a:cubicBezTo>
                  <a:cubicBezTo>
                    <a:pt x="2440963" y="648100"/>
                    <a:pt x="2438962" y="641718"/>
                    <a:pt x="2412007" y="613143"/>
                  </a:cubicBezTo>
                  <a:cubicBezTo>
                    <a:pt x="2394862" y="594951"/>
                    <a:pt x="2364477" y="577044"/>
                    <a:pt x="2344474" y="573234"/>
                  </a:cubicBezTo>
                  <a:cubicBezTo>
                    <a:pt x="2300945" y="565137"/>
                    <a:pt x="2282562" y="534372"/>
                    <a:pt x="2321138" y="534372"/>
                  </a:cubicBezTo>
                  <a:cubicBezTo>
                    <a:pt x="2348761" y="534276"/>
                    <a:pt x="2420865" y="494652"/>
                    <a:pt x="2420865" y="479603"/>
                  </a:cubicBezTo>
                  <a:cubicBezTo>
                    <a:pt x="2420865" y="474364"/>
                    <a:pt x="2413531" y="460172"/>
                    <a:pt x="2404577" y="447885"/>
                  </a:cubicBezTo>
                  <a:cubicBezTo>
                    <a:pt x="2392480" y="431406"/>
                    <a:pt x="2391528" y="421881"/>
                    <a:pt x="2401148" y="410451"/>
                  </a:cubicBezTo>
                  <a:cubicBezTo>
                    <a:pt x="2406482" y="404070"/>
                    <a:pt x="2405815" y="396735"/>
                    <a:pt x="2401338" y="389496"/>
                  </a:cubicBezTo>
                  <a:cubicBezTo>
                    <a:pt x="2452297" y="393211"/>
                    <a:pt x="2486968" y="400069"/>
                    <a:pt x="2511448" y="411118"/>
                  </a:cubicBezTo>
                  <a:cubicBezTo>
                    <a:pt x="2536593" y="422453"/>
                    <a:pt x="2566121" y="432454"/>
                    <a:pt x="2577170" y="433692"/>
                  </a:cubicBezTo>
                  <a:cubicBezTo>
                    <a:pt x="2606031" y="436455"/>
                    <a:pt x="2613746" y="447980"/>
                    <a:pt x="2598887" y="465982"/>
                  </a:cubicBezTo>
                  <a:cubicBezTo>
                    <a:pt x="2582314" y="485889"/>
                    <a:pt x="2595934" y="500558"/>
                    <a:pt x="2615556" y="484080"/>
                  </a:cubicBezTo>
                  <a:cubicBezTo>
                    <a:pt x="2626986" y="474555"/>
                    <a:pt x="2632225" y="478746"/>
                    <a:pt x="2637940" y="501606"/>
                  </a:cubicBezTo>
                  <a:cubicBezTo>
                    <a:pt x="2643845" y="525132"/>
                    <a:pt x="2639178" y="536277"/>
                    <a:pt x="2615460" y="555041"/>
                  </a:cubicBezTo>
                  <a:cubicBezTo>
                    <a:pt x="2598982" y="567995"/>
                    <a:pt x="2588314" y="583330"/>
                    <a:pt x="2592029" y="589140"/>
                  </a:cubicBezTo>
                  <a:cubicBezTo>
                    <a:pt x="2595553" y="594951"/>
                    <a:pt x="2578218" y="599618"/>
                    <a:pt x="2553453" y="599618"/>
                  </a:cubicBezTo>
                  <a:cubicBezTo>
                    <a:pt x="2505161" y="599618"/>
                    <a:pt x="2475824" y="622287"/>
                    <a:pt x="2486778" y="650958"/>
                  </a:cubicBezTo>
                  <a:cubicBezTo>
                    <a:pt x="2494017" y="669722"/>
                    <a:pt x="2536308" y="673818"/>
                    <a:pt x="2561073" y="658006"/>
                  </a:cubicBezTo>
                  <a:cubicBezTo>
                    <a:pt x="2578408" y="647052"/>
                    <a:pt x="2642988" y="674199"/>
                    <a:pt x="2657656" y="698678"/>
                  </a:cubicBezTo>
                  <a:cubicBezTo>
                    <a:pt x="2662705" y="707060"/>
                    <a:pt x="2674230" y="713918"/>
                    <a:pt x="2683374" y="713918"/>
                  </a:cubicBezTo>
                  <a:cubicBezTo>
                    <a:pt x="2692423" y="713918"/>
                    <a:pt x="2698614" y="720300"/>
                    <a:pt x="2697090" y="728110"/>
                  </a:cubicBezTo>
                  <a:cubicBezTo>
                    <a:pt x="2695280" y="736683"/>
                    <a:pt x="2708615" y="742969"/>
                    <a:pt x="2731284" y="744207"/>
                  </a:cubicBezTo>
                  <a:cubicBezTo>
                    <a:pt x="2751668" y="745350"/>
                    <a:pt x="2787673" y="755828"/>
                    <a:pt x="2811294" y="767734"/>
                  </a:cubicBezTo>
                  <a:cubicBezTo>
                    <a:pt x="2861301" y="792880"/>
                    <a:pt x="2880922" y="789070"/>
                    <a:pt x="2854157" y="759543"/>
                  </a:cubicBezTo>
                  <a:cubicBezTo>
                    <a:pt x="2836631" y="740207"/>
                    <a:pt x="2836822" y="738492"/>
                    <a:pt x="2855300" y="734968"/>
                  </a:cubicBezTo>
                  <a:cubicBezTo>
                    <a:pt x="2894543" y="727348"/>
                    <a:pt x="2881970" y="679628"/>
                    <a:pt x="2826725" y="626478"/>
                  </a:cubicBezTo>
                  <a:cubicBezTo>
                    <a:pt x="2783577" y="585045"/>
                    <a:pt x="2777195" y="574091"/>
                    <a:pt x="2791387" y="565233"/>
                  </a:cubicBezTo>
                  <a:cubicBezTo>
                    <a:pt x="2816533" y="549135"/>
                    <a:pt x="2820534" y="550469"/>
                    <a:pt x="2859491" y="589617"/>
                  </a:cubicBezTo>
                  <a:cubicBezTo>
                    <a:pt x="2893781" y="623811"/>
                    <a:pt x="2895972" y="624478"/>
                    <a:pt x="2917213" y="605142"/>
                  </a:cubicBezTo>
                  <a:cubicBezTo>
                    <a:pt x="2929405" y="594189"/>
                    <a:pt x="2937025" y="581235"/>
                    <a:pt x="2933976" y="576567"/>
                  </a:cubicBezTo>
                  <a:cubicBezTo>
                    <a:pt x="2931119" y="571900"/>
                    <a:pt x="2940073" y="565042"/>
                    <a:pt x="2953884" y="561327"/>
                  </a:cubicBezTo>
                  <a:lnTo>
                    <a:pt x="2979030" y="554850"/>
                  </a:lnTo>
                  <a:lnTo>
                    <a:pt x="2952455" y="526561"/>
                  </a:lnTo>
                  <a:cubicBezTo>
                    <a:pt x="2937977" y="511035"/>
                    <a:pt x="2919784" y="500748"/>
                    <a:pt x="2912164" y="503701"/>
                  </a:cubicBezTo>
                  <a:cubicBezTo>
                    <a:pt x="2904544" y="506559"/>
                    <a:pt x="2888828" y="498462"/>
                    <a:pt x="2877303" y="485604"/>
                  </a:cubicBezTo>
                  <a:cubicBezTo>
                    <a:pt x="2865777" y="472935"/>
                    <a:pt x="2842060" y="462363"/>
                    <a:pt x="2824915" y="462363"/>
                  </a:cubicBezTo>
                  <a:cubicBezTo>
                    <a:pt x="2791101" y="462363"/>
                    <a:pt x="2770813" y="433883"/>
                    <a:pt x="2797388" y="423691"/>
                  </a:cubicBezTo>
                  <a:cubicBezTo>
                    <a:pt x="2839393" y="407594"/>
                    <a:pt x="2749001" y="340919"/>
                    <a:pt x="2694042" y="347205"/>
                  </a:cubicBezTo>
                  <a:cubicBezTo>
                    <a:pt x="2671182" y="349872"/>
                    <a:pt x="2671182" y="349872"/>
                    <a:pt x="2694042" y="332537"/>
                  </a:cubicBezTo>
                  <a:cubicBezTo>
                    <a:pt x="2715283" y="316535"/>
                    <a:pt x="2715378" y="314820"/>
                    <a:pt x="2696709" y="307486"/>
                  </a:cubicBezTo>
                  <a:cubicBezTo>
                    <a:pt x="2685660" y="303105"/>
                    <a:pt x="2669563" y="305581"/>
                    <a:pt x="2660895" y="312630"/>
                  </a:cubicBezTo>
                  <a:cubicBezTo>
                    <a:pt x="2648798" y="322726"/>
                    <a:pt x="2635082" y="317011"/>
                    <a:pt x="2598697" y="286722"/>
                  </a:cubicBezTo>
                  <a:cubicBezTo>
                    <a:pt x="2558692" y="253194"/>
                    <a:pt x="2546785" y="248907"/>
                    <a:pt x="2514400" y="255956"/>
                  </a:cubicBezTo>
                  <a:cubicBezTo>
                    <a:pt x="2493731" y="260528"/>
                    <a:pt x="2478015" y="270148"/>
                    <a:pt x="2479634" y="277482"/>
                  </a:cubicBezTo>
                  <a:cubicBezTo>
                    <a:pt x="2483063" y="293961"/>
                    <a:pt x="2452202" y="295294"/>
                    <a:pt x="2442201" y="279102"/>
                  </a:cubicBezTo>
                  <a:cubicBezTo>
                    <a:pt x="2438200" y="272720"/>
                    <a:pt x="2426389" y="268815"/>
                    <a:pt x="2415912" y="270529"/>
                  </a:cubicBezTo>
                  <a:cubicBezTo>
                    <a:pt x="2400862" y="273006"/>
                    <a:pt x="2397624" y="266052"/>
                    <a:pt x="2400481" y="236525"/>
                  </a:cubicBezTo>
                  <a:cubicBezTo>
                    <a:pt x="2403720" y="203092"/>
                    <a:pt x="2401053" y="199377"/>
                    <a:pt x="2374288" y="199377"/>
                  </a:cubicBezTo>
                  <a:cubicBezTo>
                    <a:pt x="2357809" y="199377"/>
                    <a:pt x="2332282" y="207283"/>
                    <a:pt x="2317614" y="216999"/>
                  </a:cubicBezTo>
                  <a:cubicBezTo>
                    <a:pt x="2293516" y="232810"/>
                    <a:pt x="2290182" y="232810"/>
                    <a:pt x="2284086" y="216999"/>
                  </a:cubicBezTo>
                  <a:cubicBezTo>
                    <a:pt x="2267036" y="172707"/>
                    <a:pt x="2150831" y="229476"/>
                    <a:pt x="2150831" y="281959"/>
                  </a:cubicBezTo>
                  <a:cubicBezTo>
                    <a:pt x="2150831" y="303295"/>
                    <a:pt x="2168833" y="338252"/>
                    <a:pt x="2187693" y="361017"/>
                  </a:cubicBezTo>
                  <a:cubicBezTo>
                    <a:pt x="2183121" y="364731"/>
                    <a:pt x="2177787" y="371208"/>
                    <a:pt x="2170071" y="381019"/>
                  </a:cubicBezTo>
                  <a:cubicBezTo>
                    <a:pt x="2146640" y="410832"/>
                    <a:pt x="2145878" y="410928"/>
                    <a:pt x="2145878" y="386258"/>
                  </a:cubicBezTo>
                  <a:cubicBezTo>
                    <a:pt x="2145878" y="370351"/>
                    <a:pt x="2137210" y="358445"/>
                    <a:pt x="2122828" y="354730"/>
                  </a:cubicBezTo>
                  <a:cubicBezTo>
                    <a:pt x="2106445" y="350444"/>
                    <a:pt x="2102920" y="344729"/>
                    <a:pt x="2110921" y="335013"/>
                  </a:cubicBezTo>
                  <a:cubicBezTo>
                    <a:pt x="2118827" y="325584"/>
                    <a:pt x="2112255" y="310534"/>
                    <a:pt x="2089395" y="285483"/>
                  </a:cubicBezTo>
                  <a:cubicBezTo>
                    <a:pt x="2072059" y="266433"/>
                    <a:pt x="2064534" y="256242"/>
                    <a:pt x="2064820" y="248431"/>
                  </a:cubicBezTo>
                  <a:cubicBezTo>
                    <a:pt x="2067487" y="245383"/>
                    <a:pt x="2071773" y="242526"/>
                    <a:pt x="2077107" y="240621"/>
                  </a:cubicBezTo>
                  <a:cubicBezTo>
                    <a:pt x="2107111" y="229953"/>
                    <a:pt x="2138258" y="200901"/>
                    <a:pt x="2131495" y="190043"/>
                  </a:cubicBezTo>
                  <a:cubicBezTo>
                    <a:pt x="2130257" y="188043"/>
                    <a:pt x="2126923" y="186709"/>
                    <a:pt x="2122161" y="185852"/>
                  </a:cubicBezTo>
                  <a:cubicBezTo>
                    <a:pt x="2125875" y="182709"/>
                    <a:pt x="2129495" y="179375"/>
                    <a:pt x="2132829" y="175851"/>
                  </a:cubicBezTo>
                  <a:cubicBezTo>
                    <a:pt x="2139211" y="169088"/>
                    <a:pt x="2143497" y="162897"/>
                    <a:pt x="2145878" y="157372"/>
                  </a:cubicBezTo>
                  <a:cubicBezTo>
                    <a:pt x="2152641" y="158134"/>
                    <a:pt x="2159975" y="158896"/>
                    <a:pt x="2168262" y="159753"/>
                  </a:cubicBezTo>
                  <a:cubicBezTo>
                    <a:pt x="2181978" y="161087"/>
                    <a:pt x="2197313" y="166516"/>
                    <a:pt x="2202457" y="171660"/>
                  </a:cubicBezTo>
                  <a:cubicBezTo>
                    <a:pt x="2211505" y="180708"/>
                    <a:pt x="2432104" y="170898"/>
                    <a:pt x="2448868" y="160706"/>
                  </a:cubicBezTo>
                  <a:cubicBezTo>
                    <a:pt x="2453345" y="158039"/>
                    <a:pt x="2454202" y="148800"/>
                    <a:pt x="2450964" y="140227"/>
                  </a:cubicBezTo>
                  <a:cubicBezTo>
                    <a:pt x="2447725" y="131655"/>
                    <a:pt x="2450583" y="121177"/>
                    <a:pt x="2457346" y="116891"/>
                  </a:cubicBezTo>
                  <a:cubicBezTo>
                    <a:pt x="2464204" y="112700"/>
                    <a:pt x="2466680" y="104223"/>
                    <a:pt x="2462870" y="98031"/>
                  </a:cubicBezTo>
                  <a:cubicBezTo>
                    <a:pt x="2458489" y="90792"/>
                    <a:pt x="2451250" y="90792"/>
                    <a:pt x="2442772" y="97841"/>
                  </a:cubicBezTo>
                  <a:cubicBezTo>
                    <a:pt x="2435438" y="103937"/>
                    <a:pt x="2416579" y="108699"/>
                    <a:pt x="2400958" y="108509"/>
                  </a:cubicBezTo>
                  <a:cubicBezTo>
                    <a:pt x="2385146" y="108318"/>
                    <a:pt x="2328377" y="110700"/>
                    <a:pt x="2274466" y="113843"/>
                  </a:cubicBezTo>
                  <a:cubicBezTo>
                    <a:pt x="2173596" y="119748"/>
                    <a:pt x="2149402" y="112795"/>
                    <a:pt x="2134734" y="73743"/>
                  </a:cubicBezTo>
                  <a:cubicBezTo>
                    <a:pt x="2129686" y="60408"/>
                    <a:pt x="2114827" y="53645"/>
                    <a:pt x="2089681" y="53550"/>
                  </a:cubicBezTo>
                  <a:cubicBezTo>
                    <a:pt x="2041294" y="53359"/>
                    <a:pt x="2013099" y="37452"/>
                    <a:pt x="2041674" y="26403"/>
                  </a:cubicBezTo>
                  <a:cubicBezTo>
                    <a:pt x="2055962" y="20784"/>
                    <a:pt x="2058153" y="15164"/>
                    <a:pt x="2049294" y="6306"/>
                  </a:cubicBezTo>
                  <a:cubicBezTo>
                    <a:pt x="2035102" y="-7887"/>
                    <a:pt x="2008337" y="4115"/>
                    <a:pt x="2018338" y="20212"/>
                  </a:cubicBezTo>
                  <a:cubicBezTo>
                    <a:pt x="2021958" y="26022"/>
                    <a:pt x="2014528" y="30880"/>
                    <a:pt x="2001955" y="30880"/>
                  </a:cubicBezTo>
                  <a:cubicBezTo>
                    <a:pt x="1989382" y="30880"/>
                    <a:pt x="1975761" y="36214"/>
                    <a:pt x="1971761" y="42786"/>
                  </a:cubicBezTo>
                  <a:cubicBezTo>
                    <a:pt x="1958236" y="64599"/>
                    <a:pt x="1991287" y="88030"/>
                    <a:pt x="2035578" y="88030"/>
                  </a:cubicBezTo>
                  <a:cubicBezTo>
                    <a:pt x="2074345" y="88030"/>
                    <a:pt x="2079584" y="91459"/>
                    <a:pt x="2082823" y="118605"/>
                  </a:cubicBezTo>
                  <a:cubicBezTo>
                    <a:pt x="2083394" y="123082"/>
                    <a:pt x="2083965" y="126892"/>
                    <a:pt x="2084823" y="130226"/>
                  </a:cubicBezTo>
                  <a:cubicBezTo>
                    <a:pt x="2073964" y="131750"/>
                    <a:pt x="2064630" y="133750"/>
                    <a:pt x="2056724" y="136417"/>
                  </a:cubicBezTo>
                  <a:cubicBezTo>
                    <a:pt x="2055009" y="127178"/>
                    <a:pt x="2047294" y="117558"/>
                    <a:pt x="2033673" y="110319"/>
                  </a:cubicBezTo>
                  <a:cubicBezTo>
                    <a:pt x="2014242" y="99936"/>
                    <a:pt x="2005765" y="101079"/>
                    <a:pt x="1990811" y="116224"/>
                  </a:cubicBezTo>
                  <a:cubicBezTo>
                    <a:pt x="1973571" y="133845"/>
                    <a:pt x="1973761" y="136512"/>
                    <a:pt x="1994335" y="151657"/>
                  </a:cubicBezTo>
                  <a:cubicBezTo>
                    <a:pt x="2011957" y="164802"/>
                    <a:pt x="2015957" y="168516"/>
                    <a:pt x="2024148" y="166707"/>
                  </a:cubicBezTo>
                  <a:cubicBezTo>
                    <a:pt x="2021100" y="178422"/>
                    <a:pt x="2022244" y="193281"/>
                    <a:pt x="2027101" y="212141"/>
                  </a:cubicBezTo>
                  <a:cubicBezTo>
                    <a:pt x="2025196" y="222428"/>
                    <a:pt x="2025577" y="238239"/>
                    <a:pt x="2028530" y="253860"/>
                  </a:cubicBezTo>
                  <a:cubicBezTo>
                    <a:pt x="2028911" y="256051"/>
                    <a:pt x="2029387" y="258147"/>
                    <a:pt x="2029768" y="260052"/>
                  </a:cubicBezTo>
                  <a:cubicBezTo>
                    <a:pt x="2024339" y="260528"/>
                    <a:pt x="2011671" y="273577"/>
                    <a:pt x="2001193" y="289674"/>
                  </a:cubicBezTo>
                  <a:cubicBezTo>
                    <a:pt x="1985477" y="313582"/>
                    <a:pt x="1984334" y="323583"/>
                    <a:pt x="1995288" y="341109"/>
                  </a:cubicBezTo>
                  <a:cubicBezTo>
                    <a:pt x="2006146" y="358540"/>
                    <a:pt x="2005765" y="362826"/>
                    <a:pt x="1993002" y="362826"/>
                  </a:cubicBezTo>
                  <a:cubicBezTo>
                    <a:pt x="1984239" y="362826"/>
                    <a:pt x="1970618" y="354921"/>
                    <a:pt x="1962617" y="345396"/>
                  </a:cubicBezTo>
                  <a:cubicBezTo>
                    <a:pt x="1949663" y="329679"/>
                    <a:pt x="1945377" y="330251"/>
                    <a:pt x="1924041" y="350349"/>
                  </a:cubicBezTo>
                  <a:cubicBezTo>
                    <a:pt x="1910801" y="362731"/>
                    <a:pt x="1896228" y="373209"/>
                    <a:pt x="1891465" y="373590"/>
                  </a:cubicBezTo>
                  <a:cubicBezTo>
                    <a:pt x="1878702" y="374637"/>
                    <a:pt x="1881083" y="391211"/>
                    <a:pt x="1894323" y="392830"/>
                  </a:cubicBezTo>
                  <a:cubicBezTo>
                    <a:pt x="1900609" y="393592"/>
                    <a:pt x="1910039" y="395021"/>
                    <a:pt x="1915278" y="395688"/>
                  </a:cubicBezTo>
                  <a:cubicBezTo>
                    <a:pt x="1917754" y="396069"/>
                    <a:pt x="1920040" y="398069"/>
                    <a:pt x="1921755" y="401022"/>
                  </a:cubicBezTo>
                  <a:cubicBezTo>
                    <a:pt x="1920136" y="402736"/>
                    <a:pt x="1918326" y="404546"/>
                    <a:pt x="1916421" y="406737"/>
                  </a:cubicBezTo>
                  <a:cubicBezTo>
                    <a:pt x="1905181" y="419119"/>
                    <a:pt x="1901086" y="424739"/>
                    <a:pt x="1903753" y="428835"/>
                  </a:cubicBezTo>
                  <a:cubicBezTo>
                    <a:pt x="1894894" y="431502"/>
                    <a:pt x="1883369" y="433692"/>
                    <a:pt x="1869177" y="435407"/>
                  </a:cubicBezTo>
                  <a:cubicBezTo>
                    <a:pt x="1809931" y="442455"/>
                    <a:pt x="1754305" y="430263"/>
                    <a:pt x="1778213" y="415404"/>
                  </a:cubicBezTo>
                  <a:cubicBezTo>
                    <a:pt x="1785642" y="410832"/>
                    <a:pt x="1788786" y="402165"/>
                    <a:pt x="1785071" y="396259"/>
                  </a:cubicBezTo>
                  <a:cubicBezTo>
                    <a:pt x="1781356" y="390258"/>
                    <a:pt x="1773450" y="388449"/>
                    <a:pt x="1767545" y="392068"/>
                  </a:cubicBezTo>
                  <a:cubicBezTo>
                    <a:pt x="1761640" y="395783"/>
                    <a:pt x="1759639" y="403689"/>
                    <a:pt x="1763354" y="409499"/>
                  </a:cubicBezTo>
                  <a:cubicBezTo>
                    <a:pt x="1766973" y="415309"/>
                    <a:pt x="1765069" y="420072"/>
                    <a:pt x="1758973" y="420072"/>
                  </a:cubicBezTo>
                  <a:cubicBezTo>
                    <a:pt x="1753067" y="420072"/>
                    <a:pt x="1745161" y="412356"/>
                    <a:pt x="1741446" y="402927"/>
                  </a:cubicBezTo>
                  <a:cubicBezTo>
                    <a:pt x="1737351" y="391973"/>
                    <a:pt x="1719253" y="385686"/>
                    <a:pt x="1691726" y="385305"/>
                  </a:cubicBezTo>
                  <a:cubicBezTo>
                    <a:pt x="1649625" y="385020"/>
                    <a:pt x="1649149" y="384543"/>
                    <a:pt x="1675819" y="369780"/>
                  </a:cubicBezTo>
                  <a:cubicBezTo>
                    <a:pt x="1698489" y="357207"/>
                    <a:pt x="1711728" y="357302"/>
                    <a:pt x="1754591" y="370161"/>
                  </a:cubicBezTo>
                  <a:cubicBezTo>
                    <a:pt x="1782880" y="378733"/>
                    <a:pt x="1812217" y="390830"/>
                    <a:pt x="1819837" y="397116"/>
                  </a:cubicBezTo>
                  <a:cubicBezTo>
                    <a:pt x="1841935" y="415404"/>
                    <a:pt x="1850317" y="395307"/>
                    <a:pt x="1829934" y="372732"/>
                  </a:cubicBezTo>
                  <a:cubicBezTo>
                    <a:pt x="1812503" y="353301"/>
                    <a:pt x="1813170" y="351396"/>
                    <a:pt x="1841935" y="340443"/>
                  </a:cubicBezTo>
                  <a:cubicBezTo>
                    <a:pt x="1878987" y="326346"/>
                    <a:pt x="1870701" y="305867"/>
                    <a:pt x="1827933" y="305581"/>
                  </a:cubicBezTo>
                  <a:cubicBezTo>
                    <a:pt x="1784309" y="305295"/>
                    <a:pt x="1769164" y="292627"/>
                    <a:pt x="1751638" y="241764"/>
                  </a:cubicBezTo>
                  <a:cubicBezTo>
                    <a:pt x="1740684" y="209855"/>
                    <a:pt x="1739732" y="192900"/>
                    <a:pt x="1748495" y="182423"/>
                  </a:cubicBezTo>
                  <a:cubicBezTo>
                    <a:pt x="1757163" y="171850"/>
                    <a:pt x="1757163" y="163944"/>
                    <a:pt x="1748495" y="155277"/>
                  </a:cubicBezTo>
                  <a:cubicBezTo>
                    <a:pt x="1734874" y="141656"/>
                    <a:pt x="1707537" y="153086"/>
                    <a:pt x="1716967" y="168516"/>
                  </a:cubicBezTo>
                  <a:cubicBezTo>
                    <a:pt x="1720396" y="173946"/>
                    <a:pt x="1711538" y="179946"/>
                    <a:pt x="1697346" y="182042"/>
                  </a:cubicBezTo>
                  <a:cubicBezTo>
                    <a:pt x="1678772" y="184709"/>
                    <a:pt x="1669819" y="195377"/>
                    <a:pt x="1665437" y="220047"/>
                  </a:cubicBezTo>
                  <a:cubicBezTo>
                    <a:pt x="1660865" y="245193"/>
                    <a:pt x="1657341" y="249288"/>
                    <a:pt x="1651816" y="235572"/>
                  </a:cubicBezTo>
                  <a:cubicBezTo>
                    <a:pt x="1647816" y="225285"/>
                    <a:pt x="1628385" y="208807"/>
                    <a:pt x="1608763" y="198996"/>
                  </a:cubicBezTo>
                  <a:cubicBezTo>
                    <a:pt x="1577521" y="183375"/>
                    <a:pt x="1572092" y="183280"/>
                    <a:pt x="1566567" y="198044"/>
                  </a:cubicBezTo>
                  <a:cubicBezTo>
                    <a:pt x="1561615" y="210712"/>
                    <a:pt x="1556281" y="211760"/>
                    <a:pt x="1544660" y="202140"/>
                  </a:cubicBezTo>
                  <a:cubicBezTo>
                    <a:pt x="1536373" y="195186"/>
                    <a:pt x="1524562" y="192424"/>
                    <a:pt x="1518657" y="196139"/>
                  </a:cubicBezTo>
                  <a:cubicBezTo>
                    <a:pt x="1512751" y="199758"/>
                    <a:pt x="1504845" y="194615"/>
                    <a:pt x="1501131" y="184804"/>
                  </a:cubicBezTo>
                  <a:cubicBezTo>
                    <a:pt x="1500083" y="182137"/>
                    <a:pt x="1498749" y="179946"/>
                    <a:pt x="1497225" y="178137"/>
                  </a:cubicBezTo>
                  <a:cubicBezTo>
                    <a:pt x="1520657" y="182232"/>
                    <a:pt x="1563519" y="176136"/>
                    <a:pt x="1596571" y="162420"/>
                  </a:cubicBezTo>
                  <a:cubicBezTo>
                    <a:pt x="1619241" y="152895"/>
                    <a:pt x="1651816" y="145275"/>
                    <a:pt x="1669152" y="145275"/>
                  </a:cubicBezTo>
                  <a:cubicBezTo>
                    <a:pt x="1702299" y="145275"/>
                    <a:pt x="1732969" y="119463"/>
                    <a:pt x="1721539" y="100984"/>
                  </a:cubicBezTo>
                  <a:cubicBezTo>
                    <a:pt x="1717729" y="95079"/>
                    <a:pt x="1705918" y="91364"/>
                    <a:pt x="1694965" y="92983"/>
                  </a:cubicBezTo>
                  <a:cubicBezTo>
                    <a:pt x="1684011" y="94602"/>
                    <a:pt x="1669723" y="85077"/>
                    <a:pt x="1663151" y="71933"/>
                  </a:cubicBezTo>
                  <a:cubicBezTo>
                    <a:pt x="1645530" y="36595"/>
                    <a:pt x="1617336" y="41358"/>
                    <a:pt x="1618765" y="79458"/>
                  </a:cubicBezTo>
                  <a:cubicBezTo>
                    <a:pt x="1619812" y="104318"/>
                    <a:pt x="1614954" y="110890"/>
                    <a:pt x="1595619" y="110890"/>
                  </a:cubicBezTo>
                  <a:cubicBezTo>
                    <a:pt x="1582093" y="110890"/>
                    <a:pt x="1560376" y="103365"/>
                    <a:pt x="1547232" y="94126"/>
                  </a:cubicBezTo>
                  <a:cubicBezTo>
                    <a:pt x="1533992" y="84887"/>
                    <a:pt x="1501036" y="75933"/>
                    <a:pt x="1474080" y="74124"/>
                  </a:cubicBezTo>
                  <a:cubicBezTo>
                    <a:pt x="1427217" y="71076"/>
                    <a:pt x="1424836" y="72504"/>
                    <a:pt x="1422835" y="103365"/>
                  </a:cubicBezTo>
                  <a:cubicBezTo>
                    <a:pt x="1420644" y="138036"/>
                    <a:pt x="1442647" y="155086"/>
                    <a:pt x="1466174" y="136893"/>
                  </a:cubicBezTo>
                  <a:cubicBezTo>
                    <a:pt x="1473984" y="130988"/>
                    <a:pt x="1493130" y="129845"/>
                    <a:pt x="1508941" y="134512"/>
                  </a:cubicBezTo>
                  <a:cubicBezTo>
                    <a:pt x="1535325" y="142323"/>
                    <a:pt x="1535611" y="143085"/>
                    <a:pt x="1512465" y="144132"/>
                  </a:cubicBezTo>
                  <a:cubicBezTo>
                    <a:pt x="1485891" y="145371"/>
                    <a:pt x="1470270" y="160039"/>
                    <a:pt x="1482462" y="172231"/>
                  </a:cubicBezTo>
                  <a:cubicBezTo>
                    <a:pt x="1482462" y="172231"/>
                    <a:pt x="1482462" y="172231"/>
                    <a:pt x="1482557" y="172231"/>
                  </a:cubicBezTo>
                  <a:cubicBezTo>
                    <a:pt x="1478842" y="172326"/>
                    <a:pt x="1474556" y="173088"/>
                    <a:pt x="1469698" y="174612"/>
                  </a:cubicBezTo>
                  <a:cubicBezTo>
                    <a:pt x="1453791" y="179661"/>
                    <a:pt x="1447886" y="178041"/>
                    <a:pt x="1452744" y="170136"/>
                  </a:cubicBezTo>
                  <a:cubicBezTo>
                    <a:pt x="1463888" y="152229"/>
                    <a:pt x="1408643" y="120415"/>
                    <a:pt x="1371591" y="123368"/>
                  </a:cubicBezTo>
                  <a:cubicBezTo>
                    <a:pt x="1353969" y="124892"/>
                    <a:pt x="1330633" y="122130"/>
                    <a:pt x="1319965" y="117558"/>
                  </a:cubicBezTo>
                  <a:cubicBezTo>
                    <a:pt x="1290533" y="104889"/>
                    <a:pt x="1236907" y="126797"/>
                    <a:pt x="1235002" y="152324"/>
                  </a:cubicBezTo>
                  <a:cubicBezTo>
                    <a:pt x="1234050" y="164325"/>
                    <a:pt x="1232811" y="183185"/>
                    <a:pt x="1232145" y="194139"/>
                  </a:cubicBezTo>
                  <a:cubicBezTo>
                    <a:pt x="1231383" y="205188"/>
                    <a:pt x="1223572" y="214236"/>
                    <a:pt x="1214523" y="214236"/>
                  </a:cubicBezTo>
                  <a:cubicBezTo>
                    <a:pt x="1188615" y="214236"/>
                    <a:pt x="1181472" y="236334"/>
                    <a:pt x="1204427" y="244526"/>
                  </a:cubicBezTo>
                  <a:cubicBezTo>
                    <a:pt x="1215857" y="248526"/>
                    <a:pt x="1232907" y="261195"/>
                    <a:pt x="1242432" y="272720"/>
                  </a:cubicBezTo>
                  <a:cubicBezTo>
                    <a:pt x="1257672" y="291484"/>
                    <a:pt x="1262434" y="291960"/>
                    <a:pt x="1288152" y="277292"/>
                  </a:cubicBezTo>
                  <a:cubicBezTo>
                    <a:pt x="1303773" y="268243"/>
                    <a:pt x="1328252" y="255670"/>
                    <a:pt x="1342444" y="249288"/>
                  </a:cubicBezTo>
                  <a:cubicBezTo>
                    <a:pt x="1356541" y="242907"/>
                    <a:pt x="1368162" y="232334"/>
                    <a:pt x="1368162" y="225857"/>
                  </a:cubicBezTo>
                  <a:cubicBezTo>
                    <a:pt x="1368162" y="200330"/>
                    <a:pt x="1385402" y="216046"/>
                    <a:pt x="1386926" y="243002"/>
                  </a:cubicBezTo>
                  <a:cubicBezTo>
                    <a:pt x="1389879" y="293199"/>
                    <a:pt x="1412548" y="309010"/>
                    <a:pt x="1471317" y="302057"/>
                  </a:cubicBezTo>
                  <a:cubicBezTo>
                    <a:pt x="1500083" y="298628"/>
                    <a:pt x="1531134" y="300438"/>
                    <a:pt x="1539993" y="305867"/>
                  </a:cubicBezTo>
                  <a:cubicBezTo>
                    <a:pt x="1550565" y="312439"/>
                    <a:pt x="1528277" y="317106"/>
                    <a:pt x="1476461" y="319392"/>
                  </a:cubicBezTo>
                  <a:cubicBezTo>
                    <a:pt x="1392260" y="323012"/>
                    <a:pt x="1375877" y="338919"/>
                    <a:pt x="1439504" y="355206"/>
                  </a:cubicBezTo>
                  <a:cubicBezTo>
                    <a:pt x="1459983" y="360445"/>
                    <a:pt x="1487510" y="374733"/>
                    <a:pt x="1500654" y="386925"/>
                  </a:cubicBezTo>
                  <a:cubicBezTo>
                    <a:pt x="1513894" y="399212"/>
                    <a:pt x="1531896" y="407022"/>
                    <a:pt x="1540755" y="404165"/>
                  </a:cubicBezTo>
                  <a:cubicBezTo>
                    <a:pt x="1549518" y="401403"/>
                    <a:pt x="1579903" y="395783"/>
                    <a:pt x="1608287" y="391782"/>
                  </a:cubicBezTo>
                  <a:cubicBezTo>
                    <a:pt x="1655531" y="385115"/>
                    <a:pt x="1657817" y="385972"/>
                    <a:pt x="1636862" y="401498"/>
                  </a:cubicBezTo>
                  <a:cubicBezTo>
                    <a:pt x="1617907" y="415404"/>
                    <a:pt x="1616859" y="419595"/>
                    <a:pt x="1631147" y="425025"/>
                  </a:cubicBezTo>
                  <a:cubicBezTo>
                    <a:pt x="1649149" y="432073"/>
                    <a:pt x="1657912" y="500082"/>
                    <a:pt x="1640862" y="500082"/>
                  </a:cubicBezTo>
                  <a:cubicBezTo>
                    <a:pt x="1635528" y="500082"/>
                    <a:pt x="1631147" y="490366"/>
                    <a:pt x="1631147" y="478555"/>
                  </a:cubicBezTo>
                  <a:cubicBezTo>
                    <a:pt x="1631147" y="448647"/>
                    <a:pt x="1573425" y="427215"/>
                    <a:pt x="1511323" y="434169"/>
                  </a:cubicBezTo>
                  <a:cubicBezTo>
                    <a:pt x="1453696" y="440741"/>
                    <a:pt x="1439885" y="434359"/>
                    <a:pt x="1467507" y="414071"/>
                  </a:cubicBezTo>
                  <a:cubicBezTo>
                    <a:pt x="1484557" y="401593"/>
                    <a:pt x="1483414" y="398259"/>
                    <a:pt x="1455792" y="380257"/>
                  </a:cubicBezTo>
                  <a:cubicBezTo>
                    <a:pt x="1431884" y="364446"/>
                    <a:pt x="1421692" y="363112"/>
                    <a:pt x="1408833" y="373590"/>
                  </a:cubicBezTo>
                  <a:cubicBezTo>
                    <a:pt x="1396165" y="384258"/>
                    <a:pt x="1384259" y="382829"/>
                    <a:pt x="1354636" y="367303"/>
                  </a:cubicBezTo>
                  <a:cubicBezTo>
                    <a:pt x="1304344" y="341109"/>
                    <a:pt x="1228811" y="327489"/>
                    <a:pt x="1211761" y="341681"/>
                  </a:cubicBezTo>
                  <a:cubicBezTo>
                    <a:pt x="1202712" y="349110"/>
                    <a:pt x="1186615" y="346824"/>
                    <a:pt x="1163279" y="334728"/>
                  </a:cubicBezTo>
                  <a:cubicBezTo>
                    <a:pt x="1126132" y="315487"/>
                    <a:pt x="1113178" y="319011"/>
                    <a:pt x="1049360" y="365684"/>
                  </a:cubicBezTo>
                  <a:cubicBezTo>
                    <a:pt x="1012117" y="392925"/>
                    <a:pt x="989352" y="390735"/>
                    <a:pt x="1024976" y="363303"/>
                  </a:cubicBezTo>
                  <a:cubicBezTo>
                    <a:pt x="1067934" y="330346"/>
                    <a:pt x="1028310" y="320631"/>
                    <a:pt x="976303" y="351301"/>
                  </a:cubicBezTo>
                  <a:cubicBezTo>
                    <a:pt x="949633" y="367113"/>
                    <a:pt x="933060" y="371208"/>
                    <a:pt x="928202" y="363207"/>
                  </a:cubicBezTo>
                  <a:cubicBezTo>
                    <a:pt x="923916" y="356540"/>
                    <a:pt x="915629" y="354159"/>
                    <a:pt x="909438" y="357969"/>
                  </a:cubicBezTo>
                  <a:cubicBezTo>
                    <a:pt x="902580" y="362160"/>
                    <a:pt x="902294" y="370065"/>
                    <a:pt x="908580" y="378162"/>
                  </a:cubicBezTo>
                  <a:cubicBezTo>
                    <a:pt x="924011" y="397878"/>
                    <a:pt x="935631" y="468268"/>
                    <a:pt x="922011" y="459886"/>
                  </a:cubicBezTo>
                  <a:cubicBezTo>
                    <a:pt x="915819" y="456171"/>
                    <a:pt x="910771" y="440741"/>
                    <a:pt x="910771" y="425691"/>
                  </a:cubicBezTo>
                  <a:cubicBezTo>
                    <a:pt x="910771" y="397307"/>
                    <a:pt x="901341" y="387210"/>
                    <a:pt x="867909" y="380257"/>
                  </a:cubicBezTo>
                  <a:cubicBezTo>
                    <a:pt x="856955" y="377971"/>
                    <a:pt x="825332" y="367875"/>
                    <a:pt x="797805" y="358064"/>
                  </a:cubicBezTo>
                  <a:cubicBezTo>
                    <a:pt x="770277" y="348063"/>
                    <a:pt x="735797" y="339966"/>
                    <a:pt x="721319" y="339966"/>
                  </a:cubicBezTo>
                  <a:cubicBezTo>
                    <a:pt x="706841" y="339966"/>
                    <a:pt x="692077" y="335394"/>
                    <a:pt x="688458" y="329775"/>
                  </a:cubicBezTo>
                  <a:cubicBezTo>
                    <a:pt x="685029" y="324155"/>
                    <a:pt x="651215" y="319202"/>
                    <a:pt x="613305" y="318630"/>
                  </a:cubicBezTo>
                  <a:cubicBezTo>
                    <a:pt x="575301" y="318059"/>
                    <a:pt x="534153" y="312153"/>
                    <a:pt x="521675" y="305581"/>
                  </a:cubicBezTo>
                  <a:cubicBezTo>
                    <a:pt x="506244" y="297294"/>
                    <a:pt x="492147" y="297104"/>
                    <a:pt x="477384" y="305010"/>
                  </a:cubicBezTo>
                  <a:cubicBezTo>
                    <a:pt x="461286" y="313677"/>
                    <a:pt x="452142" y="312344"/>
                    <a:pt x="441760" y="299771"/>
                  </a:cubicBezTo>
                  <a:cubicBezTo>
                    <a:pt x="433950" y="290341"/>
                    <a:pt x="413185" y="282816"/>
                    <a:pt x="395469" y="282816"/>
                  </a:cubicBezTo>
                  <a:cubicBezTo>
                    <a:pt x="377752" y="282816"/>
                    <a:pt x="359845" y="277387"/>
                    <a:pt x="355845" y="270815"/>
                  </a:cubicBezTo>
                  <a:cubicBezTo>
                    <a:pt x="350701" y="262528"/>
                    <a:pt x="343748" y="262719"/>
                    <a:pt x="333366" y="271386"/>
                  </a:cubicBezTo>
                  <a:cubicBezTo>
                    <a:pt x="322983" y="279959"/>
                    <a:pt x="315840" y="280149"/>
                    <a:pt x="310791" y="272053"/>
                  </a:cubicBezTo>
                  <a:cubicBezTo>
                    <a:pt x="306124" y="264243"/>
                    <a:pt x="293742" y="266529"/>
                    <a:pt x="275454" y="278530"/>
                  </a:cubicBezTo>
                  <a:cubicBezTo>
                    <a:pt x="260118" y="288627"/>
                    <a:pt x="247355" y="292437"/>
                    <a:pt x="247164" y="286912"/>
                  </a:cubicBezTo>
                  <a:cubicBezTo>
                    <a:pt x="246974" y="281578"/>
                    <a:pt x="240497" y="284721"/>
                    <a:pt x="232877" y="294246"/>
                  </a:cubicBezTo>
                  <a:cubicBezTo>
                    <a:pt x="225162" y="303581"/>
                    <a:pt x="206112" y="313106"/>
                    <a:pt x="190395" y="315201"/>
                  </a:cubicBezTo>
                  <a:cubicBezTo>
                    <a:pt x="174679" y="317202"/>
                    <a:pt x="153343" y="329679"/>
                    <a:pt x="143056" y="342824"/>
                  </a:cubicBezTo>
                  <a:cubicBezTo>
                    <a:pt x="132769" y="356064"/>
                    <a:pt x="115815" y="368065"/>
                    <a:pt x="105337" y="369589"/>
                  </a:cubicBezTo>
                  <a:cubicBezTo>
                    <a:pt x="94860" y="371208"/>
                    <a:pt x="73143" y="381019"/>
                    <a:pt x="57141" y="391592"/>
                  </a:cubicBezTo>
                  <a:lnTo>
                    <a:pt x="27899" y="410642"/>
                  </a:lnTo>
                  <a:lnTo>
                    <a:pt x="66285" y="444265"/>
                  </a:lnTo>
                  <a:cubicBezTo>
                    <a:pt x="104670" y="477888"/>
                    <a:pt x="154296" y="505320"/>
                    <a:pt x="170393" y="501891"/>
                  </a:cubicBezTo>
                  <a:cubicBezTo>
                    <a:pt x="175060" y="500844"/>
                    <a:pt x="178965" y="504654"/>
                    <a:pt x="178965" y="510273"/>
                  </a:cubicBezTo>
                  <a:cubicBezTo>
                    <a:pt x="178965" y="529704"/>
                    <a:pt x="147342" y="532562"/>
                    <a:pt x="115529" y="515988"/>
                  </a:cubicBezTo>
                  <a:cubicBezTo>
                    <a:pt x="93621" y="504654"/>
                    <a:pt x="79810" y="503034"/>
                    <a:pt x="71809" y="511131"/>
                  </a:cubicBezTo>
                  <a:cubicBezTo>
                    <a:pt x="65332" y="517703"/>
                    <a:pt x="51330" y="522942"/>
                    <a:pt x="40853" y="522942"/>
                  </a:cubicBezTo>
                  <a:cubicBezTo>
                    <a:pt x="30280" y="522942"/>
                    <a:pt x="15326" y="530562"/>
                    <a:pt x="7515" y="539991"/>
                  </a:cubicBezTo>
                  <a:cubicBezTo>
                    <a:pt x="-4010" y="553898"/>
                    <a:pt x="-2772" y="558565"/>
                    <a:pt x="14659" y="565709"/>
                  </a:cubicBezTo>
                  <a:cubicBezTo>
                    <a:pt x="26375" y="570471"/>
                    <a:pt x="35995" y="582092"/>
                    <a:pt x="35995" y="591426"/>
                  </a:cubicBezTo>
                  <a:cubicBezTo>
                    <a:pt x="35995" y="616668"/>
                    <a:pt x="145723" y="631336"/>
                    <a:pt x="163059" y="608381"/>
                  </a:cubicBezTo>
                  <a:cubicBezTo>
                    <a:pt x="180680" y="585045"/>
                    <a:pt x="186871" y="587331"/>
                    <a:pt x="184680" y="616191"/>
                  </a:cubicBezTo>
                  <a:cubicBezTo>
                    <a:pt x="183061" y="639147"/>
                    <a:pt x="155439" y="658006"/>
                    <a:pt x="110385" y="667055"/>
                  </a:cubicBezTo>
                  <a:cubicBezTo>
                    <a:pt x="81429" y="672770"/>
                    <a:pt x="51902" y="718109"/>
                    <a:pt x="59903" y="744684"/>
                  </a:cubicBezTo>
                  <a:cubicBezTo>
                    <a:pt x="70571" y="779831"/>
                    <a:pt x="112290" y="821646"/>
                    <a:pt x="132674" y="817360"/>
                  </a:cubicBezTo>
                  <a:cubicBezTo>
                    <a:pt x="142389" y="815359"/>
                    <a:pt x="155915" y="820884"/>
                    <a:pt x="162582" y="829742"/>
                  </a:cubicBezTo>
                  <a:cubicBezTo>
                    <a:pt x="181728" y="854793"/>
                    <a:pt x="253260" y="875652"/>
                    <a:pt x="276216" y="862984"/>
                  </a:cubicBezTo>
                  <a:cubicBezTo>
                    <a:pt x="292789" y="853650"/>
                    <a:pt x="294313" y="856031"/>
                    <a:pt x="287360" y="878986"/>
                  </a:cubicBezTo>
                  <a:cubicBezTo>
                    <a:pt x="274787" y="919848"/>
                    <a:pt x="262119" y="931469"/>
                    <a:pt x="195539" y="962902"/>
                  </a:cubicBezTo>
                  <a:cubicBezTo>
                    <a:pt x="162011" y="978808"/>
                    <a:pt x="131531" y="996525"/>
                    <a:pt x="127911" y="1002430"/>
                  </a:cubicBezTo>
                  <a:cubicBezTo>
                    <a:pt x="117910" y="1018718"/>
                    <a:pt x="144961" y="1030339"/>
                    <a:pt x="159344" y="1015860"/>
                  </a:cubicBezTo>
                  <a:cubicBezTo>
                    <a:pt x="174679" y="1000525"/>
                    <a:pt x="205826" y="998811"/>
                    <a:pt x="196587" y="1013860"/>
                  </a:cubicBezTo>
                  <a:cubicBezTo>
                    <a:pt x="186681" y="1029957"/>
                    <a:pt x="213351" y="1041864"/>
                    <a:pt x="227543" y="1027671"/>
                  </a:cubicBezTo>
                  <a:cubicBezTo>
                    <a:pt x="236401" y="1018908"/>
                    <a:pt x="234306" y="1013289"/>
                    <a:pt x="220209" y="1007764"/>
                  </a:cubicBezTo>
                  <a:cubicBezTo>
                    <a:pt x="198206" y="999287"/>
                    <a:pt x="195539" y="1001478"/>
                    <a:pt x="291075" y="948995"/>
                  </a:cubicBezTo>
                  <a:cubicBezTo>
                    <a:pt x="343843" y="919944"/>
                    <a:pt x="421472" y="844791"/>
                    <a:pt x="412899" y="830980"/>
                  </a:cubicBezTo>
                  <a:cubicBezTo>
                    <a:pt x="409851" y="825932"/>
                    <a:pt x="412804" y="818407"/>
                    <a:pt x="419567" y="814216"/>
                  </a:cubicBezTo>
                  <a:cubicBezTo>
                    <a:pt x="426330" y="809930"/>
                    <a:pt x="436617" y="794118"/>
                    <a:pt x="442332" y="779069"/>
                  </a:cubicBezTo>
                  <a:cubicBezTo>
                    <a:pt x="448142" y="764019"/>
                    <a:pt x="461953" y="751732"/>
                    <a:pt x="473097" y="752018"/>
                  </a:cubicBezTo>
                  <a:cubicBezTo>
                    <a:pt x="492433" y="752304"/>
                    <a:pt x="492433" y="752875"/>
                    <a:pt x="473383" y="764019"/>
                  </a:cubicBezTo>
                  <a:cubicBezTo>
                    <a:pt x="451571" y="776688"/>
                    <a:pt x="446427" y="814597"/>
                    <a:pt x="465001" y="826027"/>
                  </a:cubicBezTo>
                  <a:cubicBezTo>
                    <a:pt x="471383" y="829932"/>
                    <a:pt x="491862" y="825456"/>
                    <a:pt x="510626" y="816216"/>
                  </a:cubicBezTo>
                  <a:cubicBezTo>
                    <a:pt x="530343" y="806310"/>
                    <a:pt x="547392" y="803643"/>
                    <a:pt x="551298" y="809930"/>
                  </a:cubicBezTo>
                  <a:cubicBezTo>
                    <a:pt x="554822" y="815740"/>
                    <a:pt x="562728" y="817645"/>
                    <a:pt x="568633" y="813931"/>
                  </a:cubicBezTo>
                  <a:cubicBezTo>
                    <a:pt x="574634" y="810216"/>
                    <a:pt x="576539" y="802310"/>
                    <a:pt x="572824" y="796309"/>
                  </a:cubicBezTo>
                  <a:cubicBezTo>
                    <a:pt x="569109" y="790404"/>
                    <a:pt x="561394" y="788594"/>
                    <a:pt x="555489" y="792118"/>
                  </a:cubicBezTo>
                  <a:cubicBezTo>
                    <a:pt x="545487" y="798309"/>
                    <a:pt x="541296" y="784689"/>
                    <a:pt x="547773" y="766115"/>
                  </a:cubicBezTo>
                  <a:cubicBezTo>
                    <a:pt x="551869" y="754113"/>
                    <a:pt x="579206" y="751827"/>
                    <a:pt x="579206" y="763543"/>
                  </a:cubicBezTo>
                  <a:cubicBezTo>
                    <a:pt x="579206" y="779736"/>
                    <a:pt x="649310" y="806310"/>
                    <a:pt x="711984" y="813645"/>
                  </a:cubicBezTo>
                  <a:cubicBezTo>
                    <a:pt x="744084" y="817455"/>
                    <a:pt x="795328" y="833171"/>
                    <a:pt x="825618" y="848602"/>
                  </a:cubicBezTo>
                  <a:cubicBezTo>
                    <a:pt x="862956" y="867461"/>
                    <a:pt x="885149" y="872985"/>
                    <a:pt x="894293" y="865365"/>
                  </a:cubicBezTo>
                  <a:cubicBezTo>
                    <a:pt x="903818" y="857555"/>
                    <a:pt x="912962" y="864985"/>
                    <a:pt x="925535" y="891178"/>
                  </a:cubicBezTo>
                  <a:cubicBezTo>
                    <a:pt x="945061" y="931374"/>
                    <a:pt x="940299" y="954329"/>
                    <a:pt x="916486" y="934612"/>
                  </a:cubicBezTo>
                  <a:cubicBezTo>
                    <a:pt x="906009" y="925849"/>
                    <a:pt x="899055" y="925754"/>
                    <a:pt x="894007" y="934041"/>
                  </a:cubicBezTo>
                  <a:cubicBezTo>
                    <a:pt x="889911" y="940613"/>
                    <a:pt x="889435" y="946709"/>
                    <a:pt x="892959" y="947376"/>
                  </a:cubicBezTo>
                  <a:cubicBezTo>
                    <a:pt x="896388" y="948233"/>
                    <a:pt x="903151" y="949566"/>
                    <a:pt x="907914" y="950519"/>
                  </a:cubicBezTo>
                  <a:cubicBezTo>
                    <a:pt x="912581" y="951376"/>
                    <a:pt x="922868" y="956234"/>
                    <a:pt x="930774" y="961092"/>
                  </a:cubicBezTo>
                  <a:cubicBezTo>
                    <a:pt x="944109" y="969664"/>
                    <a:pt x="949538" y="963282"/>
                    <a:pt x="946395" y="943185"/>
                  </a:cubicBezTo>
                  <a:cubicBezTo>
                    <a:pt x="944109" y="928421"/>
                    <a:pt x="964397" y="933755"/>
                    <a:pt x="979351" y="951757"/>
                  </a:cubicBezTo>
                  <a:cubicBezTo>
                    <a:pt x="987162" y="961092"/>
                    <a:pt x="1000687" y="968902"/>
                    <a:pt x="1009355" y="968902"/>
                  </a:cubicBezTo>
                  <a:cubicBezTo>
                    <a:pt x="1018023" y="968902"/>
                    <a:pt x="1025166" y="976522"/>
                    <a:pt x="1025166" y="986047"/>
                  </a:cubicBezTo>
                  <a:cubicBezTo>
                    <a:pt x="1025166" y="995382"/>
                    <a:pt x="1020404" y="1001954"/>
                    <a:pt x="1014879" y="1000335"/>
                  </a:cubicBezTo>
                  <a:cubicBezTo>
                    <a:pt x="1005354" y="997668"/>
                    <a:pt x="1002306" y="1003002"/>
                    <a:pt x="1002306" y="1021766"/>
                  </a:cubicBezTo>
                  <a:cubicBezTo>
                    <a:pt x="1002306" y="1025576"/>
                    <a:pt x="1009926" y="1022433"/>
                    <a:pt x="1019451" y="1014622"/>
                  </a:cubicBezTo>
                  <a:cubicBezTo>
                    <a:pt x="1028786" y="1006716"/>
                    <a:pt x="1037168" y="1003573"/>
                    <a:pt x="1037930" y="1007574"/>
                  </a:cubicBezTo>
                  <a:cubicBezTo>
                    <a:pt x="1043454" y="1034625"/>
                    <a:pt x="1042407" y="1044912"/>
                    <a:pt x="1033072" y="1057485"/>
                  </a:cubicBezTo>
                  <a:cubicBezTo>
                    <a:pt x="1027071" y="1065390"/>
                    <a:pt x="1026119" y="1071772"/>
                    <a:pt x="1030881" y="1071772"/>
                  </a:cubicBezTo>
                  <a:cubicBezTo>
                    <a:pt x="1035549" y="1071772"/>
                    <a:pt x="1033263" y="1079011"/>
                    <a:pt x="1025928" y="1087965"/>
                  </a:cubicBezTo>
                  <a:cubicBezTo>
                    <a:pt x="1016784" y="1098919"/>
                    <a:pt x="1016308" y="1106443"/>
                    <a:pt x="1024595" y="1111491"/>
                  </a:cubicBezTo>
                  <a:cubicBezTo>
                    <a:pt x="1035930" y="1118445"/>
                    <a:pt x="1040883" y="1111015"/>
                    <a:pt x="1037835" y="1091775"/>
                  </a:cubicBezTo>
                  <a:cubicBezTo>
                    <a:pt x="1036215" y="1081393"/>
                    <a:pt x="1040692" y="1081202"/>
                    <a:pt x="1064695" y="1090346"/>
                  </a:cubicBezTo>
                  <a:cubicBezTo>
                    <a:pt x="1081745" y="1096918"/>
                    <a:pt x="1081745" y="1099109"/>
                    <a:pt x="1064790" y="1117778"/>
                  </a:cubicBezTo>
                  <a:cubicBezTo>
                    <a:pt x="1053741" y="1130161"/>
                    <a:pt x="1050979" y="1140828"/>
                    <a:pt x="1057837" y="1145210"/>
                  </a:cubicBezTo>
                  <a:cubicBezTo>
                    <a:pt x="1064124" y="1149020"/>
                    <a:pt x="1072315" y="1147115"/>
                    <a:pt x="1076125" y="1141114"/>
                  </a:cubicBezTo>
                  <a:cubicBezTo>
                    <a:pt x="1079935" y="1134923"/>
                    <a:pt x="1090698" y="1132828"/>
                    <a:pt x="1100033" y="1136542"/>
                  </a:cubicBezTo>
                  <a:cubicBezTo>
                    <a:pt x="1113178" y="1141590"/>
                    <a:pt x="1114130" y="1146734"/>
                    <a:pt x="1104033" y="1158926"/>
                  </a:cubicBezTo>
                  <a:cubicBezTo>
                    <a:pt x="1096794" y="1167594"/>
                    <a:pt x="1094794" y="1174737"/>
                    <a:pt x="1099461" y="1174737"/>
                  </a:cubicBezTo>
                  <a:cubicBezTo>
                    <a:pt x="1104129" y="1174737"/>
                    <a:pt x="1101081" y="1183024"/>
                    <a:pt x="1092603" y="1193216"/>
                  </a:cubicBezTo>
                  <a:cubicBezTo>
                    <a:pt x="1079364" y="1209218"/>
                    <a:pt x="1081840" y="1215409"/>
                    <a:pt x="1111272" y="1239222"/>
                  </a:cubicBezTo>
                  <a:cubicBezTo>
                    <a:pt x="1129846" y="1254271"/>
                    <a:pt x="1159945" y="1274178"/>
                    <a:pt x="1178043" y="1283418"/>
                  </a:cubicBezTo>
                  <a:cubicBezTo>
                    <a:pt x="1212047" y="1300753"/>
                    <a:pt x="1236812" y="1296372"/>
                    <a:pt x="1223763" y="1275321"/>
                  </a:cubicBezTo>
                  <a:cubicBezTo>
                    <a:pt x="1219477" y="1268368"/>
                    <a:pt x="1223096" y="1265415"/>
                    <a:pt x="1232240" y="1268464"/>
                  </a:cubicBezTo>
                  <a:cubicBezTo>
                    <a:pt x="1240908" y="1271321"/>
                    <a:pt x="1249861" y="1288371"/>
                    <a:pt x="1251861" y="1306468"/>
                  </a:cubicBezTo>
                  <a:cubicBezTo>
                    <a:pt x="1255290" y="1335329"/>
                    <a:pt x="1253576" y="1337424"/>
                    <a:pt x="1237383" y="1323899"/>
                  </a:cubicBezTo>
                  <a:cubicBezTo>
                    <a:pt x="1210332" y="1301515"/>
                    <a:pt x="1205094" y="1313803"/>
                    <a:pt x="1201474" y="1406004"/>
                  </a:cubicBezTo>
                  <a:cubicBezTo>
                    <a:pt x="1199664" y="1451820"/>
                    <a:pt x="1196521" y="1514875"/>
                    <a:pt x="1194521" y="1546308"/>
                  </a:cubicBezTo>
                  <a:cubicBezTo>
                    <a:pt x="1191663" y="1588885"/>
                    <a:pt x="1197093" y="1615173"/>
                    <a:pt x="1215857" y="1649273"/>
                  </a:cubicBezTo>
                  <a:cubicBezTo>
                    <a:pt x="1229668" y="1674419"/>
                    <a:pt x="1247099" y="1693469"/>
                    <a:pt x="1254528" y="1691659"/>
                  </a:cubicBezTo>
                  <a:cubicBezTo>
                    <a:pt x="1262148" y="1689754"/>
                    <a:pt x="1265292" y="1695565"/>
                    <a:pt x="1261672" y="1704994"/>
                  </a:cubicBezTo>
                  <a:cubicBezTo>
                    <a:pt x="1252909" y="1727854"/>
                    <a:pt x="1316632" y="1825104"/>
                    <a:pt x="1348064" y="1836820"/>
                  </a:cubicBezTo>
                  <a:cubicBezTo>
                    <a:pt x="1362256" y="1841964"/>
                    <a:pt x="1373877" y="1850822"/>
                    <a:pt x="1373877" y="1856346"/>
                  </a:cubicBezTo>
                  <a:cubicBezTo>
                    <a:pt x="1373877" y="1861966"/>
                    <a:pt x="1380258" y="1865871"/>
                    <a:pt x="1388164" y="1864919"/>
                  </a:cubicBezTo>
                  <a:cubicBezTo>
                    <a:pt x="1396165" y="1863966"/>
                    <a:pt x="1410262" y="1889874"/>
                    <a:pt x="1420073" y="1923593"/>
                  </a:cubicBezTo>
                  <a:cubicBezTo>
                    <a:pt x="1429693" y="1956645"/>
                    <a:pt x="1447600" y="1992840"/>
                    <a:pt x="1459983" y="2004079"/>
                  </a:cubicBezTo>
                  <a:cubicBezTo>
                    <a:pt x="1477032" y="2019415"/>
                    <a:pt x="1479319" y="2028082"/>
                    <a:pt x="1469698" y="2039608"/>
                  </a:cubicBezTo>
                  <a:cubicBezTo>
                    <a:pt x="1459887" y="2051419"/>
                    <a:pt x="1465126" y="2062086"/>
                    <a:pt x="1492558" y="2086185"/>
                  </a:cubicBezTo>
                  <a:cubicBezTo>
                    <a:pt x="1512180" y="2103425"/>
                    <a:pt x="1528277" y="2127904"/>
                    <a:pt x="1528277" y="2140572"/>
                  </a:cubicBezTo>
                  <a:cubicBezTo>
                    <a:pt x="1528277" y="2172958"/>
                    <a:pt x="1605525" y="2234013"/>
                    <a:pt x="1623527" y="2215725"/>
                  </a:cubicBezTo>
                  <a:cubicBezTo>
                    <a:pt x="1633719" y="2205533"/>
                    <a:pt x="1632099" y="2198770"/>
                    <a:pt x="1616859" y="2187531"/>
                  </a:cubicBezTo>
                  <a:cubicBezTo>
                    <a:pt x="1605811" y="2179339"/>
                    <a:pt x="1596857" y="2168862"/>
                    <a:pt x="1596857" y="2164195"/>
                  </a:cubicBezTo>
                  <a:cubicBezTo>
                    <a:pt x="1596857" y="2159527"/>
                    <a:pt x="1581427" y="2132857"/>
                    <a:pt x="1562567" y="2104854"/>
                  </a:cubicBezTo>
                  <a:cubicBezTo>
                    <a:pt x="1543707" y="2076945"/>
                    <a:pt x="1528277" y="2049228"/>
                    <a:pt x="1528277" y="2043418"/>
                  </a:cubicBezTo>
                  <a:cubicBezTo>
                    <a:pt x="1528277" y="2037607"/>
                    <a:pt x="1517990" y="2015986"/>
                    <a:pt x="1505417" y="1995411"/>
                  </a:cubicBezTo>
                  <a:cubicBezTo>
                    <a:pt x="1492844" y="1974837"/>
                    <a:pt x="1482557" y="1951596"/>
                    <a:pt x="1482557" y="1943691"/>
                  </a:cubicBezTo>
                  <a:cubicBezTo>
                    <a:pt x="1482366" y="1917592"/>
                    <a:pt x="1505703" y="1928927"/>
                    <a:pt x="1517895" y="1960836"/>
                  </a:cubicBezTo>
                  <a:cubicBezTo>
                    <a:pt x="1524467" y="1978171"/>
                    <a:pt x="1549994" y="2019033"/>
                    <a:pt x="1574759" y="2051895"/>
                  </a:cubicBezTo>
                  <a:cubicBezTo>
                    <a:pt x="1599524" y="2084566"/>
                    <a:pt x="1619717" y="2115808"/>
                    <a:pt x="1619717" y="2121332"/>
                  </a:cubicBezTo>
                  <a:cubicBezTo>
                    <a:pt x="1619717" y="2126666"/>
                    <a:pt x="1636862" y="2151336"/>
                    <a:pt x="1657912" y="2176101"/>
                  </a:cubicBezTo>
                  <a:cubicBezTo>
                    <a:pt x="1708585" y="2235537"/>
                    <a:pt x="1722682" y="2264017"/>
                    <a:pt x="1715443" y="2291639"/>
                  </a:cubicBezTo>
                  <a:cubicBezTo>
                    <a:pt x="1707252" y="2322976"/>
                    <a:pt x="1756496" y="2362696"/>
                    <a:pt x="1878225" y="2423084"/>
                  </a:cubicBezTo>
                  <a:cubicBezTo>
                    <a:pt x="1958807" y="2462994"/>
                    <a:pt x="1979476" y="2468995"/>
                    <a:pt x="1997002" y="2458136"/>
                  </a:cubicBezTo>
                  <a:cubicBezTo>
                    <a:pt x="2014242" y="2447278"/>
                    <a:pt x="2025673" y="2450040"/>
                    <a:pt x="2059772" y="2473090"/>
                  </a:cubicBezTo>
                  <a:cubicBezTo>
                    <a:pt x="2113398" y="2509571"/>
                    <a:pt x="2186645" y="2546909"/>
                    <a:pt x="2204457" y="2546909"/>
                  </a:cubicBezTo>
                  <a:cubicBezTo>
                    <a:pt x="2230936" y="2546909"/>
                    <a:pt x="2271513" y="2596153"/>
                    <a:pt x="2271513" y="2628157"/>
                  </a:cubicBezTo>
                  <a:cubicBezTo>
                    <a:pt x="2271513" y="2662828"/>
                    <a:pt x="2287991" y="2680640"/>
                    <a:pt x="2300850" y="2659876"/>
                  </a:cubicBezTo>
                  <a:cubicBezTo>
                    <a:pt x="2306279" y="2651208"/>
                    <a:pt x="2313899" y="2655780"/>
                    <a:pt x="2323234" y="2673211"/>
                  </a:cubicBezTo>
                  <a:cubicBezTo>
                    <a:pt x="2331616" y="2689022"/>
                    <a:pt x="2350666" y="2701500"/>
                    <a:pt x="2369811" y="2704167"/>
                  </a:cubicBezTo>
                  <a:cubicBezTo>
                    <a:pt x="2387813" y="2706548"/>
                    <a:pt x="2408578" y="2713596"/>
                    <a:pt x="2416198" y="2719883"/>
                  </a:cubicBezTo>
                  <a:cubicBezTo>
                    <a:pt x="2425913" y="2727884"/>
                    <a:pt x="2433628" y="2724455"/>
                    <a:pt x="2442296" y="2708167"/>
                  </a:cubicBezTo>
                  <a:cubicBezTo>
                    <a:pt x="2468966" y="2658352"/>
                    <a:pt x="2511162" y="2722074"/>
                    <a:pt x="2509733" y="2809704"/>
                  </a:cubicBezTo>
                  <a:cubicBezTo>
                    <a:pt x="2508971" y="2849899"/>
                    <a:pt x="2500780" y="2870759"/>
                    <a:pt x="2471061" y="2906954"/>
                  </a:cubicBezTo>
                  <a:cubicBezTo>
                    <a:pt x="2423151" y="2965438"/>
                    <a:pt x="2396100" y="3060402"/>
                    <a:pt x="2422675" y="3077166"/>
                  </a:cubicBezTo>
                  <a:cubicBezTo>
                    <a:pt x="2438581" y="3087072"/>
                    <a:pt x="2438105" y="3090405"/>
                    <a:pt x="2419150" y="3106408"/>
                  </a:cubicBezTo>
                  <a:cubicBezTo>
                    <a:pt x="2398100" y="3123934"/>
                    <a:pt x="2398195" y="3125648"/>
                    <a:pt x="2421722" y="3175845"/>
                  </a:cubicBezTo>
                  <a:cubicBezTo>
                    <a:pt x="2435152" y="3204039"/>
                    <a:pt x="2465251" y="3281191"/>
                    <a:pt x="2488778" y="3347295"/>
                  </a:cubicBezTo>
                  <a:cubicBezTo>
                    <a:pt x="2527164" y="3455404"/>
                    <a:pt x="2536403" y="3471120"/>
                    <a:pt x="2581647" y="3505029"/>
                  </a:cubicBezTo>
                  <a:cubicBezTo>
                    <a:pt x="2609079" y="3525603"/>
                    <a:pt x="2646512" y="3555892"/>
                    <a:pt x="2664705" y="3572180"/>
                  </a:cubicBezTo>
                  <a:lnTo>
                    <a:pt x="2697852" y="3601612"/>
                  </a:lnTo>
                  <a:lnTo>
                    <a:pt x="2683850" y="3797542"/>
                  </a:lnTo>
                  <a:cubicBezTo>
                    <a:pt x="2676135" y="3905269"/>
                    <a:pt x="2668419" y="4021665"/>
                    <a:pt x="2666800" y="4056241"/>
                  </a:cubicBezTo>
                  <a:cubicBezTo>
                    <a:pt x="2664705" y="4097293"/>
                    <a:pt x="2652894" y="4140537"/>
                    <a:pt x="2632225" y="4180923"/>
                  </a:cubicBezTo>
                  <a:cubicBezTo>
                    <a:pt x="2609650" y="4225500"/>
                    <a:pt x="2602792" y="4252265"/>
                    <a:pt x="2607841" y="4277125"/>
                  </a:cubicBezTo>
                  <a:cubicBezTo>
                    <a:pt x="2611555" y="4296080"/>
                    <a:pt x="2608412" y="4328846"/>
                    <a:pt x="2600697" y="4350182"/>
                  </a:cubicBezTo>
                  <a:cubicBezTo>
                    <a:pt x="2589743" y="4380472"/>
                    <a:pt x="2589743" y="4393616"/>
                    <a:pt x="2600601" y="4411142"/>
                  </a:cubicBezTo>
                  <a:cubicBezTo>
                    <a:pt x="2608222" y="4423334"/>
                    <a:pt x="2614508" y="4452004"/>
                    <a:pt x="2614508" y="4474959"/>
                  </a:cubicBezTo>
                  <a:cubicBezTo>
                    <a:pt x="2614508" y="4510583"/>
                    <a:pt x="2612032" y="4514488"/>
                    <a:pt x="2597363" y="4502201"/>
                  </a:cubicBezTo>
                  <a:cubicBezTo>
                    <a:pt x="2581171" y="4488771"/>
                    <a:pt x="2576599" y="4491533"/>
                    <a:pt x="2583075" y="4510774"/>
                  </a:cubicBezTo>
                  <a:cubicBezTo>
                    <a:pt x="2584600" y="4515536"/>
                    <a:pt x="2589743" y="4518108"/>
                    <a:pt x="2594506" y="4516489"/>
                  </a:cubicBezTo>
                  <a:cubicBezTo>
                    <a:pt x="2599173" y="4514965"/>
                    <a:pt x="2603650" y="4518870"/>
                    <a:pt x="2604507" y="4525156"/>
                  </a:cubicBezTo>
                  <a:cubicBezTo>
                    <a:pt x="2605269" y="4531443"/>
                    <a:pt x="2606888" y="4542968"/>
                    <a:pt x="2608126" y="4550874"/>
                  </a:cubicBezTo>
                  <a:cubicBezTo>
                    <a:pt x="2612127" y="4577258"/>
                    <a:pt x="2601078" y="4583735"/>
                    <a:pt x="2586314" y="4563733"/>
                  </a:cubicBezTo>
                  <a:cubicBezTo>
                    <a:pt x="2572789" y="4545254"/>
                    <a:pt x="2570884" y="4545540"/>
                    <a:pt x="2557930" y="4569733"/>
                  </a:cubicBezTo>
                  <a:cubicBezTo>
                    <a:pt x="2544975" y="4593832"/>
                    <a:pt x="2548785" y="4610881"/>
                    <a:pt x="2566883" y="4610881"/>
                  </a:cubicBezTo>
                  <a:cubicBezTo>
                    <a:pt x="2574884" y="4610881"/>
                    <a:pt x="2625938" y="4659173"/>
                    <a:pt x="2625938" y="4666793"/>
                  </a:cubicBezTo>
                  <a:cubicBezTo>
                    <a:pt x="2625938" y="4669174"/>
                    <a:pt x="2616984" y="4670413"/>
                    <a:pt x="2605935" y="4669650"/>
                  </a:cubicBezTo>
                  <a:cubicBezTo>
                    <a:pt x="2589267" y="4668317"/>
                    <a:pt x="2585933" y="4677747"/>
                    <a:pt x="2585933" y="4725181"/>
                  </a:cubicBezTo>
                  <a:cubicBezTo>
                    <a:pt x="2585933" y="4756709"/>
                    <a:pt x="2581742" y="4788808"/>
                    <a:pt x="2576694" y="4796714"/>
                  </a:cubicBezTo>
                  <a:cubicBezTo>
                    <a:pt x="2567931" y="4810335"/>
                    <a:pt x="2570502" y="4812716"/>
                    <a:pt x="2597363" y="4815764"/>
                  </a:cubicBezTo>
                  <a:cubicBezTo>
                    <a:pt x="2620223" y="4818431"/>
                    <a:pt x="2662609" y="4855198"/>
                    <a:pt x="2655561" y="4866437"/>
                  </a:cubicBezTo>
                  <a:cubicBezTo>
                    <a:pt x="2642226" y="4888154"/>
                    <a:pt x="2674992" y="4894726"/>
                    <a:pt x="2690613" y="4873390"/>
                  </a:cubicBezTo>
                  <a:cubicBezTo>
                    <a:pt x="2707377" y="4850340"/>
                    <a:pt x="2707663" y="4850531"/>
                    <a:pt x="2711663" y="4888725"/>
                  </a:cubicBezTo>
                  <a:cubicBezTo>
                    <a:pt x="2713568" y="4907871"/>
                    <a:pt x="2709663" y="4913300"/>
                    <a:pt x="2697661" y="4908728"/>
                  </a:cubicBezTo>
                  <a:cubicBezTo>
                    <a:pt x="2688517" y="4905204"/>
                    <a:pt x="2676040" y="4905394"/>
                    <a:pt x="2670134" y="4909204"/>
                  </a:cubicBezTo>
                  <a:cubicBezTo>
                    <a:pt x="2650798" y="4921111"/>
                    <a:pt x="2684136" y="4948162"/>
                    <a:pt x="2718140" y="4948162"/>
                  </a:cubicBezTo>
                  <a:cubicBezTo>
                    <a:pt x="2735857" y="4948162"/>
                    <a:pt x="2753287" y="4952924"/>
                    <a:pt x="2756811" y="4958639"/>
                  </a:cubicBezTo>
                  <a:cubicBezTo>
                    <a:pt x="2765098" y="4972069"/>
                    <a:pt x="2790530" y="4968069"/>
                    <a:pt x="2812723" y="4949781"/>
                  </a:cubicBezTo>
                  <a:cubicBezTo>
                    <a:pt x="2828059" y="4937113"/>
                    <a:pt x="2824439" y="4929493"/>
                    <a:pt x="2784339" y="4889392"/>
                  </a:cubicBezTo>
                  <a:cubicBezTo>
                    <a:pt x="2757669" y="4862627"/>
                    <a:pt x="2731761" y="4846054"/>
                    <a:pt x="2722236" y="4849769"/>
                  </a:cubicBezTo>
                  <a:cubicBezTo>
                    <a:pt x="2713377" y="4853197"/>
                    <a:pt x="2706043" y="4851578"/>
                    <a:pt x="2706043" y="4846054"/>
                  </a:cubicBezTo>
                  <a:cubicBezTo>
                    <a:pt x="2706043" y="4840720"/>
                    <a:pt x="2713663" y="4833290"/>
                    <a:pt x="2723188" y="4829766"/>
                  </a:cubicBezTo>
                  <a:cubicBezTo>
                    <a:pt x="2732523" y="4826051"/>
                    <a:pt x="2740333" y="4810906"/>
                    <a:pt x="2740333" y="4796047"/>
                  </a:cubicBezTo>
                  <a:cubicBezTo>
                    <a:pt x="2740333" y="4780998"/>
                    <a:pt x="2750620" y="4759376"/>
                    <a:pt x="2763193" y="4747946"/>
                  </a:cubicBezTo>
                  <a:cubicBezTo>
                    <a:pt x="2775861" y="4736611"/>
                    <a:pt x="2783672" y="4724801"/>
                    <a:pt x="2780719" y="4721657"/>
                  </a:cubicBezTo>
                  <a:cubicBezTo>
                    <a:pt x="2777576" y="4718704"/>
                    <a:pt x="2790530" y="4698607"/>
                    <a:pt x="2809390" y="4677176"/>
                  </a:cubicBezTo>
                  <a:cubicBezTo>
                    <a:pt x="2843108" y="4638790"/>
                    <a:pt x="2845204" y="4616596"/>
                    <a:pt x="2815105" y="4616596"/>
                  </a:cubicBezTo>
                  <a:cubicBezTo>
                    <a:pt x="2799293" y="4616596"/>
                    <a:pt x="2786053" y="4592498"/>
                    <a:pt x="2786053" y="4563828"/>
                  </a:cubicBezTo>
                  <a:cubicBezTo>
                    <a:pt x="2786053" y="4554874"/>
                    <a:pt x="2798912" y="4542492"/>
                    <a:pt x="2814628" y="4536586"/>
                  </a:cubicBezTo>
                  <a:cubicBezTo>
                    <a:pt x="2836059" y="4528395"/>
                    <a:pt x="2843203" y="4517346"/>
                    <a:pt x="2843203" y="4492390"/>
                  </a:cubicBezTo>
                  <a:cubicBezTo>
                    <a:pt x="2843203" y="4467721"/>
                    <a:pt x="2849775" y="4457338"/>
                    <a:pt x="2868921" y="4451909"/>
                  </a:cubicBezTo>
                  <a:cubicBezTo>
                    <a:pt x="2891590" y="4445528"/>
                    <a:pt x="2892543" y="4443051"/>
                    <a:pt x="2876731" y="4430573"/>
                  </a:cubicBezTo>
                  <a:cubicBezTo>
                    <a:pt x="2867016" y="4422763"/>
                    <a:pt x="2855395" y="4406856"/>
                    <a:pt x="2850918" y="4395140"/>
                  </a:cubicBezTo>
                  <a:cubicBezTo>
                    <a:pt x="2844156" y="4377233"/>
                    <a:pt x="2847109" y="4374757"/>
                    <a:pt x="2868254" y="4380377"/>
                  </a:cubicBezTo>
                  <a:cubicBezTo>
                    <a:pt x="2898258" y="4388092"/>
                    <a:pt x="2934739" y="4360088"/>
                    <a:pt x="2934739" y="4329322"/>
                  </a:cubicBezTo>
                  <a:cubicBezTo>
                    <a:pt x="2934739" y="4313035"/>
                    <a:pt x="2947216" y="4306939"/>
                    <a:pt x="2993508" y="4300843"/>
                  </a:cubicBezTo>
                  <a:cubicBezTo>
                    <a:pt x="3083519" y="4288841"/>
                    <a:pt x="3117238" y="4242073"/>
                    <a:pt x="3077042" y="4184828"/>
                  </a:cubicBezTo>
                  <a:cubicBezTo>
                    <a:pt x="3059897" y="4160349"/>
                    <a:pt x="3060373" y="4159777"/>
                    <a:pt x="3091330" y="4165492"/>
                  </a:cubicBezTo>
                  <a:cubicBezTo>
                    <a:pt x="3155147" y="4177494"/>
                    <a:pt x="3202867" y="4128250"/>
                    <a:pt x="3284020" y="3966515"/>
                  </a:cubicBezTo>
                  <a:cubicBezTo>
                    <a:pt x="3308500" y="3917842"/>
                    <a:pt x="3312309" y="3900221"/>
                    <a:pt x="3302975" y="3879742"/>
                  </a:cubicBezTo>
                  <a:cubicBezTo>
                    <a:pt x="3296498" y="3865645"/>
                    <a:pt x="3294688" y="3849453"/>
                    <a:pt x="3298784" y="3843738"/>
                  </a:cubicBezTo>
                  <a:cubicBezTo>
                    <a:pt x="3310595" y="3827355"/>
                    <a:pt x="3378508" y="3781825"/>
                    <a:pt x="3391081" y="3781825"/>
                  </a:cubicBezTo>
                  <a:cubicBezTo>
                    <a:pt x="3397273" y="3781825"/>
                    <a:pt x="3406512" y="3774396"/>
                    <a:pt x="3411655" y="3765252"/>
                  </a:cubicBezTo>
                  <a:cubicBezTo>
                    <a:pt x="3416704" y="3756203"/>
                    <a:pt x="3441373" y="3746869"/>
                    <a:pt x="3466519" y="3744487"/>
                  </a:cubicBezTo>
                  <a:cubicBezTo>
                    <a:pt x="3509382" y="3740296"/>
                    <a:pt x="3514144" y="3736201"/>
                    <a:pt x="3545767" y="3672383"/>
                  </a:cubicBezTo>
                  <a:cubicBezTo>
                    <a:pt x="3573675" y="3616376"/>
                    <a:pt x="3580343" y="3586753"/>
                    <a:pt x="3584153" y="3502076"/>
                  </a:cubicBezTo>
                  <a:cubicBezTo>
                    <a:pt x="3587201" y="3437878"/>
                    <a:pt x="3594345" y="3395110"/>
                    <a:pt x="3603489" y="3387681"/>
                  </a:cubicBezTo>
                  <a:cubicBezTo>
                    <a:pt x="3611490" y="3381204"/>
                    <a:pt x="3636636" y="3348343"/>
                    <a:pt x="3659400" y="3314624"/>
                  </a:cubicBezTo>
                  <a:cubicBezTo>
                    <a:pt x="3689500" y="3270047"/>
                    <a:pt x="3700834" y="3240996"/>
                    <a:pt x="3700834" y="3208420"/>
                  </a:cubicBezTo>
                  <a:cubicBezTo>
                    <a:pt x="3701501" y="3169272"/>
                    <a:pt x="3696358" y="3160605"/>
                    <a:pt x="3661115" y="3139745"/>
                  </a:cubicBezTo>
                  <a:close/>
                  <a:moveTo>
                    <a:pt x="2134924" y="1367904"/>
                  </a:moveTo>
                  <a:cubicBezTo>
                    <a:pt x="2152546" y="1361237"/>
                    <a:pt x="2178073" y="1345425"/>
                    <a:pt x="2191503" y="1332662"/>
                  </a:cubicBezTo>
                  <a:cubicBezTo>
                    <a:pt x="2214553" y="1311231"/>
                    <a:pt x="2218363" y="1310850"/>
                    <a:pt x="2250558" y="1327519"/>
                  </a:cubicBezTo>
                  <a:cubicBezTo>
                    <a:pt x="2269417" y="1337234"/>
                    <a:pt x="2291801" y="1360665"/>
                    <a:pt x="2299992" y="1379620"/>
                  </a:cubicBezTo>
                  <a:cubicBezTo>
                    <a:pt x="2312470" y="1407624"/>
                    <a:pt x="2324186" y="1415148"/>
                    <a:pt x="2363715" y="1421054"/>
                  </a:cubicBezTo>
                  <a:cubicBezTo>
                    <a:pt x="2390385" y="1425054"/>
                    <a:pt x="2417912" y="1435246"/>
                    <a:pt x="2424865" y="1443723"/>
                  </a:cubicBezTo>
                  <a:cubicBezTo>
                    <a:pt x="2439058" y="1460869"/>
                    <a:pt x="2428866" y="1487157"/>
                    <a:pt x="2412102" y="1476870"/>
                  </a:cubicBezTo>
                  <a:cubicBezTo>
                    <a:pt x="2406292" y="1473251"/>
                    <a:pt x="2401434" y="1483157"/>
                    <a:pt x="2401434" y="1498873"/>
                  </a:cubicBezTo>
                  <a:cubicBezTo>
                    <a:pt x="2401434" y="1536307"/>
                    <a:pt x="2384003" y="1546022"/>
                    <a:pt x="2364953" y="1519066"/>
                  </a:cubicBezTo>
                  <a:cubicBezTo>
                    <a:pt x="2356762" y="1507350"/>
                    <a:pt x="2344855" y="1495635"/>
                    <a:pt x="2338569" y="1493158"/>
                  </a:cubicBezTo>
                  <a:cubicBezTo>
                    <a:pt x="2332378" y="1490682"/>
                    <a:pt x="2328853" y="1481538"/>
                    <a:pt x="2330949" y="1472870"/>
                  </a:cubicBezTo>
                  <a:cubicBezTo>
                    <a:pt x="2332949" y="1464107"/>
                    <a:pt x="2327901" y="1452772"/>
                    <a:pt x="2319804" y="1447724"/>
                  </a:cubicBezTo>
                  <a:cubicBezTo>
                    <a:pt x="2298088" y="1434389"/>
                    <a:pt x="2264369" y="1491729"/>
                    <a:pt x="2264274" y="1542403"/>
                  </a:cubicBezTo>
                  <a:cubicBezTo>
                    <a:pt x="2264274" y="1590218"/>
                    <a:pt x="2250653" y="1605172"/>
                    <a:pt x="2229793" y="1580217"/>
                  </a:cubicBezTo>
                  <a:cubicBezTo>
                    <a:pt x="2222173" y="1570882"/>
                    <a:pt x="2218173" y="1547546"/>
                    <a:pt x="2220935" y="1528306"/>
                  </a:cubicBezTo>
                  <a:cubicBezTo>
                    <a:pt x="2223792" y="1509256"/>
                    <a:pt x="2221792" y="1490872"/>
                    <a:pt x="2216649" y="1487634"/>
                  </a:cubicBezTo>
                  <a:cubicBezTo>
                    <a:pt x="2200171" y="1477442"/>
                    <a:pt x="2242938" y="1425912"/>
                    <a:pt x="2268370" y="1425436"/>
                  </a:cubicBezTo>
                  <a:cubicBezTo>
                    <a:pt x="2284562" y="1425054"/>
                    <a:pt x="2278275" y="1419720"/>
                    <a:pt x="2249415" y="1409433"/>
                  </a:cubicBezTo>
                  <a:cubicBezTo>
                    <a:pt x="2225507" y="1400861"/>
                    <a:pt x="2186264" y="1396479"/>
                    <a:pt x="2162261" y="1399813"/>
                  </a:cubicBezTo>
                  <a:cubicBezTo>
                    <a:pt x="2108064" y="1407052"/>
                    <a:pt x="2089299" y="1385145"/>
                    <a:pt x="2134924" y="1367904"/>
                  </a:cubicBezTo>
                  <a:close/>
                  <a:moveTo>
                    <a:pt x="2294849" y="385401"/>
                  </a:moveTo>
                  <a:cubicBezTo>
                    <a:pt x="2295040" y="385782"/>
                    <a:pt x="2295230" y="386163"/>
                    <a:pt x="2295421" y="386544"/>
                  </a:cubicBezTo>
                  <a:cubicBezTo>
                    <a:pt x="2307232" y="408737"/>
                    <a:pt x="2290658" y="429501"/>
                    <a:pt x="2277895" y="408546"/>
                  </a:cubicBezTo>
                  <a:cubicBezTo>
                    <a:pt x="2273894" y="402069"/>
                    <a:pt x="2265607" y="399783"/>
                    <a:pt x="2259702" y="403403"/>
                  </a:cubicBezTo>
                  <a:cubicBezTo>
                    <a:pt x="2253796" y="407118"/>
                    <a:pt x="2251891" y="415023"/>
                    <a:pt x="2255606" y="420929"/>
                  </a:cubicBezTo>
                  <a:cubicBezTo>
                    <a:pt x="2259225" y="427025"/>
                    <a:pt x="2267036" y="428835"/>
                    <a:pt x="2272942" y="425310"/>
                  </a:cubicBezTo>
                  <a:cubicBezTo>
                    <a:pt x="2289706" y="414833"/>
                    <a:pt x="2285324" y="438645"/>
                    <a:pt x="2267703" y="453219"/>
                  </a:cubicBezTo>
                  <a:cubicBezTo>
                    <a:pt x="2250558" y="467506"/>
                    <a:pt x="2237890" y="448837"/>
                    <a:pt x="2237890" y="409404"/>
                  </a:cubicBezTo>
                  <a:cubicBezTo>
                    <a:pt x="2237890" y="402260"/>
                    <a:pt x="2233889" y="392354"/>
                    <a:pt x="2227793" y="383305"/>
                  </a:cubicBezTo>
                  <a:cubicBezTo>
                    <a:pt x="2241414" y="383781"/>
                    <a:pt x="2265798" y="384543"/>
                    <a:pt x="2294849" y="38540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0" name="Google Shape;4090;p41"/>
            <p:cNvSpPr/>
            <p:nvPr/>
          </p:nvSpPr>
          <p:spPr>
            <a:xfrm>
              <a:off x="5280103" y="1122123"/>
              <a:ext cx="5826168" cy="4233233"/>
            </a:xfrm>
            <a:custGeom>
              <a:rect b="b" l="l" r="r" t="t"/>
              <a:pathLst>
                <a:path extrusionOk="0" h="4233233" w="5826168">
                  <a:moveTo>
                    <a:pt x="5783089" y="555990"/>
                  </a:moveTo>
                  <a:cubicBezTo>
                    <a:pt x="5716032" y="526367"/>
                    <a:pt x="5711175" y="526463"/>
                    <a:pt x="5698411" y="557990"/>
                  </a:cubicBezTo>
                  <a:cubicBezTo>
                    <a:pt x="5688030" y="583708"/>
                    <a:pt x="5688030" y="583708"/>
                    <a:pt x="5687362" y="558943"/>
                  </a:cubicBezTo>
                  <a:cubicBezTo>
                    <a:pt x="5685648" y="499888"/>
                    <a:pt x="5532391" y="422450"/>
                    <a:pt x="5389420" y="408353"/>
                  </a:cubicBezTo>
                  <a:cubicBezTo>
                    <a:pt x="5335890" y="402923"/>
                    <a:pt x="5284360" y="396542"/>
                    <a:pt x="5275026" y="394065"/>
                  </a:cubicBezTo>
                  <a:cubicBezTo>
                    <a:pt x="5261881" y="390541"/>
                    <a:pt x="5258547" y="398161"/>
                    <a:pt x="5260738" y="426545"/>
                  </a:cubicBezTo>
                  <a:cubicBezTo>
                    <a:pt x="5264167" y="469979"/>
                    <a:pt x="5264167" y="469979"/>
                    <a:pt x="5215304" y="443024"/>
                  </a:cubicBezTo>
                  <a:cubicBezTo>
                    <a:pt x="5188539" y="428260"/>
                    <a:pt x="5156344" y="422735"/>
                    <a:pt x="5103480" y="423878"/>
                  </a:cubicBezTo>
                  <a:cubicBezTo>
                    <a:pt x="5003944" y="426260"/>
                    <a:pt x="4977750" y="419973"/>
                    <a:pt x="4977750" y="394256"/>
                  </a:cubicBezTo>
                  <a:cubicBezTo>
                    <a:pt x="4977750" y="359013"/>
                    <a:pt x="4939460" y="347964"/>
                    <a:pt x="4844496" y="355489"/>
                  </a:cubicBezTo>
                  <a:cubicBezTo>
                    <a:pt x="4778392" y="360918"/>
                    <a:pt x="4754865" y="358918"/>
                    <a:pt x="4747912" y="347488"/>
                  </a:cubicBezTo>
                  <a:cubicBezTo>
                    <a:pt x="4742769" y="339201"/>
                    <a:pt x="4729243" y="332248"/>
                    <a:pt x="4718099" y="332248"/>
                  </a:cubicBezTo>
                  <a:cubicBezTo>
                    <a:pt x="4706859" y="332153"/>
                    <a:pt x="4697620" y="325009"/>
                    <a:pt x="4697620" y="316246"/>
                  </a:cubicBezTo>
                  <a:cubicBezTo>
                    <a:pt x="4697430" y="286623"/>
                    <a:pt x="4662282" y="274812"/>
                    <a:pt x="4626944" y="292433"/>
                  </a:cubicBezTo>
                  <a:cubicBezTo>
                    <a:pt x="4573700" y="319008"/>
                    <a:pt x="4571128" y="319484"/>
                    <a:pt x="4587321" y="299863"/>
                  </a:cubicBezTo>
                  <a:cubicBezTo>
                    <a:pt x="4600655" y="283766"/>
                    <a:pt x="4600370" y="280051"/>
                    <a:pt x="4585987" y="274431"/>
                  </a:cubicBezTo>
                  <a:cubicBezTo>
                    <a:pt x="4576653" y="270907"/>
                    <a:pt x="4556745" y="269097"/>
                    <a:pt x="4541695" y="270431"/>
                  </a:cubicBezTo>
                  <a:cubicBezTo>
                    <a:pt x="4526836" y="271669"/>
                    <a:pt x="4496547" y="271383"/>
                    <a:pt x="4474640" y="269383"/>
                  </a:cubicBezTo>
                  <a:lnTo>
                    <a:pt x="4434635" y="266049"/>
                  </a:lnTo>
                  <a:lnTo>
                    <a:pt x="4480354" y="259096"/>
                  </a:lnTo>
                  <a:cubicBezTo>
                    <a:pt x="4528361" y="251762"/>
                    <a:pt x="4535981" y="236903"/>
                    <a:pt x="4501500" y="217853"/>
                  </a:cubicBezTo>
                  <a:cubicBezTo>
                    <a:pt x="4490070" y="211566"/>
                    <a:pt x="4475020" y="199184"/>
                    <a:pt x="4467972" y="190421"/>
                  </a:cubicBezTo>
                  <a:cubicBezTo>
                    <a:pt x="4449113" y="166703"/>
                    <a:pt x="4432158" y="183277"/>
                    <a:pt x="4434444" y="223187"/>
                  </a:cubicBezTo>
                  <a:cubicBezTo>
                    <a:pt x="4435587" y="242427"/>
                    <a:pt x="4430444" y="263192"/>
                    <a:pt x="4422919" y="269478"/>
                  </a:cubicBezTo>
                  <a:cubicBezTo>
                    <a:pt x="4415394" y="275669"/>
                    <a:pt x="4411680" y="294243"/>
                    <a:pt x="4414823" y="310721"/>
                  </a:cubicBezTo>
                  <a:cubicBezTo>
                    <a:pt x="4419871" y="336534"/>
                    <a:pt x="4417394" y="339487"/>
                    <a:pt x="4397106" y="333010"/>
                  </a:cubicBezTo>
                  <a:cubicBezTo>
                    <a:pt x="4384152" y="328819"/>
                    <a:pt x="4370436" y="330629"/>
                    <a:pt x="4366626" y="336629"/>
                  </a:cubicBezTo>
                  <a:cubicBezTo>
                    <a:pt x="4362435" y="343487"/>
                    <a:pt x="4348338" y="341868"/>
                    <a:pt x="4329955" y="332248"/>
                  </a:cubicBezTo>
                  <a:cubicBezTo>
                    <a:pt x="4306714" y="320151"/>
                    <a:pt x="4295189" y="319675"/>
                    <a:pt x="4278615" y="329962"/>
                  </a:cubicBezTo>
                  <a:cubicBezTo>
                    <a:pt x="4262232" y="340344"/>
                    <a:pt x="4251945" y="340058"/>
                    <a:pt x="4234229" y="329009"/>
                  </a:cubicBezTo>
                  <a:cubicBezTo>
                    <a:pt x="4213750" y="316246"/>
                    <a:pt x="4209940" y="317865"/>
                    <a:pt x="4200224" y="343392"/>
                  </a:cubicBezTo>
                  <a:cubicBezTo>
                    <a:pt x="4185270" y="382635"/>
                    <a:pt x="4170887" y="379873"/>
                    <a:pt x="4113070" y="326438"/>
                  </a:cubicBezTo>
                  <a:cubicBezTo>
                    <a:pt x="4076685" y="293005"/>
                    <a:pt x="4069065" y="280718"/>
                    <a:pt x="4084115" y="280718"/>
                  </a:cubicBezTo>
                  <a:cubicBezTo>
                    <a:pt x="4115452" y="280718"/>
                    <a:pt x="4121072" y="268811"/>
                    <a:pt x="4102498" y="242332"/>
                  </a:cubicBezTo>
                  <a:cubicBezTo>
                    <a:pt x="4089068" y="223187"/>
                    <a:pt x="4073066" y="218138"/>
                    <a:pt x="4021726" y="217376"/>
                  </a:cubicBezTo>
                  <a:cubicBezTo>
                    <a:pt x="3978577" y="216710"/>
                    <a:pt x="3955813" y="221282"/>
                    <a:pt x="3951907" y="231283"/>
                  </a:cubicBezTo>
                  <a:cubicBezTo>
                    <a:pt x="3948003" y="241379"/>
                    <a:pt x="3924475" y="246332"/>
                    <a:pt x="3881613" y="246237"/>
                  </a:cubicBezTo>
                  <a:cubicBezTo>
                    <a:pt x="3841894" y="246047"/>
                    <a:pt x="3822939" y="242332"/>
                    <a:pt x="3832369" y="236331"/>
                  </a:cubicBezTo>
                  <a:cubicBezTo>
                    <a:pt x="3844466" y="228711"/>
                    <a:pt x="3843799" y="225282"/>
                    <a:pt x="3828559" y="219472"/>
                  </a:cubicBezTo>
                  <a:cubicBezTo>
                    <a:pt x="3797126" y="207280"/>
                    <a:pt x="3710354" y="211185"/>
                    <a:pt x="3701876" y="224996"/>
                  </a:cubicBezTo>
                  <a:cubicBezTo>
                    <a:pt x="3696447" y="233569"/>
                    <a:pt x="3689875" y="230711"/>
                    <a:pt x="3681874" y="216424"/>
                  </a:cubicBezTo>
                  <a:cubicBezTo>
                    <a:pt x="3675206" y="204613"/>
                    <a:pt x="3670349" y="192326"/>
                    <a:pt x="3671015" y="189278"/>
                  </a:cubicBezTo>
                  <a:cubicBezTo>
                    <a:pt x="3671682" y="186039"/>
                    <a:pt x="3667300" y="177657"/>
                    <a:pt x="3661490" y="170609"/>
                  </a:cubicBezTo>
                  <a:cubicBezTo>
                    <a:pt x="3654251" y="161941"/>
                    <a:pt x="3657014" y="155178"/>
                    <a:pt x="3669396" y="150320"/>
                  </a:cubicBezTo>
                  <a:cubicBezTo>
                    <a:pt x="3684065" y="144796"/>
                    <a:pt x="3685303" y="139748"/>
                    <a:pt x="3674920" y="127270"/>
                  </a:cubicBezTo>
                  <a:cubicBezTo>
                    <a:pt x="3665586" y="116030"/>
                    <a:pt x="3665301" y="108982"/>
                    <a:pt x="3673777" y="103743"/>
                  </a:cubicBezTo>
                  <a:cubicBezTo>
                    <a:pt x="3689399" y="94123"/>
                    <a:pt x="3676349" y="72120"/>
                    <a:pt x="3658728" y="78597"/>
                  </a:cubicBezTo>
                  <a:cubicBezTo>
                    <a:pt x="3651585" y="81169"/>
                    <a:pt x="3637297" y="76121"/>
                    <a:pt x="3627105" y="67262"/>
                  </a:cubicBezTo>
                  <a:cubicBezTo>
                    <a:pt x="3612246" y="54404"/>
                    <a:pt x="3597768" y="53642"/>
                    <a:pt x="3553763" y="63548"/>
                  </a:cubicBezTo>
                  <a:cubicBezTo>
                    <a:pt x="3515853" y="72025"/>
                    <a:pt x="3495374" y="72120"/>
                    <a:pt x="3487088" y="63929"/>
                  </a:cubicBezTo>
                  <a:cubicBezTo>
                    <a:pt x="3480515" y="57356"/>
                    <a:pt x="3464894" y="52022"/>
                    <a:pt x="3452512" y="52022"/>
                  </a:cubicBezTo>
                  <a:cubicBezTo>
                    <a:pt x="3430509" y="52022"/>
                    <a:pt x="3430414" y="51451"/>
                    <a:pt x="3450797" y="36592"/>
                  </a:cubicBezTo>
                  <a:cubicBezTo>
                    <a:pt x="3473467" y="19923"/>
                    <a:pt x="3467752" y="13351"/>
                    <a:pt x="3420698" y="2207"/>
                  </a:cubicBezTo>
                  <a:cubicBezTo>
                    <a:pt x="3396029" y="-3794"/>
                    <a:pt x="3384694" y="1445"/>
                    <a:pt x="3360310" y="30401"/>
                  </a:cubicBezTo>
                  <a:cubicBezTo>
                    <a:pt x="3336307" y="59166"/>
                    <a:pt x="3333069" y="69263"/>
                    <a:pt x="3344213" y="82598"/>
                  </a:cubicBezTo>
                  <a:cubicBezTo>
                    <a:pt x="3355833" y="96599"/>
                    <a:pt x="3353261" y="98028"/>
                    <a:pt x="3327258" y="91456"/>
                  </a:cubicBezTo>
                  <a:cubicBezTo>
                    <a:pt x="3307732" y="86598"/>
                    <a:pt x="3281538" y="90884"/>
                    <a:pt x="3254677" y="103743"/>
                  </a:cubicBezTo>
                  <a:cubicBezTo>
                    <a:pt x="3224103" y="118221"/>
                    <a:pt x="3207624" y="120412"/>
                    <a:pt x="3193908" y="111839"/>
                  </a:cubicBezTo>
                  <a:cubicBezTo>
                    <a:pt x="3180573" y="103553"/>
                    <a:pt x="3156761" y="104696"/>
                    <a:pt x="3113327" y="116030"/>
                  </a:cubicBezTo>
                  <a:cubicBezTo>
                    <a:pt x="3079513" y="124889"/>
                    <a:pt x="3035412" y="132032"/>
                    <a:pt x="3015600" y="132032"/>
                  </a:cubicBezTo>
                  <a:cubicBezTo>
                    <a:pt x="2932637" y="132032"/>
                    <a:pt x="2872154" y="182801"/>
                    <a:pt x="2919969" y="212328"/>
                  </a:cubicBezTo>
                  <a:cubicBezTo>
                    <a:pt x="2945782" y="228330"/>
                    <a:pt x="2928637" y="231759"/>
                    <a:pt x="2876725" y="220901"/>
                  </a:cubicBezTo>
                  <a:cubicBezTo>
                    <a:pt x="2850246" y="215471"/>
                    <a:pt x="2829672" y="206518"/>
                    <a:pt x="2831006" y="201184"/>
                  </a:cubicBezTo>
                  <a:cubicBezTo>
                    <a:pt x="2833482" y="192326"/>
                    <a:pt x="2827957" y="189278"/>
                    <a:pt x="2809384" y="189278"/>
                  </a:cubicBezTo>
                  <a:cubicBezTo>
                    <a:pt x="2805479" y="189278"/>
                    <a:pt x="2809194" y="197469"/>
                    <a:pt x="2817385" y="207470"/>
                  </a:cubicBezTo>
                  <a:cubicBezTo>
                    <a:pt x="2830815" y="223568"/>
                    <a:pt x="2828053" y="225187"/>
                    <a:pt x="2793001" y="221758"/>
                  </a:cubicBezTo>
                  <a:cubicBezTo>
                    <a:pt x="2757568" y="218138"/>
                    <a:pt x="2753377" y="220901"/>
                    <a:pt x="2750043" y="248809"/>
                  </a:cubicBezTo>
                  <a:cubicBezTo>
                    <a:pt x="2747090" y="274907"/>
                    <a:pt x="2752900" y="282432"/>
                    <a:pt x="2787191" y="296815"/>
                  </a:cubicBezTo>
                  <a:cubicBezTo>
                    <a:pt x="2809574" y="306245"/>
                    <a:pt x="2828053" y="321389"/>
                    <a:pt x="2828053" y="330724"/>
                  </a:cubicBezTo>
                  <a:cubicBezTo>
                    <a:pt x="2828053" y="339868"/>
                    <a:pt x="2830815" y="354727"/>
                    <a:pt x="2834244" y="363585"/>
                  </a:cubicBezTo>
                  <a:cubicBezTo>
                    <a:pt x="2837864" y="373301"/>
                    <a:pt x="2833291" y="379873"/>
                    <a:pt x="2822624" y="379873"/>
                  </a:cubicBezTo>
                  <a:cubicBezTo>
                    <a:pt x="2810527" y="379873"/>
                    <a:pt x="2805859" y="370729"/>
                    <a:pt x="2807765" y="351298"/>
                  </a:cubicBezTo>
                  <a:cubicBezTo>
                    <a:pt x="2810432" y="326438"/>
                    <a:pt x="2802526" y="319294"/>
                    <a:pt x="2747948" y="296529"/>
                  </a:cubicBezTo>
                  <a:cubicBezTo>
                    <a:pt x="2713372" y="282051"/>
                    <a:pt x="2689940" y="270050"/>
                    <a:pt x="2695941" y="269859"/>
                  </a:cubicBezTo>
                  <a:cubicBezTo>
                    <a:pt x="2701942" y="269478"/>
                    <a:pt x="2700608" y="263096"/>
                    <a:pt x="2693084" y="255572"/>
                  </a:cubicBezTo>
                  <a:cubicBezTo>
                    <a:pt x="2682606" y="245094"/>
                    <a:pt x="2676224" y="245094"/>
                    <a:pt x="2666032" y="255191"/>
                  </a:cubicBezTo>
                  <a:cubicBezTo>
                    <a:pt x="2655841" y="265382"/>
                    <a:pt x="2657174" y="270335"/>
                    <a:pt x="2671653" y="275765"/>
                  </a:cubicBezTo>
                  <a:cubicBezTo>
                    <a:pt x="2682130" y="279765"/>
                    <a:pt x="2687654" y="287957"/>
                    <a:pt x="2683940" y="293862"/>
                  </a:cubicBezTo>
                  <a:cubicBezTo>
                    <a:pt x="2679939" y="300434"/>
                    <a:pt x="2671366" y="299672"/>
                    <a:pt x="2662223" y="292148"/>
                  </a:cubicBezTo>
                  <a:cubicBezTo>
                    <a:pt x="2651174" y="283004"/>
                    <a:pt x="2644697" y="283385"/>
                    <a:pt x="2638410" y="293576"/>
                  </a:cubicBezTo>
                  <a:cubicBezTo>
                    <a:pt x="2633171" y="301958"/>
                    <a:pt x="2642791" y="317675"/>
                    <a:pt x="2663270" y="334058"/>
                  </a:cubicBezTo>
                  <a:cubicBezTo>
                    <a:pt x="2700037" y="363490"/>
                    <a:pt x="2695846" y="367871"/>
                    <a:pt x="2650602" y="347202"/>
                  </a:cubicBezTo>
                  <a:cubicBezTo>
                    <a:pt x="2632028" y="338725"/>
                    <a:pt x="2618217" y="321199"/>
                    <a:pt x="2614216" y="301196"/>
                  </a:cubicBezTo>
                  <a:cubicBezTo>
                    <a:pt x="2606216" y="261096"/>
                    <a:pt x="2590119" y="249666"/>
                    <a:pt x="2580403" y="277193"/>
                  </a:cubicBezTo>
                  <a:cubicBezTo>
                    <a:pt x="2576212" y="288528"/>
                    <a:pt x="2565639" y="306435"/>
                    <a:pt x="2556590" y="317008"/>
                  </a:cubicBezTo>
                  <a:cubicBezTo>
                    <a:pt x="2543732" y="331962"/>
                    <a:pt x="2543065" y="341201"/>
                    <a:pt x="2553638" y="360728"/>
                  </a:cubicBezTo>
                  <a:cubicBezTo>
                    <a:pt x="2560877" y="374348"/>
                    <a:pt x="2564020" y="388445"/>
                    <a:pt x="2560591" y="391874"/>
                  </a:cubicBezTo>
                  <a:cubicBezTo>
                    <a:pt x="2545446" y="406924"/>
                    <a:pt x="2579260" y="440833"/>
                    <a:pt x="2609359" y="440833"/>
                  </a:cubicBezTo>
                  <a:cubicBezTo>
                    <a:pt x="2626980" y="440833"/>
                    <a:pt x="2649268" y="449882"/>
                    <a:pt x="2658793" y="460835"/>
                  </a:cubicBezTo>
                  <a:cubicBezTo>
                    <a:pt x="2679844" y="485029"/>
                    <a:pt x="2692608" y="532273"/>
                    <a:pt x="2678225" y="532273"/>
                  </a:cubicBezTo>
                  <a:cubicBezTo>
                    <a:pt x="2672509" y="532273"/>
                    <a:pt x="2667938" y="522843"/>
                    <a:pt x="2667938" y="511127"/>
                  </a:cubicBezTo>
                  <a:cubicBezTo>
                    <a:pt x="2667938" y="483219"/>
                    <a:pt x="2627552" y="447691"/>
                    <a:pt x="2605549" y="456168"/>
                  </a:cubicBezTo>
                  <a:cubicBezTo>
                    <a:pt x="2595929" y="459883"/>
                    <a:pt x="2579831" y="483219"/>
                    <a:pt x="2569830" y="508175"/>
                  </a:cubicBezTo>
                  <a:cubicBezTo>
                    <a:pt x="2559924" y="532940"/>
                    <a:pt x="2544493" y="556181"/>
                    <a:pt x="2535540" y="559610"/>
                  </a:cubicBezTo>
                  <a:cubicBezTo>
                    <a:pt x="2515823" y="567134"/>
                    <a:pt x="2515157" y="561229"/>
                    <a:pt x="2532302" y="529225"/>
                  </a:cubicBezTo>
                  <a:cubicBezTo>
                    <a:pt x="2547065" y="501602"/>
                    <a:pt x="2546494" y="378063"/>
                    <a:pt x="2531540" y="351203"/>
                  </a:cubicBezTo>
                  <a:cubicBezTo>
                    <a:pt x="2525729" y="340725"/>
                    <a:pt x="2526872" y="322342"/>
                    <a:pt x="2534302" y="305864"/>
                  </a:cubicBezTo>
                  <a:cubicBezTo>
                    <a:pt x="2544875" y="282623"/>
                    <a:pt x="2543350" y="275574"/>
                    <a:pt x="2524586" y="261858"/>
                  </a:cubicBezTo>
                  <a:cubicBezTo>
                    <a:pt x="2489535" y="236236"/>
                    <a:pt x="2447529" y="246999"/>
                    <a:pt x="2428765" y="286337"/>
                  </a:cubicBezTo>
                  <a:cubicBezTo>
                    <a:pt x="2419811" y="305102"/>
                    <a:pt x="2400952" y="329581"/>
                    <a:pt x="2386759" y="340725"/>
                  </a:cubicBezTo>
                  <a:cubicBezTo>
                    <a:pt x="2362757" y="359489"/>
                    <a:pt x="2362185" y="363299"/>
                    <a:pt x="2377520" y="394065"/>
                  </a:cubicBezTo>
                  <a:cubicBezTo>
                    <a:pt x="2386664" y="412258"/>
                    <a:pt x="2401618" y="430070"/>
                    <a:pt x="2410858" y="433594"/>
                  </a:cubicBezTo>
                  <a:cubicBezTo>
                    <a:pt x="2431051" y="441309"/>
                    <a:pt x="2433623" y="475123"/>
                    <a:pt x="2414191" y="475123"/>
                  </a:cubicBezTo>
                  <a:cubicBezTo>
                    <a:pt x="2406762" y="475123"/>
                    <a:pt x="2390094" y="465312"/>
                    <a:pt x="2377044" y="453311"/>
                  </a:cubicBezTo>
                  <a:cubicBezTo>
                    <a:pt x="2362947" y="440261"/>
                    <a:pt x="2327610" y="428260"/>
                    <a:pt x="2289700" y="423593"/>
                  </a:cubicBezTo>
                  <a:cubicBezTo>
                    <a:pt x="2229788" y="416258"/>
                    <a:pt x="2224834" y="417592"/>
                    <a:pt x="2206547" y="445500"/>
                  </a:cubicBezTo>
                  <a:cubicBezTo>
                    <a:pt x="2195783" y="461693"/>
                    <a:pt x="2178924" y="475123"/>
                    <a:pt x="2168827" y="475123"/>
                  </a:cubicBezTo>
                  <a:cubicBezTo>
                    <a:pt x="2154921" y="475123"/>
                    <a:pt x="2153492" y="471503"/>
                    <a:pt x="2163303" y="459788"/>
                  </a:cubicBezTo>
                  <a:cubicBezTo>
                    <a:pt x="2183782" y="435023"/>
                    <a:pt x="2164732" y="428927"/>
                    <a:pt x="2132537" y="449977"/>
                  </a:cubicBezTo>
                  <a:cubicBezTo>
                    <a:pt x="2116250" y="460550"/>
                    <a:pt x="2086341" y="475123"/>
                    <a:pt x="2066148" y="481981"/>
                  </a:cubicBezTo>
                  <a:cubicBezTo>
                    <a:pt x="2033668" y="493220"/>
                    <a:pt x="2028715" y="492173"/>
                    <a:pt x="2023571" y="472742"/>
                  </a:cubicBezTo>
                  <a:cubicBezTo>
                    <a:pt x="2018237" y="451977"/>
                    <a:pt x="2015856" y="451787"/>
                    <a:pt x="1983281" y="468551"/>
                  </a:cubicBezTo>
                  <a:cubicBezTo>
                    <a:pt x="1964231" y="478457"/>
                    <a:pt x="1937465" y="486553"/>
                    <a:pt x="1923940" y="486553"/>
                  </a:cubicBezTo>
                  <a:cubicBezTo>
                    <a:pt x="1910319" y="486553"/>
                    <a:pt x="1881458" y="501983"/>
                    <a:pt x="1860027" y="520843"/>
                  </a:cubicBezTo>
                  <a:cubicBezTo>
                    <a:pt x="1819736" y="556181"/>
                    <a:pt x="1794114" y="563705"/>
                    <a:pt x="1781732" y="543703"/>
                  </a:cubicBezTo>
                  <a:cubicBezTo>
                    <a:pt x="1777922" y="537416"/>
                    <a:pt x="1782303" y="532273"/>
                    <a:pt x="1791828" y="532273"/>
                  </a:cubicBezTo>
                  <a:cubicBezTo>
                    <a:pt x="1828118" y="532273"/>
                    <a:pt x="1820689" y="509318"/>
                    <a:pt x="1777064" y="487124"/>
                  </a:cubicBezTo>
                  <a:cubicBezTo>
                    <a:pt x="1723534" y="459788"/>
                    <a:pt x="1711533" y="469884"/>
                    <a:pt x="1730297" y="526558"/>
                  </a:cubicBezTo>
                  <a:cubicBezTo>
                    <a:pt x="1745822" y="573707"/>
                    <a:pt x="1737536" y="594185"/>
                    <a:pt x="1708961" y="578850"/>
                  </a:cubicBezTo>
                  <a:cubicBezTo>
                    <a:pt x="1694197" y="570944"/>
                    <a:pt x="1679528" y="575612"/>
                    <a:pt x="1652287" y="596852"/>
                  </a:cubicBezTo>
                  <a:cubicBezTo>
                    <a:pt x="1632189" y="612664"/>
                    <a:pt x="1618378" y="629904"/>
                    <a:pt x="1621711" y="635333"/>
                  </a:cubicBezTo>
                  <a:cubicBezTo>
                    <a:pt x="1633808" y="654955"/>
                    <a:pt x="1604186" y="658574"/>
                    <a:pt x="1571134" y="641334"/>
                  </a:cubicBezTo>
                  <a:cubicBezTo>
                    <a:pt x="1531224" y="620760"/>
                    <a:pt x="1507411" y="640191"/>
                    <a:pt x="1541892" y="665432"/>
                  </a:cubicBezTo>
                  <a:cubicBezTo>
                    <a:pt x="1571134" y="686768"/>
                    <a:pt x="1556465" y="696008"/>
                    <a:pt x="1519889" y="679434"/>
                  </a:cubicBezTo>
                  <a:cubicBezTo>
                    <a:pt x="1502744" y="671528"/>
                    <a:pt x="1486647" y="652859"/>
                    <a:pt x="1482742" y="636095"/>
                  </a:cubicBezTo>
                  <a:cubicBezTo>
                    <a:pt x="1479027" y="619903"/>
                    <a:pt x="1464930" y="597710"/>
                    <a:pt x="1451500" y="586851"/>
                  </a:cubicBezTo>
                  <a:cubicBezTo>
                    <a:pt x="1420925" y="561896"/>
                    <a:pt x="1448261" y="559705"/>
                    <a:pt x="1490171" y="583708"/>
                  </a:cubicBezTo>
                  <a:cubicBezTo>
                    <a:pt x="1527795" y="605234"/>
                    <a:pt x="1585993" y="605139"/>
                    <a:pt x="1627998" y="583422"/>
                  </a:cubicBezTo>
                  <a:cubicBezTo>
                    <a:pt x="1684672" y="554085"/>
                    <a:pt x="1672194" y="526463"/>
                    <a:pt x="1581897" y="480933"/>
                  </a:cubicBezTo>
                  <a:cubicBezTo>
                    <a:pt x="1538082" y="458835"/>
                    <a:pt x="1495029" y="440833"/>
                    <a:pt x="1486075" y="440833"/>
                  </a:cubicBezTo>
                  <a:cubicBezTo>
                    <a:pt x="1477313" y="440833"/>
                    <a:pt x="1463501" y="433022"/>
                    <a:pt x="1455691" y="423402"/>
                  </a:cubicBezTo>
                  <a:cubicBezTo>
                    <a:pt x="1444927" y="410353"/>
                    <a:pt x="1426830" y="407686"/>
                    <a:pt x="1382825" y="412258"/>
                  </a:cubicBezTo>
                  <a:cubicBezTo>
                    <a:pt x="1337295" y="417020"/>
                    <a:pt x="1330247" y="415877"/>
                    <a:pt x="1350820" y="406829"/>
                  </a:cubicBezTo>
                  <a:cubicBezTo>
                    <a:pt x="1382729" y="392922"/>
                    <a:pt x="1373681" y="372158"/>
                    <a:pt x="1335867" y="372158"/>
                  </a:cubicBezTo>
                  <a:cubicBezTo>
                    <a:pt x="1320817" y="372158"/>
                    <a:pt x="1305291" y="367014"/>
                    <a:pt x="1301385" y="360632"/>
                  </a:cubicBezTo>
                  <a:cubicBezTo>
                    <a:pt x="1297481" y="354346"/>
                    <a:pt x="1281859" y="351393"/>
                    <a:pt x="1266620" y="354155"/>
                  </a:cubicBezTo>
                  <a:cubicBezTo>
                    <a:pt x="1251475" y="356918"/>
                    <a:pt x="1235949" y="354346"/>
                    <a:pt x="1232329" y="348536"/>
                  </a:cubicBezTo>
                  <a:cubicBezTo>
                    <a:pt x="1228710" y="342630"/>
                    <a:pt x="1217280" y="342059"/>
                    <a:pt x="1206517" y="347202"/>
                  </a:cubicBezTo>
                  <a:cubicBezTo>
                    <a:pt x="1183752" y="358156"/>
                    <a:pt x="1169369" y="357870"/>
                    <a:pt x="1150795" y="346154"/>
                  </a:cubicBezTo>
                  <a:cubicBezTo>
                    <a:pt x="1143366" y="341297"/>
                    <a:pt x="1134032" y="342725"/>
                    <a:pt x="1130126" y="349107"/>
                  </a:cubicBezTo>
                  <a:cubicBezTo>
                    <a:pt x="1126126" y="355489"/>
                    <a:pt x="1125745" y="361490"/>
                    <a:pt x="1129269" y="362156"/>
                  </a:cubicBezTo>
                  <a:cubicBezTo>
                    <a:pt x="1132698" y="362918"/>
                    <a:pt x="1140889" y="364919"/>
                    <a:pt x="1147176" y="366443"/>
                  </a:cubicBezTo>
                  <a:cubicBezTo>
                    <a:pt x="1153463" y="368062"/>
                    <a:pt x="1162321" y="370062"/>
                    <a:pt x="1167179" y="370919"/>
                  </a:cubicBezTo>
                  <a:cubicBezTo>
                    <a:pt x="1171846" y="371872"/>
                    <a:pt x="1168417" y="377111"/>
                    <a:pt x="1159463" y="382826"/>
                  </a:cubicBezTo>
                  <a:cubicBezTo>
                    <a:pt x="1150034" y="388826"/>
                    <a:pt x="1132127" y="388826"/>
                    <a:pt x="1116601" y="382921"/>
                  </a:cubicBezTo>
                  <a:cubicBezTo>
                    <a:pt x="1102027" y="377396"/>
                    <a:pt x="1089931" y="375872"/>
                    <a:pt x="1089931" y="379587"/>
                  </a:cubicBezTo>
                  <a:cubicBezTo>
                    <a:pt x="1089931" y="383397"/>
                    <a:pt x="1082692" y="380444"/>
                    <a:pt x="1073834" y="373015"/>
                  </a:cubicBezTo>
                  <a:cubicBezTo>
                    <a:pt x="1062784" y="363871"/>
                    <a:pt x="1055355" y="363395"/>
                    <a:pt x="1050307" y="371586"/>
                  </a:cubicBezTo>
                  <a:cubicBezTo>
                    <a:pt x="1042973" y="383492"/>
                    <a:pt x="1044592" y="385112"/>
                    <a:pt x="1067071" y="387874"/>
                  </a:cubicBezTo>
                  <a:cubicBezTo>
                    <a:pt x="1080215" y="389588"/>
                    <a:pt x="1082787" y="411782"/>
                    <a:pt x="1069928" y="413210"/>
                  </a:cubicBezTo>
                  <a:cubicBezTo>
                    <a:pt x="1065166" y="413687"/>
                    <a:pt x="1053641" y="417116"/>
                    <a:pt x="1044210" y="420830"/>
                  </a:cubicBezTo>
                  <a:cubicBezTo>
                    <a:pt x="1034781" y="424450"/>
                    <a:pt x="1019350" y="427593"/>
                    <a:pt x="1009921" y="427784"/>
                  </a:cubicBezTo>
                  <a:cubicBezTo>
                    <a:pt x="974964" y="428355"/>
                    <a:pt x="947056" y="437594"/>
                    <a:pt x="949913" y="447596"/>
                  </a:cubicBezTo>
                  <a:cubicBezTo>
                    <a:pt x="951437" y="453311"/>
                    <a:pt x="957914" y="457978"/>
                    <a:pt x="964201" y="457978"/>
                  </a:cubicBezTo>
                  <a:cubicBezTo>
                    <a:pt x="970487" y="457978"/>
                    <a:pt x="975631" y="461883"/>
                    <a:pt x="975631" y="466550"/>
                  </a:cubicBezTo>
                  <a:lnTo>
                    <a:pt x="975631" y="486172"/>
                  </a:lnTo>
                  <a:cubicBezTo>
                    <a:pt x="975631" y="492268"/>
                    <a:pt x="968868" y="494649"/>
                    <a:pt x="960677" y="491601"/>
                  </a:cubicBezTo>
                  <a:cubicBezTo>
                    <a:pt x="952390" y="488363"/>
                    <a:pt x="929244" y="506460"/>
                    <a:pt x="908765" y="531701"/>
                  </a:cubicBezTo>
                  <a:cubicBezTo>
                    <a:pt x="888477" y="557133"/>
                    <a:pt x="865617" y="576564"/>
                    <a:pt x="857997" y="575040"/>
                  </a:cubicBezTo>
                  <a:cubicBezTo>
                    <a:pt x="850282" y="573611"/>
                    <a:pt x="844852" y="581327"/>
                    <a:pt x="845710" y="592280"/>
                  </a:cubicBezTo>
                  <a:cubicBezTo>
                    <a:pt x="846662" y="604472"/>
                    <a:pt x="839328" y="612378"/>
                    <a:pt x="827136" y="612378"/>
                  </a:cubicBezTo>
                  <a:cubicBezTo>
                    <a:pt x="797799" y="612378"/>
                    <a:pt x="775320" y="641906"/>
                    <a:pt x="795323" y="654288"/>
                  </a:cubicBezTo>
                  <a:cubicBezTo>
                    <a:pt x="813039" y="665242"/>
                    <a:pt x="815706" y="706009"/>
                    <a:pt x="799323" y="717344"/>
                  </a:cubicBezTo>
                  <a:cubicBezTo>
                    <a:pt x="793132" y="721535"/>
                    <a:pt x="778749" y="720011"/>
                    <a:pt x="767319" y="713915"/>
                  </a:cubicBezTo>
                  <a:cubicBezTo>
                    <a:pt x="744268" y="701627"/>
                    <a:pt x="719884" y="710676"/>
                    <a:pt x="730267" y="727631"/>
                  </a:cubicBezTo>
                  <a:cubicBezTo>
                    <a:pt x="733886" y="733441"/>
                    <a:pt x="727600" y="741632"/>
                    <a:pt x="716170" y="745919"/>
                  </a:cubicBezTo>
                  <a:cubicBezTo>
                    <a:pt x="661591" y="765826"/>
                    <a:pt x="639684" y="807450"/>
                    <a:pt x="659687" y="852884"/>
                  </a:cubicBezTo>
                  <a:cubicBezTo>
                    <a:pt x="663878" y="862505"/>
                    <a:pt x="665402" y="883079"/>
                    <a:pt x="662925" y="898700"/>
                  </a:cubicBezTo>
                  <a:cubicBezTo>
                    <a:pt x="652924" y="959374"/>
                    <a:pt x="710835" y="974709"/>
                    <a:pt x="767985" y="926608"/>
                  </a:cubicBezTo>
                  <a:lnTo>
                    <a:pt x="802276" y="897747"/>
                  </a:lnTo>
                  <a:lnTo>
                    <a:pt x="826088" y="961279"/>
                  </a:lnTo>
                  <a:cubicBezTo>
                    <a:pt x="839138" y="996236"/>
                    <a:pt x="849805" y="1029097"/>
                    <a:pt x="849805" y="1034431"/>
                  </a:cubicBezTo>
                  <a:cubicBezTo>
                    <a:pt x="849805" y="1058053"/>
                    <a:pt x="880190" y="1068911"/>
                    <a:pt x="902288" y="1053386"/>
                  </a:cubicBezTo>
                  <a:cubicBezTo>
                    <a:pt x="914671" y="1044718"/>
                    <a:pt x="937531" y="1035860"/>
                    <a:pt x="952961" y="1033669"/>
                  </a:cubicBezTo>
                  <a:cubicBezTo>
                    <a:pt x="974011" y="1030716"/>
                    <a:pt x="981536" y="1022429"/>
                    <a:pt x="982489" y="1001093"/>
                  </a:cubicBezTo>
                  <a:cubicBezTo>
                    <a:pt x="985156" y="941467"/>
                    <a:pt x="987633" y="934990"/>
                    <a:pt x="1011064" y="928894"/>
                  </a:cubicBezTo>
                  <a:cubicBezTo>
                    <a:pt x="1024208" y="925465"/>
                    <a:pt x="1031923" y="917369"/>
                    <a:pt x="1028018" y="911273"/>
                  </a:cubicBezTo>
                  <a:cubicBezTo>
                    <a:pt x="1024113" y="904986"/>
                    <a:pt x="1026494" y="896223"/>
                    <a:pt x="1033448" y="892032"/>
                  </a:cubicBezTo>
                  <a:cubicBezTo>
                    <a:pt x="1041639" y="886984"/>
                    <a:pt x="1037924" y="875744"/>
                    <a:pt x="1022494" y="859456"/>
                  </a:cubicBezTo>
                  <a:cubicBezTo>
                    <a:pt x="1004015" y="839645"/>
                    <a:pt x="1000586" y="825452"/>
                    <a:pt x="1006206" y="791067"/>
                  </a:cubicBezTo>
                  <a:cubicBezTo>
                    <a:pt x="1010207" y="766493"/>
                    <a:pt x="1021255" y="744680"/>
                    <a:pt x="1031543" y="740775"/>
                  </a:cubicBezTo>
                  <a:cubicBezTo>
                    <a:pt x="1072119" y="725630"/>
                    <a:pt x="1112886" y="686768"/>
                    <a:pt x="1112886" y="662956"/>
                  </a:cubicBezTo>
                  <a:cubicBezTo>
                    <a:pt x="1112886" y="631047"/>
                    <a:pt x="1138699" y="609521"/>
                    <a:pt x="1171274" y="614283"/>
                  </a:cubicBezTo>
                  <a:cubicBezTo>
                    <a:pt x="1211946" y="620189"/>
                    <a:pt x="1207755" y="637048"/>
                    <a:pt x="1149558" y="700199"/>
                  </a:cubicBezTo>
                  <a:cubicBezTo>
                    <a:pt x="1100123" y="753824"/>
                    <a:pt x="1095360" y="763826"/>
                    <a:pt x="1099265" y="805259"/>
                  </a:cubicBezTo>
                  <a:cubicBezTo>
                    <a:pt x="1101647" y="830405"/>
                    <a:pt x="1112124" y="858504"/>
                    <a:pt x="1122602" y="867934"/>
                  </a:cubicBezTo>
                  <a:cubicBezTo>
                    <a:pt x="1139175" y="882888"/>
                    <a:pt x="1146700" y="882888"/>
                    <a:pt x="1187181" y="867934"/>
                  </a:cubicBezTo>
                  <a:cubicBezTo>
                    <a:pt x="1239473" y="848503"/>
                    <a:pt x="1305767" y="846407"/>
                    <a:pt x="1322912" y="863648"/>
                  </a:cubicBezTo>
                  <a:cubicBezTo>
                    <a:pt x="1335390" y="876030"/>
                    <a:pt x="1329484" y="877268"/>
                    <a:pt x="1242998" y="881078"/>
                  </a:cubicBezTo>
                  <a:cubicBezTo>
                    <a:pt x="1217089" y="882221"/>
                    <a:pt x="1187467" y="886317"/>
                    <a:pt x="1177180" y="890318"/>
                  </a:cubicBezTo>
                  <a:cubicBezTo>
                    <a:pt x="1156796" y="898223"/>
                    <a:pt x="1151843" y="938419"/>
                    <a:pt x="1170036" y="949658"/>
                  </a:cubicBezTo>
                  <a:cubicBezTo>
                    <a:pt x="1182514" y="957278"/>
                    <a:pt x="1185943" y="1001093"/>
                    <a:pt x="1174132" y="1001093"/>
                  </a:cubicBezTo>
                  <a:cubicBezTo>
                    <a:pt x="1170036" y="1001093"/>
                    <a:pt x="1160320" y="992235"/>
                    <a:pt x="1152320" y="981186"/>
                  </a:cubicBezTo>
                  <a:cubicBezTo>
                    <a:pt x="1138604" y="962422"/>
                    <a:pt x="1136413" y="962612"/>
                    <a:pt x="1113457" y="983377"/>
                  </a:cubicBezTo>
                  <a:cubicBezTo>
                    <a:pt x="1096313" y="998902"/>
                    <a:pt x="1090883" y="1014047"/>
                    <a:pt x="1094979" y="1034717"/>
                  </a:cubicBezTo>
                  <a:cubicBezTo>
                    <a:pt x="1102409" y="1071007"/>
                    <a:pt x="1053259" y="1114346"/>
                    <a:pt x="1028209" y="1093486"/>
                  </a:cubicBezTo>
                  <a:cubicBezTo>
                    <a:pt x="1010968" y="1079198"/>
                    <a:pt x="946103" y="1097582"/>
                    <a:pt x="919148" y="1124633"/>
                  </a:cubicBezTo>
                  <a:cubicBezTo>
                    <a:pt x="904860" y="1138825"/>
                    <a:pt x="901526" y="1137777"/>
                    <a:pt x="894002" y="1117203"/>
                  </a:cubicBezTo>
                  <a:cubicBezTo>
                    <a:pt x="886191" y="1096153"/>
                    <a:pt x="881048" y="1094915"/>
                    <a:pt x="850092" y="1105678"/>
                  </a:cubicBezTo>
                  <a:cubicBezTo>
                    <a:pt x="809229" y="1119965"/>
                    <a:pt x="775320" y="1101011"/>
                    <a:pt x="787417" y="1070721"/>
                  </a:cubicBezTo>
                  <a:cubicBezTo>
                    <a:pt x="810086" y="1013571"/>
                    <a:pt x="787035" y="978900"/>
                    <a:pt x="750460" y="1015381"/>
                  </a:cubicBezTo>
                  <a:cubicBezTo>
                    <a:pt x="736268" y="1029573"/>
                    <a:pt x="735125" y="1042813"/>
                    <a:pt x="744268" y="1085771"/>
                  </a:cubicBezTo>
                  <a:lnTo>
                    <a:pt x="755603" y="1138444"/>
                  </a:lnTo>
                  <a:lnTo>
                    <a:pt x="723409" y="1136063"/>
                  </a:lnTo>
                  <a:cubicBezTo>
                    <a:pt x="705501" y="1134634"/>
                    <a:pt x="681784" y="1141968"/>
                    <a:pt x="670450" y="1152255"/>
                  </a:cubicBezTo>
                  <a:cubicBezTo>
                    <a:pt x="659020" y="1162542"/>
                    <a:pt x="644828" y="1170162"/>
                    <a:pt x="638731" y="1169019"/>
                  </a:cubicBezTo>
                  <a:cubicBezTo>
                    <a:pt x="632826" y="1167876"/>
                    <a:pt x="624825" y="1179687"/>
                    <a:pt x="621205" y="1195499"/>
                  </a:cubicBezTo>
                  <a:cubicBezTo>
                    <a:pt x="616919" y="1213691"/>
                    <a:pt x="605108" y="1225502"/>
                    <a:pt x="588916" y="1227788"/>
                  </a:cubicBezTo>
                  <a:cubicBezTo>
                    <a:pt x="574819" y="1229789"/>
                    <a:pt x="555769" y="1243219"/>
                    <a:pt x="546339" y="1257506"/>
                  </a:cubicBezTo>
                  <a:cubicBezTo>
                    <a:pt x="526908" y="1287034"/>
                    <a:pt x="476425" y="1313609"/>
                    <a:pt x="459376" y="1303131"/>
                  </a:cubicBezTo>
                  <a:cubicBezTo>
                    <a:pt x="453185" y="1299226"/>
                    <a:pt x="445279" y="1306560"/>
                    <a:pt x="441945" y="1319228"/>
                  </a:cubicBezTo>
                  <a:cubicBezTo>
                    <a:pt x="437659" y="1335897"/>
                    <a:pt x="427467" y="1341898"/>
                    <a:pt x="405655" y="1340374"/>
                  </a:cubicBezTo>
                  <a:cubicBezTo>
                    <a:pt x="367079" y="1337897"/>
                    <a:pt x="364793" y="1366758"/>
                    <a:pt x="401940" y="1385332"/>
                  </a:cubicBezTo>
                  <a:cubicBezTo>
                    <a:pt x="471949" y="1420289"/>
                    <a:pt x="480045" y="1560211"/>
                    <a:pt x="411084" y="1544018"/>
                  </a:cubicBezTo>
                  <a:cubicBezTo>
                    <a:pt x="361745" y="1532588"/>
                    <a:pt x="271829" y="1529826"/>
                    <a:pt x="254017" y="1539351"/>
                  </a:cubicBezTo>
                  <a:cubicBezTo>
                    <a:pt x="239729" y="1546876"/>
                    <a:pt x="236872" y="1561449"/>
                    <a:pt x="240968" y="1604978"/>
                  </a:cubicBezTo>
                  <a:cubicBezTo>
                    <a:pt x="243920" y="1635744"/>
                    <a:pt x="240777" y="1671463"/>
                    <a:pt x="233824" y="1684322"/>
                  </a:cubicBezTo>
                  <a:cubicBezTo>
                    <a:pt x="216679" y="1716326"/>
                    <a:pt x="247445" y="1778714"/>
                    <a:pt x="280496" y="1778714"/>
                  </a:cubicBezTo>
                  <a:cubicBezTo>
                    <a:pt x="293546" y="1778714"/>
                    <a:pt x="310595" y="1787477"/>
                    <a:pt x="318596" y="1798336"/>
                  </a:cubicBezTo>
                  <a:cubicBezTo>
                    <a:pt x="330407" y="1814624"/>
                    <a:pt x="337741" y="1815767"/>
                    <a:pt x="359839" y="1805003"/>
                  </a:cubicBezTo>
                  <a:cubicBezTo>
                    <a:pt x="374603" y="1797764"/>
                    <a:pt x="400225" y="1789001"/>
                    <a:pt x="416704" y="1785477"/>
                  </a:cubicBezTo>
                  <a:cubicBezTo>
                    <a:pt x="461852" y="1775666"/>
                    <a:pt x="497571" y="1741567"/>
                    <a:pt x="501667" y="1704038"/>
                  </a:cubicBezTo>
                  <a:cubicBezTo>
                    <a:pt x="503762" y="1685560"/>
                    <a:pt x="509572" y="1669177"/>
                    <a:pt x="514621" y="1667462"/>
                  </a:cubicBezTo>
                  <a:cubicBezTo>
                    <a:pt x="557388" y="1652889"/>
                    <a:pt x="597012" y="1615932"/>
                    <a:pt x="600250" y="1587833"/>
                  </a:cubicBezTo>
                  <a:cubicBezTo>
                    <a:pt x="603584" y="1559449"/>
                    <a:pt x="608728" y="1555734"/>
                    <a:pt x="644065" y="1555353"/>
                  </a:cubicBezTo>
                  <a:cubicBezTo>
                    <a:pt x="665973" y="1555163"/>
                    <a:pt x="695215" y="1548686"/>
                    <a:pt x="708931" y="1541066"/>
                  </a:cubicBezTo>
                  <a:cubicBezTo>
                    <a:pt x="747507" y="1519539"/>
                    <a:pt x="768367" y="1524302"/>
                    <a:pt x="789893" y="1559354"/>
                  </a:cubicBezTo>
                  <a:cubicBezTo>
                    <a:pt x="809610" y="1591358"/>
                    <a:pt x="881905" y="1660414"/>
                    <a:pt x="898478" y="1662986"/>
                  </a:cubicBezTo>
                  <a:cubicBezTo>
                    <a:pt x="903145" y="1663748"/>
                    <a:pt x="911909" y="1664319"/>
                    <a:pt x="918004" y="1664319"/>
                  </a:cubicBezTo>
                  <a:cubicBezTo>
                    <a:pt x="935150" y="1664319"/>
                    <a:pt x="954676" y="1708706"/>
                    <a:pt x="944675" y="1724517"/>
                  </a:cubicBezTo>
                  <a:cubicBezTo>
                    <a:pt x="939626" y="1732232"/>
                    <a:pt x="918004" y="1738709"/>
                    <a:pt x="896478" y="1738709"/>
                  </a:cubicBezTo>
                  <a:cubicBezTo>
                    <a:pt x="845519" y="1738709"/>
                    <a:pt x="839138" y="1761188"/>
                    <a:pt x="883714" y="1784144"/>
                  </a:cubicBezTo>
                  <a:cubicBezTo>
                    <a:pt x="923720" y="1804908"/>
                    <a:pt x="941341" y="1799288"/>
                    <a:pt x="941341" y="1765856"/>
                  </a:cubicBezTo>
                  <a:cubicBezTo>
                    <a:pt x="941341" y="1753283"/>
                    <a:pt x="945913" y="1745853"/>
                    <a:pt x="951437" y="1749282"/>
                  </a:cubicBezTo>
                  <a:cubicBezTo>
                    <a:pt x="970011" y="1760807"/>
                    <a:pt x="989918" y="1722993"/>
                    <a:pt x="981917" y="1691084"/>
                  </a:cubicBezTo>
                  <a:cubicBezTo>
                    <a:pt x="975250" y="1664891"/>
                    <a:pt x="976679" y="1662414"/>
                    <a:pt x="990966" y="1674320"/>
                  </a:cubicBezTo>
                  <a:cubicBezTo>
                    <a:pt x="1002396" y="1683750"/>
                    <a:pt x="1010301" y="1684417"/>
                    <a:pt x="1015350" y="1676321"/>
                  </a:cubicBezTo>
                  <a:cubicBezTo>
                    <a:pt x="1026494" y="1658033"/>
                    <a:pt x="1014207" y="1645079"/>
                    <a:pt x="958105" y="1617266"/>
                  </a:cubicBezTo>
                  <a:cubicBezTo>
                    <a:pt x="930006" y="1603169"/>
                    <a:pt x="907051" y="1588214"/>
                    <a:pt x="907051" y="1583833"/>
                  </a:cubicBezTo>
                  <a:cubicBezTo>
                    <a:pt x="907051" y="1579642"/>
                    <a:pt x="893906" y="1556591"/>
                    <a:pt x="877714" y="1532969"/>
                  </a:cubicBezTo>
                  <a:cubicBezTo>
                    <a:pt x="846281" y="1486678"/>
                    <a:pt x="846853" y="1435148"/>
                    <a:pt x="878285" y="1476772"/>
                  </a:cubicBezTo>
                  <a:cubicBezTo>
                    <a:pt x="887334" y="1488678"/>
                    <a:pt x="895049" y="1494298"/>
                    <a:pt x="895145" y="1489059"/>
                  </a:cubicBezTo>
                  <a:cubicBezTo>
                    <a:pt x="895335" y="1483916"/>
                    <a:pt x="908194" y="1494679"/>
                    <a:pt x="923624" y="1512967"/>
                  </a:cubicBezTo>
                  <a:cubicBezTo>
                    <a:pt x="939055" y="1531350"/>
                    <a:pt x="969820" y="1558687"/>
                    <a:pt x="991823" y="1573927"/>
                  </a:cubicBezTo>
                  <a:cubicBezTo>
                    <a:pt x="1016874" y="1591072"/>
                    <a:pt x="1035067" y="1614503"/>
                    <a:pt x="1039639" y="1635744"/>
                  </a:cubicBezTo>
                  <a:cubicBezTo>
                    <a:pt x="1043925" y="1654604"/>
                    <a:pt x="1061356" y="1687179"/>
                    <a:pt x="1078692" y="1708229"/>
                  </a:cubicBezTo>
                  <a:cubicBezTo>
                    <a:pt x="1096884" y="1730232"/>
                    <a:pt x="1107838" y="1755092"/>
                    <a:pt x="1104695" y="1766903"/>
                  </a:cubicBezTo>
                  <a:cubicBezTo>
                    <a:pt x="1096313" y="1799288"/>
                    <a:pt x="1121268" y="1805194"/>
                    <a:pt x="1157463" y="1779476"/>
                  </a:cubicBezTo>
                  <a:cubicBezTo>
                    <a:pt x="1187276" y="1758236"/>
                    <a:pt x="1191182" y="1757759"/>
                    <a:pt x="1197659" y="1774904"/>
                  </a:cubicBezTo>
                  <a:cubicBezTo>
                    <a:pt x="1202993" y="1788525"/>
                    <a:pt x="1208517" y="1790430"/>
                    <a:pt x="1217376" y="1781572"/>
                  </a:cubicBezTo>
                  <a:cubicBezTo>
                    <a:pt x="1231568" y="1767380"/>
                    <a:pt x="1219566" y="1740614"/>
                    <a:pt x="1203564" y="1750520"/>
                  </a:cubicBezTo>
                  <a:cubicBezTo>
                    <a:pt x="1197659" y="1754235"/>
                    <a:pt x="1192896" y="1749282"/>
                    <a:pt x="1192896" y="1739662"/>
                  </a:cubicBezTo>
                  <a:cubicBezTo>
                    <a:pt x="1192896" y="1730232"/>
                    <a:pt x="1182609" y="1716802"/>
                    <a:pt x="1170036" y="1710039"/>
                  </a:cubicBezTo>
                  <a:cubicBezTo>
                    <a:pt x="1157463" y="1703372"/>
                    <a:pt x="1147176" y="1692608"/>
                    <a:pt x="1147176" y="1686131"/>
                  </a:cubicBezTo>
                  <a:cubicBezTo>
                    <a:pt x="1147176" y="1679654"/>
                    <a:pt x="1152320" y="1677559"/>
                    <a:pt x="1158606" y="1681464"/>
                  </a:cubicBezTo>
                  <a:cubicBezTo>
                    <a:pt x="1164988" y="1685465"/>
                    <a:pt x="1172893" y="1681369"/>
                    <a:pt x="1176323" y="1672415"/>
                  </a:cubicBezTo>
                  <a:cubicBezTo>
                    <a:pt x="1179752" y="1663652"/>
                    <a:pt x="1196420" y="1656032"/>
                    <a:pt x="1213470" y="1655556"/>
                  </a:cubicBezTo>
                  <a:cubicBezTo>
                    <a:pt x="1239759" y="1654699"/>
                    <a:pt x="1244712" y="1659652"/>
                    <a:pt x="1246712" y="1689179"/>
                  </a:cubicBezTo>
                  <a:cubicBezTo>
                    <a:pt x="1248808" y="1717278"/>
                    <a:pt x="1246427" y="1721279"/>
                    <a:pt x="1233473" y="1710611"/>
                  </a:cubicBezTo>
                  <a:cubicBezTo>
                    <a:pt x="1222709" y="1701657"/>
                    <a:pt x="1215375" y="1701276"/>
                    <a:pt x="1210422" y="1709468"/>
                  </a:cubicBezTo>
                  <a:cubicBezTo>
                    <a:pt x="1206231" y="1716135"/>
                    <a:pt x="1205850" y="1722231"/>
                    <a:pt x="1209374" y="1722898"/>
                  </a:cubicBezTo>
                  <a:cubicBezTo>
                    <a:pt x="1212803" y="1723660"/>
                    <a:pt x="1219566" y="1725089"/>
                    <a:pt x="1224329" y="1725946"/>
                  </a:cubicBezTo>
                  <a:cubicBezTo>
                    <a:pt x="1243093" y="1729470"/>
                    <a:pt x="1261476" y="1746425"/>
                    <a:pt x="1256047" y="1755378"/>
                  </a:cubicBezTo>
                  <a:cubicBezTo>
                    <a:pt x="1252904" y="1760426"/>
                    <a:pt x="1257952" y="1770999"/>
                    <a:pt x="1267477" y="1778905"/>
                  </a:cubicBezTo>
                  <a:cubicBezTo>
                    <a:pt x="1279859" y="1789192"/>
                    <a:pt x="1281288" y="1797193"/>
                    <a:pt x="1272430" y="1807766"/>
                  </a:cubicBezTo>
                  <a:cubicBezTo>
                    <a:pt x="1264048" y="1817862"/>
                    <a:pt x="1264048" y="1824625"/>
                    <a:pt x="1272334" y="1829768"/>
                  </a:cubicBezTo>
                  <a:cubicBezTo>
                    <a:pt x="1284145" y="1837103"/>
                    <a:pt x="1285860" y="1835388"/>
                    <a:pt x="1288622" y="1813004"/>
                  </a:cubicBezTo>
                  <a:cubicBezTo>
                    <a:pt x="1290432" y="1798812"/>
                    <a:pt x="1295957" y="1798050"/>
                    <a:pt x="1322245" y="1808051"/>
                  </a:cubicBezTo>
                  <a:cubicBezTo>
                    <a:pt x="1333675" y="1812433"/>
                    <a:pt x="1348249" y="1810814"/>
                    <a:pt x="1354535" y="1804432"/>
                  </a:cubicBezTo>
                  <a:cubicBezTo>
                    <a:pt x="1362441" y="1796621"/>
                    <a:pt x="1378824" y="1796717"/>
                    <a:pt x="1405208" y="1804718"/>
                  </a:cubicBezTo>
                  <a:cubicBezTo>
                    <a:pt x="1433498" y="1813481"/>
                    <a:pt x="1452357" y="1813100"/>
                    <a:pt x="1473788" y="1803289"/>
                  </a:cubicBezTo>
                  <a:cubicBezTo>
                    <a:pt x="1503030" y="1789859"/>
                    <a:pt x="1503316" y="1790240"/>
                    <a:pt x="1495791" y="1827006"/>
                  </a:cubicBezTo>
                  <a:cubicBezTo>
                    <a:pt x="1477408" y="1916351"/>
                    <a:pt x="1453024" y="1984931"/>
                    <a:pt x="1436355" y="1994360"/>
                  </a:cubicBezTo>
                  <a:cubicBezTo>
                    <a:pt x="1425020" y="2000647"/>
                    <a:pt x="1407780" y="1998837"/>
                    <a:pt x="1389873" y="1989693"/>
                  </a:cubicBezTo>
                  <a:cubicBezTo>
                    <a:pt x="1368727" y="1978549"/>
                    <a:pt x="1354535" y="1977977"/>
                    <a:pt x="1334342" y="1987217"/>
                  </a:cubicBezTo>
                  <a:cubicBezTo>
                    <a:pt x="1305291" y="2000552"/>
                    <a:pt x="1261762" y="1990646"/>
                    <a:pt x="1155368" y="1946735"/>
                  </a:cubicBezTo>
                  <a:cubicBezTo>
                    <a:pt x="1103456" y="1925399"/>
                    <a:pt x="1099741" y="1925304"/>
                    <a:pt x="1078882" y="1944164"/>
                  </a:cubicBezTo>
                  <a:cubicBezTo>
                    <a:pt x="1066785" y="1955117"/>
                    <a:pt x="1055355" y="1975025"/>
                    <a:pt x="1053355" y="1988360"/>
                  </a:cubicBezTo>
                  <a:cubicBezTo>
                    <a:pt x="1047830" y="2027603"/>
                    <a:pt x="1016112" y="2023507"/>
                    <a:pt x="939626" y="1973786"/>
                  </a:cubicBezTo>
                  <a:cubicBezTo>
                    <a:pt x="900288" y="1948259"/>
                    <a:pt x="859235" y="1927304"/>
                    <a:pt x="848376" y="1927304"/>
                  </a:cubicBezTo>
                  <a:cubicBezTo>
                    <a:pt x="815420" y="1927304"/>
                    <a:pt x="790750" y="1895015"/>
                    <a:pt x="804371" y="1869583"/>
                  </a:cubicBezTo>
                  <a:cubicBezTo>
                    <a:pt x="819516" y="1841198"/>
                    <a:pt x="806943" y="1792526"/>
                    <a:pt x="781035" y="1778524"/>
                  </a:cubicBezTo>
                  <a:cubicBezTo>
                    <a:pt x="767795" y="1771475"/>
                    <a:pt x="737315" y="1771952"/>
                    <a:pt x="695405" y="1779572"/>
                  </a:cubicBezTo>
                  <a:cubicBezTo>
                    <a:pt x="659591" y="1786239"/>
                    <a:pt x="623111" y="1788811"/>
                    <a:pt x="614157" y="1785572"/>
                  </a:cubicBezTo>
                  <a:cubicBezTo>
                    <a:pt x="605394" y="1782143"/>
                    <a:pt x="554816" y="1794716"/>
                    <a:pt x="501857" y="1813290"/>
                  </a:cubicBezTo>
                  <a:cubicBezTo>
                    <a:pt x="400511" y="1849104"/>
                    <a:pt x="364030" y="1854629"/>
                    <a:pt x="352410" y="1835864"/>
                  </a:cubicBezTo>
                  <a:cubicBezTo>
                    <a:pt x="339265" y="1814719"/>
                    <a:pt x="324216" y="1824149"/>
                    <a:pt x="307738" y="1863677"/>
                  </a:cubicBezTo>
                  <a:cubicBezTo>
                    <a:pt x="298498" y="1885966"/>
                    <a:pt x="276020" y="1910826"/>
                    <a:pt x="256207" y="1921113"/>
                  </a:cubicBezTo>
                  <a:cubicBezTo>
                    <a:pt x="223441" y="1937972"/>
                    <a:pt x="211821" y="1967690"/>
                    <a:pt x="220108" y="2012077"/>
                  </a:cubicBezTo>
                  <a:cubicBezTo>
                    <a:pt x="224585" y="2035889"/>
                    <a:pt x="195438" y="2082943"/>
                    <a:pt x="165625" y="2099993"/>
                  </a:cubicBezTo>
                  <a:cubicBezTo>
                    <a:pt x="148004" y="2110089"/>
                    <a:pt x="118952" y="2143427"/>
                    <a:pt x="100855" y="2174288"/>
                  </a:cubicBezTo>
                  <a:cubicBezTo>
                    <a:pt x="82948" y="2205053"/>
                    <a:pt x="60564" y="2236105"/>
                    <a:pt x="51134" y="2243058"/>
                  </a:cubicBezTo>
                  <a:cubicBezTo>
                    <a:pt x="26464" y="2261442"/>
                    <a:pt x="22178" y="2286968"/>
                    <a:pt x="25036" y="2398030"/>
                  </a:cubicBezTo>
                  <a:cubicBezTo>
                    <a:pt x="26750" y="2464419"/>
                    <a:pt x="22083" y="2510330"/>
                    <a:pt x="10939" y="2537190"/>
                  </a:cubicBezTo>
                  <a:cubicBezTo>
                    <a:pt x="-4587" y="2574242"/>
                    <a:pt x="-4206" y="2578814"/>
                    <a:pt x="16082" y="2597198"/>
                  </a:cubicBezTo>
                  <a:cubicBezTo>
                    <a:pt x="28084" y="2608056"/>
                    <a:pt x="37990" y="2622153"/>
                    <a:pt x="37990" y="2628249"/>
                  </a:cubicBezTo>
                  <a:cubicBezTo>
                    <a:pt x="37990" y="2634536"/>
                    <a:pt x="56373" y="2662253"/>
                    <a:pt x="79043" y="2689781"/>
                  </a:cubicBezTo>
                  <a:cubicBezTo>
                    <a:pt x="101712" y="2717403"/>
                    <a:pt x="117428" y="2747026"/>
                    <a:pt x="114190" y="2755598"/>
                  </a:cubicBezTo>
                  <a:cubicBezTo>
                    <a:pt x="105236" y="2778744"/>
                    <a:pt x="156481" y="2841800"/>
                    <a:pt x="215155" y="2879995"/>
                  </a:cubicBezTo>
                  <a:cubicBezTo>
                    <a:pt x="263923" y="2911618"/>
                    <a:pt x="269447" y="2912761"/>
                    <a:pt x="319644" y="2900093"/>
                  </a:cubicBezTo>
                  <a:cubicBezTo>
                    <a:pt x="348886" y="2892759"/>
                    <a:pt x="386224" y="2889710"/>
                    <a:pt x="402512" y="2893235"/>
                  </a:cubicBezTo>
                  <a:cubicBezTo>
                    <a:pt x="419656" y="2896854"/>
                    <a:pt x="459376" y="2889806"/>
                    <a:pt x="495190" y="2876566"/>
                  </a:cubicBezTo>
                  <a:cubicBezTo>
                    <a:pt x="590630" y="2841514"/>
                    <a:pt x="607108" y="2844276"/>
                    <a:pt x="647209" y="2902284"/>
                  </a:cubicBezTo>
                  <a:cubicBezTo>
                    <a:pt x="658544" y="2918667"/>
                    <a:pt x="667973" y="2920286"/>
                    <a:pt x="697692" y="2911713"/>
                  </a:cubicBezTo>
                  <a:cubicBezTo>
                    <a:pt x="746936" y="2897616"/>
                    <a:pt x="757223" y="2913142"/>
                    <a:pt x="750269" y="2990771"/>
                  </a:cubicBezTo>
                  <a:cubicBezTo>
                    <a:pt x="740173" y="3103737"/>
                    <a:pt x="743888" y="3129264"/>
                    <a:pt x="774082" y="3160887"/>
                  </a:cubicBezTo>
                  <a:cubicBezTo>
                    <a:pt x="800561" y="3188795"/>
                    <a:pt x="826184" y="3238325"/>
                    <a:pt x="822754" y="3255375"/>
                  </a:cubicBezTo>
                  <a:cubicBezTo>
                    <a:pt x="821802" y="3259471"/>
                    <a:pt x="829803" y="3272330"/>
                    <a:pt x="840280" y="3283950"/>
                  </a:cubicBezTo>
                  <a:cubicBezTo>
                    <a:pt x="850758" y="3295666"/>
                    <a:pt x="859330" y="3318050"/>
                    <a:pt x="859330" y="3333861"/>
                  </a:cubicBezTo>
                  <a:cubicBezTo>
                    <a:pt x="859330" y="3349482"/>
                    <a:pt x="863045" y="3376628"/>
                    <a:pt x="867332" y="3393869"/>
                  </a:cubicBezTo>
                  <a:cubicBezTo>
                    <a:pt x="872475" y="3413871"/>
                    <a:pt x="868760" y="3439112"/>
                    <a:pt x="856949" y="3463973"/>
                  </a:cubicBezTo>
                  <a:cubicBezTo>
                    <a:pt x="846853" y="3485213"/>
                    <a:pt x="832661" y="3528362"/>
                    <a:pt x="825421" y="3559794"/>
                  </a:cubicBezTo>
                  <a:cubicBezTo>
                    <a:pt x="813706" y="3610467"/>
                    <a:pt x="814849" y="3622754"/>
                    <a:pt x="835423" y="3666950"/>
                  </a:cubicBezTo>
                  <a:cubicBezTo>
                    <a:pt x="862283" y="3724767"/>
                    <a:pt x="871427" y="3756295"/>
                    <a:pt x="879428" y="3819827"/>
                  </a:cubicBezTo>
                  <a:cubicBezTo>
                    <a:pt x="889620" y="3899742"/>
                    <a:pt x="907908" y="3954605"/>
                    <a:pt x="953818" y="4043188"/>
                  </a:cubicBezTo>
                  <a:cubicBezTo>
                    <a:pt x="1004015" y="4140057"/>
                    <a:pt x="1006492" y="4151678"/>
                    <a:pt x="979250" y="4162060"/>
                  </a:cubicBezTo>
                  <a:cubicBezTo>
                    <a:pt x="963058" y="4168251"/>
                    <a:pt x="965915" y="4174823"/>
                    <a:pt x="998014" y="4204256"/>
                  </a:cubicBezTo>
                  <a:cubicBezTo>
                    <a:pt x="1025446" y="4229116"/>
                    <a:pt x="1042877" y="4236927"/>
                    <a:pt x="1060118" y="4231688"/>
                  </a:cubicBezTo>
                  <a:cubicBezTo>
                    <a:pt x="1073358" y="4227687"/>
                    <a:pt x="1118029" y="4220258"/>
                    <a:pt x="1159273" y="4215210"/>
                  </a:cubicBezTo>
                  <a:cubicBezTo>
                    <a:pt x="1249760" y="4204161"/>
                    <a:pt x="1269192" y="4194540"/>
                    <a:pt x="1319579" y="4135866"/>
                  </a:cubicBezTo>
                  <a:cubicBezTo>
                    <a:pt x="1385015" y="4060047"/>
                    <a:pt x="1413019" y="4006326"/>
                    <a:pt x="1414448" y="3954225"/>
                  </a:cubicBezTo>
                  <a:cubicBezTo>
                    <a:pt x="1415209" y="3927554"/>
                    <a:pt x="1419305" y="3905647"/>
                    <a:pt x="1423496" y="3905647"/>
                  </a:cubicBezTo>
                  <a:cubicBezTo>
                    <a:pt x="1427782" y="3905552"/>
                    <a:pt x="1447404" y="3891931"/>
                    <a:pt x="1467121" y="3875358"/>
                  </a:cubicBezTo>
                  <a:cubicBezTo>
                    <a:pt x="1499982" y="3847735"/>
                    <a:pt x="1502459" y="3841163"/>
                    <a:pt x="1495220" y="3798205"/>
                  </a:cubicBezTo>
                  <a:cubicBezTo>
                    <a:pt x="1491029" y="3772297"/>
                    <a:pt x="1483218" y="3742960"/>
                    <a:pt x="1477884" y="3732768"/>
                  </a:cubicBezTo>
                  <a:cubicBezTo>
                    <a:pt x="1466264" y="3710670"/>
                    <a:pt x="1494267" y="3677523"/>
                    <a:pt x="1559037" y="3636566"/>
                  </a:cubicBezTo>
                  <a:cubicBezTo>
                    <a:pt x="1597804" y="3612277"/>
                    <a:pt x="1628093" y="3576463"/>
                    <a:pt x="1634189" y="3548174"/>
                  </a:cubicBezTo>
                  <a:cubicBezTo>
                    <a:pt x="1635047" y="3543506"/>
                    <a:pt x="1637047" y="3535791"/>
                    <a:pt x="1638380" y="3531029"/>
                  </a:cubicBezTo>
                  <a:cubicBezTo>
                    <a:pt x="1646477" y="3502168"/>
                    <a:pt x="1634284" y="3394059"/>
                    <a:pt x="1620664" y="3374723"/>
                  </a:cubicBezTo>
                  <a:cubicBezTo>
                    <a:pt x="1611710" y="3362055"/>
                    <a:pt x="1604566" y="3336909"/>
                    <a:pt x="1604566" y="3319097"/>
                  </a:cubicBezTo>
                  <a:cubicBezTo>
                    <a:pt x="1604566" y="3301191"/>
                    <a:pt x="1599995" y="3277854"/>
                    <a:pt x="1594375" y="3267281"/>
                  </a:cubicBezTo>
                  <a:cubicBezTo>
                    <a:pt x="1574086" y="3228800"/>
                    <a:pt x="1662288" y="3080782"/>
                    <a:pt x="1738964" y="3024394"/>
                  </a:cubicBezTo>
                  <a:cubicBezTo>
                    <a:pt x="1762777" y="3006868"/>
                    <a:pt x="1798019" y="2970292"/>
                    <a:pt x="1817355" y="2943050"/>
                  </a:cubicBezTo>
                  <a:cubicBezTo>
                    <a:pt x="1862123" y="2879995"/>
                    <a:pt x="1923559" y="2753503"/>
                    <a:pt x="1927369" y="2716355"/>
                  </a:cubicBezTo>
                  <a:cubicBezTo>
                    <a:pt x="1929083" y="2700544"/>
                    <a:pt x="1939656" y="2683970"/>
                    <a:pt x="1951086" y="2679303"/>
                  </a:cubicBezTo>
                  <a:cubicBezTo>
                    <a:pt x="1979089" y="2667873"/>
                    <a:pt x="1962516" y="2644061"/>
                    <a:pt x="1931941" y="2651490"/>
                  </a:cubicBezTo>
                  <a:cubicBezTo>
                    <a:pt x="1781636" y="2688352"/>
                    <a:pt x="1759538" y="2690733"/>
                    <a:pt x="1733535" y="2673684"/>
                  </a:cubicBezTo>
                  <a:cubicBezTo>
                    <a:pt x="1719248" y="2664349"/>
                    <a:pt x="1710104" y="2652633"/>
                    <a:pt x="1713056" y="2647775"/>
                  </a:cubicBezTo>
                  <a:cubicBezTo>
                    <a:pt x="1716104" y="2642918"/>
                    <a:pt x="1711056" y="2632726"/>
                    <a:pt x="1702102" y="2625201"/>
                  </a:cubicBezTo>
                  <a:cubicBezTo>
                    <a:pt x="1693054" y="2617676"/>
                    <a:pt x="1672194" y="2588720"/>
                    <a:pt x="1656002" y="2560908"/>
                  </a:cubicBezTo>
                  <a:cubicBezTo>
                    <a:pt x="1639714" y="2533285"/>
                    <a:pt x="1621902" y="2510520"/>
                    <a:pt x="1616568" y="2510520"/>
                  </a:cubicBezTo>
                  <a:cubicBezTo>
                    <a:pt x="1611139" y="2510520"/>
                    <a:pt x="1601328" y="2494994"/>
                    <a:pt x="1594661" y="2476135"/>
                  </a:cubicBezTo>
                  <a:cubicBezTo>
                    <a:pt x="1588088" y="2457085"/>
                    <a:pt x="1574658" y="2438606"/>
                    <a:pt x="1564943" y="2434796"/>
                  </a:cubicBezTo>
                  <a:cubicBezTo>
                    <a:pt x="1552465" y="2430034"/>
                    <a:pt x="1547321" y="2412317"/>
                    <a:pt x="1547321" y="2374503"/>
                  </a:cubicBezTo>
                  <a:cubicBezTo>
                    <a:pt x="1547321" y="2345261"/>
                    <a:pt x="1540368" y="2311067"/>
                    <a:pt x="1531891" y="2298589"/>
                  </a:cubicBezTo>
                  <a:cubicBezTo>
                    <a:pt x="1523318" y="2286302"/>
                    <a:pt x="1513317" y="2263156"/>
                    <a:pt x="1509412" y="2247535"/>
                  </a:cubicBezTo>
                  <a:cubicBezTo>
                    <a:pt x="1505507" y="2231723"/>
                    <a:pt x="1484170" y="2191528"/>
                    <a:pt x="1461977" y="2157905"/>
                  </a:cubicBezTo>
                  <a:cubicBezTo>
                    <a:pt x="1439784" y="2124377"/>
                    <a:pt x="1421782" y="2088372"/>
                    <a:pt x="1422258" y="2077799"/>
                  </a:cubicBezTo>
                  <a:cubicBezTo>
                    <a:pt x="1422734" y="2065703"/>
                    <a:pt x="1427211" y="2069132"/>
                    <a:pt x="1434545" y="2087420"/>
                  </a:cubicBezTo>
                  <a:cubicBezTo>
                    <a:pt x="1444927" y="2113233"/>
                    <a:pt x="1447309" y="2114185"/>
                    <a:pt x="1460072" y="2096754"/>
                  </a:cubicBezTo>
                  <a:cubicBezTo>
                    <a:pt x="1473122" y="2079228"/>
                    <a:pt x="1475598" y="2079800"/>
                    <a:pt x="1490648" y="2102564"/>
                  </a:cubicBezTo>
                  <a:cubicBezTo>
                    <a:pt x="1515793" y="2140950"/>
                    <a:pt x="1535892" y="2190671"/>
                    <a:pt x="1535892" y="2214959"/>
                  </a:cubicBezTo>
                  <a:cubicBezTo>
                    <a:pt x="1535892" y="2226961"/>
                    <a:pt x="1544845" y="2240105"/>
                    <a:pt x="1555894" y="2244201"/>
                  </a:cubicBezTo>
                  <a:cubicBezTo>
                    <a:pt x="1583707" y="2254488"/>
                    <a:pt x="1592660" y="2270490"/>
                    <a:pt x="1592851" y="2310781"/>
                  </a:cubicBezTo>
                  <a:cubicBezTo>
                    <a:pt x="1593136" y="2346976"/>
                    <a:pt x="1611520" y="2380980"/>
                    <a:pt x="1659621" y="2433082"/>
                  </a:cubicBezTo>
                  <a:cubicBezTo>
                    <a:pt x="1679623" y="2454799"/>
                    <a:pt x="1689148" y="2479278"/>
                    <a:pt x="1690863" y="2513187"/>
                  </a:cubicBezTo>
                  <a:cubicBezTo>
                    <a:pt x="1695625" y="2608056"/>
                    <a:pt x="1722677" y="2641108"/>
                    <a:pt x="1773350" y="2614343"/>
                  </a:cubicBezTo>
                  <a:cubicBezTo>
                    <a:pt x="1784208" y="2608628"/>
                    <a:pt x="1831738" y="2585196"/>
                    <a:pt x="1878982" y="2562336"/>
                  </a:cubicBezTo>
                  <a:cubicBezTo>
                    <a:pt x="1926035" y="2539476"/>
                    <a:pt x="1981090" y="2511568"/>
                    <a:pt x="2001188" y="2500233"/>
                  </a:cubicBezTo>
                  <a:cubicBezTo>
                    <a:pt x="2047765" y="2474039"/>
                    <a:pt x="2125584" y="2405745"/>
                    <a:pt x="2122060" y="2394220"/>
                  </a:cubicBezTo>
                  <a:cubicBezTo>
                    <a:pt x="2120441" y="2389458"/>
                    <a:pt x="2129584" y="2379837"/>
                    <a:pt x="2142253" y="2373075"/>
                  </a:cubicBezTo>
                  <a:cubicBezTo>
                    <a:pt x="2155017" y="2366217"/>
                    <a:pt x="2162160" y="2355453"/>
                    <a:pt x="2158350" y="2349167"/>
                  </a:cubicBezTo>
                  <a:cubicBezTo>
                    <a:pt x="2154350" y="2342785"/>
                    <a:pt x="2159588" y="2328117"/>
                    <a:pt x="2169970" y="2316686"/>
                  </a:cubicBezTo>
                  <a:cubicBezTo>
                    <a:pt x="2187687" y="2297160"/>
                    <a:pt x="2186925" y="2294398"/>
                    <a:pt x="2158064" y="2271633"/>
                  </a:cubicBezTo>
                  <a:cubicBezTo>
                    <a:pt x="2141301" y="2258393"/>
                    <a:pt x="2122631" y="2247535"/>
                    <a:pt x="2116917" y="2247535"/>
                  </a:cubicBezTo>
                  <a:cubicBezTo>
                    <a:pt x="2111201" y="2247535"/>
                    <a:pt x="2098724" y="2229247"/>
                    <a:pt x="2089484" y="2206768"/>
                  </a:cubicBezTo>
                  <a:lnTo>
                    <a:pt x="2072434" y="2166001"/>
                  </a:lnTo>
                  <a:lnTo>
                    <a:pt x="2039764" y="2201053"/>
                  </a:lnTo>
                  <a:cubicBezTo>
                    <a:pt x="2021667" y="2220293"/>
                    <a:pt x="2001759" y="2236105"/>
                    <a:pt x="1995377" y="2236105"/>
                  </a:cubicBezTo>
                  <a:cubicBezTo>
                    <a:pt x="1988995" y="2236105"/>
                    <a:pt x="1975565" y="2239153"/>
                    <a:pt x="1965659" y="2243058"/>
                  </a:cubicBezTo>
                  <a:cubicBezTo>
                    <a:pt x="1954134" y="2247440"/>
                    <a:pt x="1947562" y="2243725"/>
                    <a:pt x="1947562" y="2232962"/>
                  </a:cubicBezTo>
                  <a:cubicBezTo>
                    <a:pt x="1947562" y="2223627"/>
                    <a:pt x="1939751" y="2209530"/>
                    <a:pt x="1930417" y="2201815"/>
                  </a:cubicBezTo>
                  <a:cubicBezTo>
                    <a:pt x="1920892" y="2193909"/>
                    <a:pt x="1913177" y="2179145"/>
                    <a:pt x="1913081" y="2168954"/>
                  </a:cubicBezTo>
                  <a:cubicBezTo>
                    <a:pt x="1912891" y="2158667"/>
                    <a:pt x="1897365" y="2127520"/>
                    <a:pt x="1878506" y="2099612"/>
                  </a:cubicBezTo>
                  <a:cubicBezTo>
                    <a:pt x="1855264" y="2065512"/>
                    <a:pt x="1848311" y="2046462"/>
                    <a:pt x="1857074" y="2041033"/>
                  </a:cubicBezTo>
                  <a:cubicBezTo>
                    <a:pt x="1877363" y="2028555"/>
                    <a:pt x="1911748" y="2041985"/>
                    <a:pt x="1919177" y="2065322"/>
                  </a:cubicBezTo>
                  <a:cubicBezTo>
                    <a:pt x="1922892" y="2076942"/>
                    <a:pt x="1946323" y="2102660"/>
                    <a:pt x="1971374" y="2122376"/>
                  </a:cubicBezTo>
                  <a:cubicBezTo>
                    <a:pt x="2009665" y="2152856"/>
                    <a:pt x="2023000" y="2157333"/>
                    <a:pt x="2056432" y="2151047"/>
                  </a:cubicBezTo>
                  <a:cubicBezTo>
                    <a:pt x="2088056" y="2145046"/>
                    <a:pt x="2096247" y="2147237"/>
                    <a:pt x="2096247" y="2161524"/>
                  </a:cubicBezTo>
                  <a:cubicBezTo>
                    <a:pt x="2096247" y="2189147"/>
                    <a:pt x="2149777" y="2204482"/>
                    <a:pt x="2255124" y="2207244"/>
                  </a:cubicBezTo>
                  <a:cubicBezTo>
                    <a:pt x="2343897" y="2209625"/>
                    <a:pt x="2352946" y="2212102"/>
                    <a:pt x="2372663" y="2239248"/>
                  </a:cubicBezTo>
                  <a:cubicBezTo>
                    <a:pt x="2384474" y="2255441"/>
                    <a:pt x="2410286" y="2272205"/>
                    <a:pt x="2430003" y="2276586"/>
                  </a:cubicBezTo>
                  <a:cubicBezTo>
                    <a:pt x="2460674" y="2283349"/>
                    <a:pt x="2463055" y="2286016"/>
                    <a:pt x="2446005" y="2295636"/>
                  </a:cubicBezTo>
                  <a:cubicBezTo>
                    <a:pt x="2427145" y="2306209"/>
                    <a:pt x="2427145" y="2307923"/>
                    <a:pt x="2445910" y="2328593"/>
                  </a:cubicBezTo>
                  <a:cubicBezTo>
                    <a:pt x="2472104" y="2357644"/>
                    <a:pt x="2494869" y="2356120"/>
                    <a:pt x="2507632" y="2324687"/>
                  </a:cubicBezTo>
                  <a:cubicBezTo>
                    <a:pt x="2515728" y="2304590"/>
                    <a:pt x="2518014" y="2312781"/>
                    <a:pt x="2517824" y="2361835"/>
                  </a:cubicBezTo>
                  <a:cubicBezTo>
                    <a:pt x="2517538" y="2396411"/>
                    <a:pt x="2519633" y="2432415"/>
                    <a:pt x="2522301" y="2441940"/>
                  </a:cubicBezTo>
                  <a:cubicBezTo>
                    <a:pt x="2525063" y="2451275"/>
                    <a:pt x="2533730" y="2483564"/>
                    <a:pt x="2541827" y="2513568"/>
                  </a:cubicBezTo>
                  <a:cubicBezTo>
                    <a:pt x="2549827" y="2543572"/>
                    <a:pt x="2560877" y="2570909"/>
                    <a:pt x="2566401" y="2574338"/>
                  </a:cubicBezTo>
                  <a:cubicBezTo>
                    <a:pt x="2571925" y="2577671"/>
                    <a:pt x="2576403" y="2589197"/>
                    <a:pt x="2576403" y="2599769"/>
                  </a:cubicBezTo>
                  <a:cubicBezTo>
                    <a:pt x="2576403" y="2610437"/>
                    <a:pt x="2595453" y="2657015"/>
                    <a:pt x="2618884" y="2703211"/>
                  </a:cubicBezTo>
                  <a:lnTo>
                    <a:pt x="2661461" y="2787126"/>
                  </a:lnTo>
                  <a:lnTo>
                    <a:pt x="2687083" y="2757408"/>
                  </a:lnTo>
                  <a:cubicBezTo>
                    <a:pt x="2719182" y="2719975"/>
                    <a:pt x="2736327" y="2659015"/>
                    <a:pt x="2736422" y="2581958"/>
                  </a:cubicBezTo>
                  <a:cubicBezTo>
                    <a:pt x="2736422" y="2547477"/>
                    <a:pt x="2741661" y="2521950"/>
                    <a:pt x="2748519" y="2521950"/>
                  </a:cubicBezTo>
                  <a:cubicBezTo>
                    <a:pt x="2765950" y="2521950"/>
                    <a:pt x="2930827" y="2358977"/>
                    <a:pt x="2930827" y="2341833"/>
                  </a:cubicBezTo>
                  <a:cubicBezTo>
                    <a:pt x="2930923" y="2333355"/>
                    <a:pt x="2945782" y="2327545"/>
                    <a:pt x="2967213" y="2327545"/>
                  </a:cubicBezTo>
                  <a:cubicBezTo>
                    <a:pt x="2987120" y="2327545"/>
                    <a:pt x="3012457" y="2319353"/>
                    <a:pt x="3023601" y="2309352"/>
                  </a:cubicBezTo>
                  <a:cubicBezTo>
                    <a:pt x="3042175" y="2292493"/>
                    <a:pt x="3044937" y="2293922"/>
                    <a:pt x="3063034" y="2329355"/>
                  </a:cubicBezTo>
                  <a:cubicBezTo>
                    <a:pt x="3073798" y="2350405"/>
                    <a:pt x="3092372" y="2377075"/>
                    <a:pt x="3104659" y="2388695"/>
                  </a:cubicBezTo>
                  <a:cubicBezTo>
                    <a:pt x="3121709" y="2404983"/>
                    <a:pt x="3126090" y="2422509"/>
                    <a:pt x="3123614" y="2463086"/>
                  </a:cubicBezTo>
                  <a:cubicBezTo>
                    <a:pt x="3120661" y="2510044"/>
                    <a:pt x="3123137" y="2516711"/>
                    <a:pt x="3144854" y="2519759"/>
                  </a:cubicBezTo>
                  <a:cubicBezTo>
                    <a:pt x="3158475" y="2521760"/>
                    <a:pt x="3179620" y="2513283"/>
                    <a:pt x="3192003" y="2500900"/>
                  </a:cubicBezTo>
                  <a:cubicBezTo>
                    <a:pt x="3214291" y="2478707"/>
                    <a:pt x="3214482" y="2478992"/>
                    <a:pt x="3222102" y="2540143"/>
                  </a:cubicBezTo>
                  <a:cubicBezTo>
                    <a:pt x="3226293" y="2573957"/>
                    <a:pt x="3234770" y="2604722"/>
                    <a:pt x="3240771" y="2608533"/>
                  </a:cubicBezTo>
                  <a:cubicBezTo>
                    <a:pt x="3247153" y="2612438"/>
                    <a:pt x="3249534" y="2649204"/>
                    <a:pt x="3246391" y="2693686"/>
                  </a:cubicBezTo>
                  <a:cubicBezTo>
                    <a:pt x="3241819" y="2759313"/>
                    <a:pt x="3244581" y="2776744"/>
                    <a:pt x="3263250" y="2800366"/>
                  </a:cubicBezTo>
                  <a:cubicBezTo>
                    <a:pt x="3275347" y="2815796"/>
                    <a:pt x="3285444" y="2836275"/>
                    <a:pt x="3285444" y="2845800"/>
                  </a:cubicBezTo>
                  <a:cubicBezTo>
                    <a:pt x="3285444" y="2908475"/>
                    <a:pt x="3372692" y="3022775"/>
                    <a:pt x="3399457" y="2995343"/>
                  </a:cubicBezTo>
                  <a:cubicBezTo>
                    <a:pt x="3417936" y="2976388"/>
                    <a:pt x="3383742" y="2864088"/>
                    <a:pt x="3351070" y="2835799"/>
                  </a:cubicBezTo>
                  <a:cubicBezTo>
                    <a:pt x="3334211" y="2821416"/>
                    <a:pt x="3317161" y="2796366"/>
                    <a:pt x="3313066" y="2779983"/>
                  </a:cubicBezTo>
                  <a:cubicBezTo>
                    <a:pt x="3309065" y="2763695"/>
                    <a:pt x="3298302" y="2746169"/>
                    <a:pt x="3289349" y="2741120"/>
                  </a:cubicBezTo>
                  <a:cubicBezTo>
                    <a:pt x="3275442" y="2733405"/>
                    <a:pt x="3275156" y="2723690"/>
                    <a:pt x="3287253" y="2678160"/>
                  </a:cubicBezTo>
                  <a:cubicBezTo>
                    <a:pt x="3297350" y="2640727"/>
                    <a:pt x="3306493" y="2626154"/>
                    <a:pt x="3317352" y="2630250"/>
                  </a:cubicBezTo>
                  <a:cubicBezTo>
                    <a:pt x="3325925" y="2633583"/>
                    <a:pt x="3342784" y="2636250"/>
                    <a:pt x="3354976" y="2636250"/>
                  </a:cubicBezTo>
                  <a:cubicBezTo>
                    <a:pt x="3369073" y="2636250"/>
                    <a:pt x="3376883" y="2644156"/>
                    <a:pt x="3376883" y="2658729"/>
                  </a:cubicBezTo>
                  <a:cubicBezTo>
                    <a:pt x="3376883" y="2671017"/>
                    <a:pt x="3387170" y="2686733"/>
                    <a:pt x="3399744" y="2693495"/>
                  </a:cubicBezTo>
                  <a:cubicBezTo>
                    <a:pt x="3412888" y="2700449"/>
                    <a:pt x="3422603" y="2717403"/>
                    <a:pt x="3422603" y="2733215"/>
                  </a:cubicBezTo>
                  <a:cubicBezTo>
                    <a:pt x="3422603" y="2748359"/>
                    <a:pt x="3426413" y="2763028"/>
                    <a:pt x="3431176" y="2765885"/>
                  </a:cubicBezTo>
                  <a:cubicBezTo>
                    <a:pt x="3435938" y="2768743"/>
                    <a:pt x="3467466" y="2746073"/>
                    <a:pt x="3501184" y="2715784"/>
                  </a:cubicBezTo>
                  <a:lnTo>
                    <a:pt x="3562716" y="2660444"/>
                  </a:lnTo>
                  <a:lnTo>
                    <a:pt x="3557573" y="2597484"/>
                  </a:lnTo>
                  <a:cubicBezTo>
                    <a:pt x="3553763" y="2551954"/>
                    <a:pt x="3542999" y="2521569"/>
                    <a:pt x="3518901" y="2487660"/>
                  </a:cubicBezTo>
                  <a:cubicBezTo>
                    <a:pt x="3500518" y="2461752"/>
                    <a:pt x="3478515" y="2430796"/>
                    <a:pt x="3469943" y="2418699"/>
                  </a:cubicBezTo>
                  <a:cubicBezTo>
                    <a:pt x="3456227" y="2399268"/>
                    <a:pt x="3458513" y="2392886"/>
                    <a:pt x="3490421" y="2360787"/>
                  </a:cubicBezTo>
                  <a:cubicBezTo>
                    <a:pt x="3525092" y="2326211"/>
                    <a:pt x="3527283" y="2325640"/>
                    <a:pt x="3548619" y="2344976"/>
                  </a:cubicBezTo>
                  <a:cubicBezTo>
                    <a:pt x="3568908" y="2363264"/>
                    <a:pt x="3571384" y="2363359"/>
                    <a:pt x="3577956" y="2346309"/>
                  </a:cubicBezTo>
                  <a:cubicBezTo>
                    <a:pt x="3581957" y="2336022"/>
                    <a:pt x="3593768" y="2327545"/>
                    <a:pt x="3604436" y="2327545"/>
                  </a:cubicBezTo>
                  <a:cubicBezTo>
                    <a:pt x="3615104" y="2327545"/>
                    <a:pt x="3629010" y="2322401"/>
                    <a:pt x="3635297" y="2316115"/>
                  </a:cubicBezTo>
                  <a:cubicBezTo>
                    <a:pt x="3641583" y="2309828"/>
                    <a:pt x="3669206" y="2301446"/>
                    <a:pt x="3696733" y="2297732"/>
                  </a:cubicBezTo>
                  <a:cubicBezTo>
                    <a:pt x="3737786" y="2291921"/>
                    <a:pt x="3756264" y="2280301"/>
                    <a:pt x="3801413" y="2231914"/>
                  </a:cubicBezTo>
                  <a:cubicBezTo>
                    <a:pt x="3831511" y="2199624"/>
                    <a:pt x="3856467" y="2166477"/>
                    <a:pt x="3856657" y="2158095"/>
                  </a:cubicBezTo>
                  <a:cubicBezTo>
                    <a:pt x="3856944" y="2149904"/>
                    <a:pt x="3870564" y="2125520"/>
                    <a:pt x="3886947" y="2103898"/>
                  </a:cubicBezTo>
                  <a:cubicBezTo>
                    <a:pt x="3916189" y="2065607"/>
                    <a:pt x="3917427" y="2030270"/>
                    <a:pt x="3889614" y="2030270"/>
                  </a:cubicBezTo>
                  <a:cubicBezTo>
                    <a:pt x="3881804" y="2030270"/>
                    <a:pt x="3885614" y="2022935"/>
                    <a:pt x="3897806" y="2013887"/>
                  </a:cubicBezTo>
                  <a:cubicBezTo>
                    <a:pt x="3919428" y="1997885"/>
                    <a:pt x="3919237" y="1997218"/>
                    <a:pt x="3892281" y="1987121"/>
                  </a:cubicBezTo>
                  <a:cubicBezTo>
                    <a:pt x="3864563" y="1976834"/>
                    <a:pt x="3864563" y="1976739"/>
                    <a:pt x="3889710" y="1970262"/>
                  </a:cubicBezTo>
                  <a:cubicBezTo>
                    <a:pt x="3914665" y="1963690"/>
                    <a:pt x="3914665" y="1963309"/>
                    <a:pt x="3879708" y="1911588"/>
                  </a:cubicBezTo>
                  <a:cubicBezTo>
                    <a:pt x="3838084" y="1849961"/>
                    <a:pt x="3845513" y="1821482"/>
                    <a:pt x="3909998" y="1794431"/>
                  </a:cubicBezTo>
                  <a:cubicBezTo>
                    <a:pt x="3962480" y="1772523"/>
                    <a:pt x="3948479" y="1751092"/>
                    <a:pt x="3886947" y="1759474"/>
                  </a:cubicBezTo>
                  <a:cubicBezTo>
                    <a:pt x="3840656" y="1765665"/>
                    <a:pt x="3799984" y="1749568"/>
                    <a:pt x="3799984" y="1725089"/>
                  </a:cubicBezTo>
                  <a:cubicBezTo>
                    <a:pt x="3799984" y="1710420"/>
                    <a:pt x="3897806" y="1640316"/>
                    <a:pt x="3906378" y="1648889"/>
                  </a:cubicBezTo>
                  <a:cubicBezTo>
                    <a:pt x="3910093" y="1652508"/>
                    <a:pt x="3904854" y="1668129"/>
                    <a:pt x="3894853" y="1683464"/>
                  </a:cubicBezTo>
                  <a:cubicBezTo>
                    <a:pt x="3881804" y="1703086"/>
                    <a:pt x="3880089" y="1714802"/>
                    <a:pt x="3888852" y="1723469"/>
                  </a:cubicBezTo>
                  <a:cubicBezTo>
                    <a:pt x="3897425" y="1732042"/>
                    <a:pt x="3905425" y="1728613"/>
                    <a:pt x="3915998" y="1711468"/>
                  </a:cubicBezTo>
                  <a:cubicBezTo>
                    <a:pt x="3940383" y="1672415"/>
                    <a:pt x="4015154" y="1682607"/>
                    <a:pt x="3994008" y="1721945"/>
                  </a:cubicBezTo>
                  <a:cubicBezTo>
                    <a:pt x="3985245" y="1738519"/>
                    <a:pt x="3988293" y="1746901"/>
                    <a:pt x="4008581" y="1761093"/>
                  </a:cubicBezTo>
                  <a:cubicBezTo>
                    <a:pt x="4028012" y="1774714"/>
                    <a:pt x="4034394" y="1790335"/>
                    <a:pt x="4034394" y="1824625"/>
                  </a:cubicBezTo>
                  <a:cubicBezTo>
                    <a:pt x="4034394" y="1875488"/>
                    <a:pt x="4033823" y="1875107"/>
                    <a:pt x="4076780" y="1864249"/>
                  </a:cubicBezTo>
                  <a:cubicBezTo>
                    <a:pt x="4131549" y="1850533"/>
                    <a:pt x="4136026" y="1833197"/>
                    <a:pt x="4104689" y="1755569"/>
                  </a:cubicBezTo>
                  <a:cubicBezTo>
                    <a:pt x="4078018" y="1689846"/>
                    <a:pt x="4077447" y="1684036"/>
                    <a:pt x="4095354" y="1665367"/>
                  </a:cubicBezTo>
                  <a:cubicBezTo>
                    <a:pt x="4105832" y="1654508"/>
                    <a:pt x="4133359" y="1623171"/>
                    <a:pt x="4156695" y="1595930"/>
                  </a:cubicBezTo>
                  <a:cubicBezTo>
                    <a:pt x="4191938" y="1554782"/>
                    <a:pt x="4202034" y="1548686"/>
                    <a:pt x="4216036" y="1560401"/>
                  </a:cubicBezTo>
                  <a:cubicBezTo>
                    <a:pt x="4239372" y="1579832"/>
                    <a:pt x="4266423" y="1563449"/>
                    <a:pt x="4321192" y="1496679"/>
                  </a:cubicBezTo>
                  <a:cubicBezTo>
                    <a:pt x="4390153" y="1412764"/>
                    <a:pt x="4426919" y="1349518"/>
                    <a:pt x="4434635" y="1301893"/>
                  </a:cubicBezTo>
                  <a:cubicBezTo>
                    <a:pt x="4438445" y="1277985"/>
                    <a:pt x="4444350" y="1245600"/>
                    <a:pt x="4447494" y="1229884"/>
                  </a:cubicBezTo>
                  <a:cubicBezTo>
                    <a:pt x="4459209" y="1174258"/>
                    <a:pt x="4477497" y="1239314"/>
                    <a:pt x="4478926" y="1341803"/>
                  </a:cubicBezTo>
                  <a:cubicBezTo>
                    <a:pt x="4480069" y="1426385"/>
                    <a:pt x="4482926" y="1439529"/>
                    <a:pt x="4501024" y="1442196"/>
                  </a:cubicBezTo>
                  <a:cubicBezTo>
                    <a:pt x="4525980" y="1445911"/>
                    <a:pt x="4539886" y="1416383"/>
                    <a:pt x="4521789" y="1398286"/>
                  </a:cubicBezTo>
                  <a:cubicBezTo>
                    <a:pt x="4514740" y="1391142"/>
                    <a:pt x="4508929" y="1370187"/>
                    <a:pt x="4508929" y="1351899"/>
                  </a:cubicBezTo>
                  <a:cubicBezTo>
                    <a:pt x="4508929" y="1324372"/>
                    <a:pt x="4511787" y="1320848"/>
                    <a:pt x="4525027" y="1331897"/>
                  </a:cubicBezTo>
                  <a:cubicBezTo>
                    <a:pt x="4544839" y="1348375"/>
                    <a:pt x="4562079" y="1327610"/>
                    <a:pt x="4546077" y="1306560"/>
                  </a:cubicBezTo>
                  <a:cubicBezTo>
                    <a:pt x="4530075" y="1285415"/>
                    <a:pt x="4508263" y="1171972"/>
                    <a:pt x="4511692" y="1126919"/>
                  </a:cubicBezTo>
                  <a:cubicBezTo>
                    <a:pt x="4513787" y="1097582"/>
                    <a:pt x="4509978" y="1086914"/>
                    <a:pt x="4497500" y="1086914"/>
                  </a:cubicBezTo>
                  <a:cubicBezTo>
                    <a:pt x="4487975" y="1086914"/>
                    <a:pt x="4481498" y="1092914"/>
                    <a:pt x="4482831" y="1100344"/>
                  </a:cubicBezTo>
                  <a:cubicBezTo>
                    <a:pt x="4484355" y="1107773"/>
                    <a:pt x="4477878" y="1128347"/>
                    <a:pt x="4468639" y="1146064"/>
                  </a:cubicBezTo>
                  <a:cubicBezTo>
                    <a:pt x="4459019" y="1164542"/>
                    <a:pt x="4451875" y="1170543"/>
                    <a:pt x="4451779" y="1160066"/>
                  </a:cubicBezTo>
                  <a:cubicBezTo>
                    <a:pt x="4451589" y="1133681"/>
                    <a:pt x="4410537" y="1099772"/>
                    <a:pt x="4392439" y="1111202"/>
                  </a:cubicBezTo>
                  <a:cubicBezTo>
                    <a:pt x="4367674" y="1126633"/>
                    <a:pt x="4322906" y="1129681"/>
                    <a:pt x="4331765" y="1115203"/>
                  </a:cubicBezTo>
                  <a:cubicBezTo>
                    <a:pt x="4336336" y="1107773"/>
                    <a:pt x="4329574" y="1099772"/>
                    <a:pt x="4315858" y="1096248"/>
                  </a:cubicBezTo>
                  <a:cubicBezTo>
                    <a:pt x="4283378" y="1087771"/>
                    <a:pt x="4297380" y="1069769"/>
                    <a:pt x="4409870" y="974233"/>
                  </a:cubicBezTo>
                  <a:cubicBezTo>
                    <a:pt x="4495499" y="901652"/>
                    <a:pt x="4544839" y="880793"/>
                    <a:pt x="4570461" y="906415"/>
                  </a:cubicBezTo>
                  <a:cubicBezTo>
                    <a:pt x="4581605" y="917654"/>
                    <a:pt x="4659996" y="910225"/>
                    <a:pt x="4676760" y="896414"/>
                  </a:cubicBezTo>
                  <a:cubicBezTo>
                    <a:pt x="4685809" y="888984"/>
                    <a:pt x="4699335" y="890127"/>
                    <a:pt x="4716765" y="899557"/>
                  </a:cubicBezTo>
                  <a:cubicBezTo>
                    <a:pt x="4762962" y="924703"/>
                    <a:pt x="4869832" y="917654"/>
                    <a:pt x="4828494" y="892127"/>
                  </a:cubicBezTo>
                  <a:cubicBezTo>
                    <a:pt x="4806872" y="878792"/>
                    <a:pt x="4909170" y="801354"/>
                    <a:pt x="4952985" y="797830"/>
                  </a:cubicBezTo>
                  <a:cubicBezTo>
                    <a:pt x="4987085" y="795068"/>
                    <a:pt x="4990514" y="796973"/>
                    <a:pt x="4978036" y="812022"/>
                  </a:cubicBezTo>
                  <a:cubicBezTo>
                    <a:pt x="4970226" y="821452"/>
                    <a:pt x="4966892" y="837740"/>
                    <a:pt x="4970892" y="847931"/>
                  </a:cubicBezTo>
                  <a:cubicBezTo>
                    <a:pt x="4976607" y="862981"/>
                    <a:pt x="4981179" y="863743"/>
                    <a:pt x="4994990" y="852313"/>
                  </a:cubicBezTo>
                  <a:cubicBezTo>
                    <a:pt x="5004420" y="844598"/>
                    <a:pt x="5012040" y="842978"/>
                    <a:pt x="5012040" y="848693"/>
                  </a:cubicBezTo>
                  <a:cubicBezTo>
                    <a:pt x="5012040" y="863552"/>
                    <a:pt x="4916600" y="955373"/>
                    <a:pt x="4900979" y="955373"/>
                  </a:cubicBezTo>
                  <a:cubicBezTo>
                    <a:pt x="4893930" y="955373"/>
                    <a:pt x="4876690" y="973756"/>
                    <a:pt x="4862783" y="996331"/>
                  </a:cubicBezTo>
                  <a:cubicBezTo>
                    <a:pt x="4841448" y="1030716"/>
                    <a:pt x="4838495" y="1048337"/>
                    <a:pt x="4843448" y="1107773"/>
                  </a:cubicBezTo>
                  <a:cubicBezTo>
                    <a:pt x="4846781" y="1146540"/>
                    <a:pt x="4855640" y="1193784"/>
                    <a:pt x="4863069" y="1212644"/>
                  </a:cubicBezTo>
                  <a:lnTo>
                    <a:pt x="4876499" y="1246934"/>
                  </a:lnTo>
                  <a:lnTo>
                    <a:pt x="4907932" y="1211786"/>
                  </a:lnTo>
                  <a:cubicBezTo>
                    <a:pt x="4925363" y="1192451"/>
                    <a:pt x="4948413" y="1173115"/>
                    <a:pt x="4959367" y="1169019"/>
                  </a:cubicBezTo>
                  <a:cubicBezTo>
                    <a:pt x="4970226" y="1164733"/>
                    <a:pt x="4976036" y="1156256"/>
                    <a:pt x="4972130" y="1150160"/>
                  </a:cubicBezTo>
                  <a:cubicBezTo>
                    <a:pt x="4960891" y="1131967"/>
                    <a:pt x="4988514" y="1091581"/>
                    <a:pt x="5009754" y="1095105"/>
                  </a:cubicBezTo>
                  <a:cubicBezTo>
                    <a:pt x="5022327" y="1097201"/>
                    <a:pt x="5029566" y="1090343"/>
                    <a:pt x="5030328" y="1075484"/>
                  </a:cubicBezTo>
                  <a:cubicBezTo>
                    <a:pt x="5032614" y="1030049"/>
                    <a:pt x="5034996" y="1022715"/>
                    <a:pt x="5045568" y="1029287"/>
                  </a:cubicBezTo>
                  <a:cubicBezTo>
                    <a:pt x="5062046" y="1039384"/>
                    <a:pt x="5072619" y="1013381"/>
                    <a:pt x="5058808" y="996617"/>
                  </a:cubicBezTo>
                  <a:cubicBezTo>
                    <a:pt x="5052045" y="988520"/>
                    <a:pt x="5049759" y="978614"/>
                    <a:pt x="5053760" y="974614"/>
                  </a:cubicBezTo>
                  <a:cubicBezTo>
                    <a:pt x="5057760" y="970613"/>
                    <a:pt x="5055379" y="960612"/>
                    <a:pt x="5048616" y="952421"/>
                  </a:cubicBezTo>
                  <a:cubicBezTo>
                    <a:pt x="5041663" y="943943"/>
                    <a:pt x="5040234" y="930799"/>
                    <a:pt x="5045568" y="922322"/>
                  </a:cubicBezTo>
                  <a:cubicBezTo>
                    <a:pt x="5052140" y="911558"/>
                    <a:pt x="5057189" y="910892"/>
                    <a:pt x="5062808" y="920036"/>
                  </a:cubicBezTo>
                  <a:cubicBezTo>
                    <a:pt x="5067190" y="927179"/>
                    <a:pt x="5075572" y="929846"/>
                    <a:pt x="5081573" y="926227"/>
                  </a:cubicBezTo>
                  <a:cubicBezTo>
                    <a:pt x="5087478" y="922417"/>
                    <a:pt x="5089478" y="914511"/>
                    <a:pt x="5085669" y="908606"/>
                  </a:cubicBezTo>
                  <a:cubicBezTo>
                    <a:pt x="5082049" y="902700"/>
                    <a:pt x="5073572" y="901176"/>
                    <a:pt x="5066904" y="905272"/>
                  </a:cubicBezTo>
                  <a:cubicBezTo>
                    <a:pt x="5059951" y="909653"/>
                    <a:pt x="5056998" y="906129"/>
                    <a:pt x="5060046" y="896985"/>
                  </a:cubicBezTo>
                  <a:cubicBezTo>
                    <a:pt x="5062999" y="888127"/>
                    <a:pt x="5073286" y="880983"/>
                    <a:pt x="5082906" y="880793"/>
                  </a:cubicBezTo>
                  <a:cubicBezTo>
                    <a:pt x="5092526" y="880793"/>
                    <a:pt x="5108243" y="874220"/>
                    <a:pt x="5117958" y="866219"/>
                  </a:cubicBezTo>
                  <a:cubicBezTo>
                    <a:pt x="5127483" y="858218"/>
                    <a:pt x="5139771" y="852694"/>
                    <a:pt x="5145105" y="853932"/>
                  </a:cubicBezTo>
                  <a:cubicBezTo>
                    <a:pt x="5150534" y="855170"/>
                    <a:pt x="5169489" y="852122"/>
                    <a:pt x="5187300" y="847074"/>
                  </a:cubicBezTo>
                  <a:cubicBezTo>
                    <a:pt x="5210922" y="840597"/>
                    <a:pt x="5224638" y="842978"/>
                    <a:pt x="5237592" y="856027"/>
                  </a:cubicBezTo>
                  <a:cubicBezTo>
                    <a:pt x="5253880" y="872220"/>
                    <a:pt x="5258928" y="871363"/>
                    <a:pt x="5291599" y="846407"/>
                  </a:cubicBezTo>
                  <a:cubicBezTo>
                    <a:pt x="5352559" y="799830"/>
                    <a:pt x="5450285" y="761540"/>
                    <a:pt x="5474003" y="774779"/>
                  </a:cubicBezTo>
                  <a:cubicBezTo>
                    <a:pt x="5488957" y="783161"/>
                    <a:pt x="5499053" y="781923"/>
                    <a:pt x="5510769" y="770112"/>
                  </a:cubicBezTo>
                  <a:cubicBezTo>
                    <a:pt x="5524771" y="756206"/>
                    <a:pt x="5524390" y="748871"/>
                    <a:pt x="5508388" y="716772"/>
                  </a:cubicBezTo>
                  <a:cubicBezTo>
                    <a:pt x="5498196" y="696293"/>
                    <a:pt x="5476860" y="674576"/>
                    <a:pt x="5460858" y="668480"/>
                  </a:cubicBezTo>
                  <a:cubicBezTo>
                    <a:pt x="5444951" y="662384"/>
                    <a:pt x="5434474" y="654860"/>
                    <a:pt x="5437617" y="651716"/>
                  </a:cubicBezTo>
                  <a:cubicBezTo>
                    <a:pt x="5440760" y="648573"/>
                    <a:pt x="5457334" y="651335"/>
                    <a:pt x="5474193" y="657717"/>
                  </a:cubicBezTo>
                  <a:cubicBezTo>
                    <a:pt x="5516294" y="673719"/>
                    <a:pt x="5549250" y="655145"/>
                    <a:pt x="5550108" y="614759"/>
                  </a:cubicBezTo>
                  <a:cubicBezTo>
                    <a:pt x="5550869" y="584756"/>
                    <a:pt x="5551155" y="584660"/>
                    <a:pt x="5561251" y="609521"/>
                  </a:cubicBezTo>
                  <a:cubicBezTo>
                    <a:pt x="5572873" y="638381"/>
                    <a:pt x="5576777" y="639810"/>
                    <a:pt x="5605924" y="624094"/>
                  </a:cubicBezTo>
                  <a:cubicBezTo>
                    <a:pt x="5621450" y="615807"/>
                    <a:pt x="5631546" y="618665"/>
                    <a:pt x="5646976" y="635524"/>
                  </a:cubicBezTo>
                  <a:cubicBezTo>
                    <a:pt x="5658121" y="647906"/>
                    <a:pt x="5673647" y="658098"/>
                    <a:pt x="5681267" y="658098"/>
                  </a:cubicBezTo>
                  <a:cubicBezTo>
                    <a:pt x="5688982" y="658098"/>
                    <a:pt x="5701745" y="666004"/>
                    <a:pt x="5709747" y="675529"/>
                  </a:cubicBezTo>
                  <a:cubicBezTo>
                    <a:pt x="5728320" y="697817"/>
                    <a:pt x="5749465" y="691245"/>
                    <a:pt x="5749465" y="662956"/>
                  </a:cubicBezTo>
                  <a:cubicBezTo>
                    <a:pt x="5749465" y="650859"/>
                    <a:pt x="5762705" y="634952"/>
                    <a:pt x="5779565" y="626856"/>
                  </a:cubicBezTo>
                  <a:cubicBezTo>
                    <a:pt x="5840716" y="597424"/>
                    <a:pt x="5841477" y="581803"/>
                    <a:pt x="5783089" y="555990"/>
                  </a:cubicBezTo>
                  <a:close/>
                  <a:moveTo>
                    <a:pt x="1635809" y="1620695"/>
                  </a:moveTo>
                  <a:cubicBezTo>
                    <a:pt x="1616187" y="1640316"/>
                    <a:pt x="1544940" y="1637173"/>
                    <a:pt x="1500649" y="1614503"/>
                  </a:cubicBezTo>
                  <a:cubicBezTo>
                    <a:pt x="1451500" y="1589453"/>
                    <a:pt x="1422734" y="1588500"/>
                    <a:pt x="1384158" y="1610598"/>
                  </a:cubicBezTo>
                  <a:cubicBezTo>
                    <a:pt x="1368347" y="1619647"/>
                    <a:pt x="1343772" y="1627076"/>
                    <a:pt x="1329389" y="1627267"/>
                  </a:cubicBezTo>
                  <a:cubicBezTo>
                    <a:pt x="1315102" y="1627553"/>
                    <a:pt x="1300338" y="1635363"/>
                    <a:pt x="1296814" y="1644888"/>
                  </a:cubicBezTo>
                  <a:cubicBezTo>
                    <a:pt x="1289956" y="1662890"/>
                    <a:pt x="1269858" y="1668796"/>
                    <a:pt x="1269858" y="1652889"/>
                  </a:cubicBezTo>
                  <a:cubicBezTo>
                    <a:pt x="1269858" y="1647841"/>
                    <a:pt x="1275764" y="1637840"/>
                    <a:pt x="1283002" y="1630505"/>
                  </a:cubicBezTo>
                  <a:cubicBezTo>
                    <a:pt x="1292433" y="1620980"/>
                    <a:pt x="1292813" y="1613075"/>
                    <a:pt x="1284051" y="1602502"/>
                  </a:cubicBezTo>
                  <a:cubicBezTo>
                    <a:pt x="1267763" y="1583071"/>
                    <a:pt x="1316150" y="1481249"/>
                    <a:pt x="1354821" y="1453340"/>
                  </a:cubicBezTo>
                  <a:cubicBezTo>
                    <a:pt x="1385873" y="1431052"/>
                    <a:pt x="1427211" y="1437719"/>
                    <a:pt x="1407018" y="1461818"/>
                  </a:cubicBezTo>
                  <a:cubicBezTo>
                    <a:pt x="1398351" y="1472390"/>
                    <a:pt x="1402732" y="1481153"/>
                    <a:pt x="1423496" y="1494774"/>
                  </a:cubicBezTo>
                  <a:cubicBezTo>
                    <a:pt x="1458643" y="1517729"/>
                    <a:pt x="1469026" y="1518015"/>
                    <a:pt x="1486933" y="1496393"/>
                  </a:cubicBezTo>
                  <a:cubicBezTo>
                    <a:pt x="1498363" y="1482677"/>
                    <a:pt x="1497506" y="1478105"/>
                    <a:pt x="1482647" y="1472200"/>
                  </a:cubicBezTo>
                  <a:cubicBezTo>
                    <a:pt x="1455977" y="1462103"/>
                    <a:pt x="1459977" y="1448292"/>
                    <a:pt x="1491695" y="1440291"/>
                  </a:cubicBezTo>
                  <a:cubicBezTo>
                    <a:pt x="1506840" y="1436576"/>
                    <a:pt x="1527033" y="1430480"/>
                    <a:pt x="1536558" y="1426861"/>
                  </a:cubicBezTo>
                  <a:cubicBezTo>
                    <a:pt x="1557132" y="1418955"/>
                    <a:pt x="1555989" y="1445339"/>
                    <a:pt x="1534748" y="1471057"/>
                  </a:cubicBezTo>
                  <a:cubicBezTo>
                    <a:pt x="1522747" y="1485344"/>
                    <a:pt x="1529605" y="1495250"/>
                    <a:pt x="1577420" y="1532303"/>
                  </a:cubicBezTo>
                  <a:cubicBezTo>
                    <a:pt x="1639714" y="1580404"/>
                    <a:pt x="1654287" y="1602407"/>
                    <a:pt x="1635809" y="1620695"/>
                  </a:cubicBezTo>
                  <a:close/>
                  <a:moveTo>
                    <a:pt x="1986043" y="1662033"/>
                  </a:moveTo>
                  <a:cubicBezTo>
                    <a:pt x="1963183" y="1662033"/>
                    <a:pt x="1963183" y="1662319"/>
                    <a:pt x="1985186" y="1678892"/>
                  </a:cubicBezTo>
                  <a:cubicBezTo>
                    <a:pt x="1997283" y="1688132"/>
                    <a:pt x="2004140" y="1695752"/>
                    <a:pt x="2000235" y="1696037"/>
                  </a:cubicBezTo>
                  <a:cubicBezTo>
                    <a:pt x="1996425" y="1696228"/>
                    <a:pt x="1997092" y="1717278"/>
                    <a:pt x="2001759" y="1742900"/>
                  </a:cubicBezTo>
                  <a:cubicBezTo>
                    <a:pt x="2009570" y="1785477"/>
                    <a:pt x="2007855" y="1790335"/>
                    <a:pt x="1982328" y="1800050"/>
                  </a:cubicBezTo>
                  <a:cubicBezTo>
                    <a:pt x="1935846" y="1817672"/>
                    <a:pt x="1904128" y="1812147"/>
                    <a:pt x="1875267" y="1781572"/>
                  </a:cubicBezTo>
                  <a:cubicBezTo>
                    <a:pt x="1848407" y="1752997"/>
                    <a:pt x="1848216" y="1751282"/>
                    <a:pt x="1865932" y="1702038"/>
                  </a:cubicBezTo>
                  <a:cubicBezTo>
                    <a:pt x="1880125" y="1662700"/>
                    <a:pt x="1880887" y="1650603"/>
                    <a:pt x="1869552" y="1646317"/>
                  </a:cubicBezTo>
                  <a:cubicBezTo>
                    <a:pt x="1861646" y="1643174"/>
                    <a:pt x="1844025" y="1611074"/>
                    <a:pt x="1830500" y="1574689"/>
                  </a:cubicBezTo>
                  <a:cubicBezTo>
                    <a:pt x="1811450" y="1524016"/>
                    <a:pt x="1808497" y="1502585"/>
                    <a:pt x="1817451" y="1482868"/>
                  </a:cubicBezTo>
                  <a:cubicBezTo>
                    <a:pt x="1831738" y="1451531"/>
                    <a:pt x="1905366" y="1412669"/>
                    <a:pt x="1944418" y="1415717"/>
                  </a:cubicBezTo>
                  <a:cubicBezTo>
                    <a:pt x="1967945" y="1417717"/>
                    <a:pt x="1973089" y="1424099"/>
                    <a:pt x="1973089" y="1451435"/>
                  </a:cubicBezTo>
                  <a:cubicBezTo>
                    <a:pt x="1973089" y="1477153"/>
                    <a:pt x="1967755" y="1484773"/>
                    <a:pt x="1950229" y="1484773"/>
                  </a:cubicBezTo>
                  <a:cubicBezTo>
                    <a:pt x="1937561" y="1484773"/>
                    <a:pt x="1928131" y="1489916"/>
                    <a:pt x="1929179" y="1496203"/>
                  </a:cubicBezTo>
                  <a:cubicBezTo>
                    <a:pt x="1930131" y="1502585"/>
                    <a:pt x="1926417" y="1513253"/>
                    <a:pt x="1920797" y="1520015"/>
                  </a:cubicBezTo>
                  <a:cubicBezTo>
                    <a:pt x="1914320" y="1527826"/>
                    <a:pt x="1919844" y="1542399"/>
                    <a:pt x="1935846" y="1559735"/>
                  </a:cubicBezTo>
                  <a:cubicBezTo>
                    <a:pt x="1949943" y="1574689"/>
                    <a:pt x="1959659" y="1597454"/>
                    <a:pt x="1957754" y="1610122"/>
                  </a:cubicBezTo>
                  <a:cubicBezTo>
                    <a:pt x="1954229" y="1632506"/>
                    <a:pt x="1954610" y="1632696"/>
                    <a:pt x="1969945" y="1612217"/>
                  </a:cubicBezTo>
                  <a:cubicBezTo>
                    <a:pt x="1985281" y="1591834"/>
                    <a:pt x="1986614" y="1592215"/>
                    <a:pt x="2004616" y="1619552"/>
                  </a:cubicBezTo>
                  <a:cubicBezTo>
                    <a:pt x="2025285" y="1651175"/>
                    <a:pt x="2020618" y="1662033"/>
                    <a:pt x="1986043" y="1662033"/>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1" name="Google Shape;4091;p41"/>
            <p:cNvSpPr/>
            <p:nvPr/>
          </p:nvSpPr>
          <p:spPr>
            <a:xfrm>
              <a:off x="3734302" y="743298"/>
              <a:ext cx="1693404" cy="1245130"/>
            </a:xfrm>
            <a:custGeom>
              <a:rect b="b" l="l" r="r" t="t"/>
              <a:pathLst>
                <a:path extrusionOk="0" h="1245130" w="1693404">
                  <a:moveTo>
                    <a:pt x="1318424" y="770033"/>
                  </a:moveTo>
                  <a:cubicBezTo>
                    <a:pt x="1286610" y="772415"/>
                    <a:pt x="1285753" y="771367"/>
                    <a:pt x="1305851" y="756794"/>
                  </a:cubicBezTo>
                  <a:cubicBezTo>
                    <a:pt x="1317757" y="748126"/>
                    <a:pt x="1323758" y="735077"/>
                    <a:pt x="1319376" y="727742"/>
                  </a:cubicBezTo>
                  <a:cubicBezTo>
                    <a:pt x="1314138" y="719170"/>
                    <a:pt x="1320996" y="714598"/>
                    <a:pt x="1339188" y="714598"/>
                  </a:cubicBezTo>
                  <a:cubicBezTo>
                    <a:pt x="1357953" y="714598"/>
                    <a:pt x="1369192" y="722504"/>
                    <a:pt x="1373383" y="738506"/>
                  </a:cubicBezTo>
                  <a:cubicBezTo>
                    <a:pt x="1377384" y="753841"/>
                    <a:pt x="1387004" y="760889"/>
                    <a:pt x="1400244" y="758318"/>
                  </a:cubicBezTo>
                  <a:cubicBezTo>
                    <a:pt x="1431962" y="752222"/>
                    <a:pt x="1433105" y="713836"/>
                    <a:pt x="1402434" y="688785"/>
                  </a:cubicBezTo>
                  <a:cubicBezTo>
                    <a:pt x="1385385" y="674879"/>
                    <a:pt x="1382527" y="668973"/>
                    <a:pt x="1394624" y="672878"/>
                  </a:cubicBezTo>
                  <a:cubicBezTo>
                    <a:pt x="1414817" y="679260"/>
                    <a:pt x="1443487" y="654971"/>
                    <a:pt x="1430628" y="642113"/>
                  </a:cubicBezTo>
                  <a:cubicBezTo>
                    <a:pt x="1426533" y="638017"/>
                    <a:pt x="1413674" y="634588"/>
                    <a:pt x="1402149" y="634588"/>
                  </a:cubicBezTo>
                  <a:cubicBezTo>
                    <a:pt x="1390623" y="634588"/>
                    <a:pt x="1382527" y="628206"/>
                    <a:pt x="1384051" y="620300"/>
                  </a:cubicBezTo>
                  <a:cubicBezTo>
                    <a:pt x="1385670" y="611823"/>
                    <a:pt x="1377288" y="607251"/>
                    <a:pt x="1363572" y="609251"/>
                  </a:cubicBezTo>
                  <a:cubicBezTo>
                    <a:pt x="1347761" y="611347"/>
                    <a:pt x="1339760" y="605441"/>
                    <a:pt x="1338712" y="591154"/>
                  </a:cubicBezTo>
                  <a:cubicBezTo>
                    <a:pt x="1336521" y="562769"/>
                    <a:pt x="1368526" y="565913"/>
                    <a:pt x="1409388" y="598012"/>
                  </a:cubicBezTo>
                  <a:cubicBezTo>
                    <a:pt x="1427009" y="611823"/>
                    <a:pt x="1447583" y="623158"/>
                    <a:pt x="1455012" y="623158"/>
                  </a:cubicBezTo>
                  <a:cubicBezTo>
                    <a:pt x="1482730" y="623158"/>
                    <a:pt x="1484445" y="606394"/>
                    <a:pt x="1458822" y="586677"/>
                  </a:cubicBezTo>
                  <a:lnTo>
                    <a:pt x="1432629" y="566389"/>
                  </a:lnTo>
                  <a:lnTo>
                    <a:pt x="1469109" y="566198"/>
                  </a:lnTo>
                  <a:cubicBezTo>
                    <a:pt x="1509781" y="566008"/>
                    <a:pt x="1527498" y="549434"/>
                    <a:pt x="1502256" y="535242"/>
                  </a:cubicBezTo>
                  <a:cubicBezTo>
                    <a:pt x="1493112" y="530099"/>
                    <a:pt x="1486254" y="520859"/>
                    <a:pt x="1487017" y="514573"/>
                  </a:cubicBezTo>
                  <a:cubicBezTo>
                    <a:pt x="1487778" y="508286"/>
                    <a:pt x="1473301" y="500190"/>
                    <a:pt x="1454727" y="496380"/>
                  </a:cubicBezTo>
                  <a:lnTo>
                    <a:pt x="1421103" y="489713"/>
                  </a:lnTo>
                  <a:lnTo>
                    <a:pt x="1455393" y="484950"/>
                  </a:lnTo>
                  <a:cubicBezTo>
                    <a:pt x="1502066" y="478568"/>
                    <a:pt x="1498637" y="458661"/>
                    <a:pt x="1449678" y="451517"/>
                  </a:cubicBezTo>
                  <a:cubicBezTo>
                    <a:pt x="1420818" y="447326"/>
                    <a:pt x="1415007" y="443421"/>
                    <a:pt x="1429009" y="437801"/>
                  </a:cubicBezTo>
                  <a:cubicBezTo>
                    <a:pt x="1439677" y="433420"/>
                    <a:pt x="1466633" y="433039"/>
                    <a:pt x="1489017" y="436563"/>
                  </a:cubicBezTo>
                  <a:cubicBezTo>
                    <a:pt x="1529879" y="443231"/>
                    <a:pt x="1544547" y="428181"/>
                    <a:pt x="1515401" y="409607"/>
                  </a:cubicBezTo>
                  <a:cubicBezTo>
                    <a:pt x="1501304" y="400654"/>
                    <a:pt x="1495303" y="398749"/>
                    <a:pt x="1472538" y="395891"/>
                  </a:cubicBezTo>
                  <a:cubicBezTo>
                    <a:pt x="1466252" y="395225"/>
                    <a:pt x="1461109" y="389986"/>
                    <a:pt x="1461109" y="384366"/>
                  </a:cubicBezTo>
                  <a:cubicBezTo>
                    <a:pt x="1461109" y="378746"/>
                    <a:pt x="1467490" y="374841"/>
                    <a:pt x="1475396" y="375794"/>
                  </a:cubicBezTo>
                  <a:cubicBezTo>
                    <a:pt x="1492160" y="377603"/>
                    <a:pt x="1494922" y="355220"/>
                    <a:pt x="1478253" y="352934"/>
                  </a:cubicBezTo>
                  <a:cubicBezTo>
                    <a:pt x="1447011" y="348838"/>
                    <a:pt x="1445868" y="346552"/>
                    <a:pt x="1469871" y="336932"/>
                  </a:cubicBezTo>
                  <a:cubicBezTo>
                    <a:pt x="1484159" y="331217"/>
                    <a:pt x="1499113" y="317405"/>
                    <a:pt x="1503304" y="306166"/>
                  </a:cubicBezTo>
                  <a:cubicBezTo>
                    <a:pt x="1507400" y="295117"/>
                    <a:pt x="1517687" y="281687"/>
                    <a:pt x="1526164" y="276638"/>
                  </a:cubicBezTo>
                  <a:cubicBezTo>
                    <a:pt x="1551120" y="261684"/>
                    <a:pt x="1529784" y="243396"/>
                    <a:pt x="1497018" y="251492"/>
                  </a:cubicBezTo>
                  <a:cubicBezTo>
                    <a:pt x="1476825" y="256541"/>
                    <a:pt x="1470634" y="255112"/>
                    <a:pt x="1478253" y="247397"/>
                  </a:cubicBezTo>
                  <a:cubicBezTo>
                    <a:pt x="1484540" y="241110"/>
                    <a:pt x="1512829" y="234252"/>
                    <a:pt x="1541118" y="232347"/>
                  </a:cubicBezTo>
                  <a:cubicBezTo>
                    <a:pt x="1574742" y="230061"/>
                    <a:pt x="1591506" y="223870"/>
                    <a:pt x="1589696" y="214535"/>
                  </a:cubicBezTo>
                  <a:cubicBezTo>
                    <a:pt x="1588077" y="206630"/>
                    <a:pt x="1596363" y="200248"/>
                    <a:pt x="1607889" y="200248"/>
                  </a:cubicBezTo>
                  <a:cubicBezTo>
                    <a:pt x="1643322" y="200248"/>
                    <a:pt x="1704663" y="164815"/>
                    <a:pt x="1691613" y="151766"/>
                  </a:cubicBezTo>
                  <a:cubicBezTo>
                    <a:pt x="1676373" y="136526"/>
                    <a:pt x="1591982" y="136430"/>
                    <a:pt x="1538166" y="151575"/>
                  </a:cubicBezTo>
                  <a:cubicBezTo>
                    <a:pt x="1497780" y="162910"/>
                    <a:pt x="1469300" y="153385"/>
                    <a:pt x="1495398" y="137383"/>
                  </a:cubicBezTo>
                  <a:cubicBezTo>
                    <a:pt x="1501780" y="133382"/>
                    <a:pt x="1504161" y="125191"/>
                    <a:pt x="1500447" y="119190"/>
                  </a:cubicBezTo>
                  <a:cubicBezTo>
                    <a:pt x="1496827" y="113285"/>
                    <a:pt x="1488921" y="111380"/>
                    <a:pt x="1482921" y="115094"/>
                  </a:cubicBezTo>
                  <a:cubicBezTo>
                    <a:pt x="1477015" y="118714"/>
                    <a:pt x="1474443" y="125572"/>
                    <a:pt x="1477396" y="130334"/>
                  </a:cubicBezTo>
                  <a:cubicBezTo>
                    <a:pt x="1480254" y="135097"/>
                    <a:pt x="1464823" y="147003"/>
                    <a:pt x="1443011" y="156909"/>
                  </a:cubicBezTo>
                  <a:cubicBezTo>
                    <a:pt x="1406626" y="173387"/>
                    <a:pt x="1403673" y="173387"/>
                    <a:pt x="1406530" y="156242"/>
                  </a:cubicBezTo>
                  <a:cubicBezTo>
                    <a:pt x="1409197" y="140240"/>
                    <a:pt x="1396910" y="137478"/>
                    <a:pt x="1323853" y="137859"/>
                  </a:cubicBezTo>
                  <a:cubicBezTo>
                    <a:pt x="1254606" y="138240"/>
                    <a:pt x="1224412" y="144527"/>
                    <a:pt x="1167357" y="170530"/>
                  </a:cubicBezTo>
                  <a:cubicBezTo>
                    <a:pt x="1128495" y="188246"/>
                    <a:pt x="1090395" y="200724"/>
                    <a:pt x="1082871" y="198248"/>
                  </a:cubicBezTo>
                  <a:cubicBezTo>
                    <a:pt x="1054010" y="188627"/>
                    <a:pt x="1253749" y="120333"/>
                    <a:pt x="1310423" y="120333"/>
                  </a:cubicBezTo>
                  <a:cubicBezTo>
                    <a:pt x="1374336" y="120333"/>
                    <a:pt x="1454536" y="91758"/>
                    <a:pt x="1443106" y="73089"/>
                  </a:cubicBezTo>
                  <a:cubicBezTo>
                    <a:pt x="1438344" y="65279"/>
                    <a:pt x="1412150" y="63469"/>
                    <a:pt x="1371193" y="68041"/>
                  </a:cubicBezTo>
                  <a:cubicBezTo>
                    <a:pt x="1322234" y="73375"/>
                    <a:pt x="1311661" y="72137"/>
                    <a:pt x="1327092" y="62802"/>
                  </a:cubicBezTo>
                  <a:cubicBezTo>
                    <a:pt x="1338141" y="55944"/>
                    <a:pt x="1344332" y="45371"/>
                    <a:pt x="1340712" y="39561"/>
                  </a:cubicBezTo>
                  <a:cubicBezTo>
                    <a:pt x="1332235" y="25940"/>
                    <a:pt x="1239271" y="25750"/>
                    <a:pt x="1186788" y="39180"/>
                  </a:cubicBezTo>
                  <a:cubicBezTo>
                    <a:pt x="1130401" y="53563"/>
                    <a:pt x="1032674" y="64707"/>
                    <a:pt x="1041723" y="55658"/>
                  </a:cubicBezTo>
                  <a:cubicBezTo>
                    <a:pt x="1045913" y="51563"/>
                    <a:pt x="1068107" y="44990"/>
                    <a:pt x="1091157" y="41276"/>
                  </a:cubicBezTo>
                  <a:cubicBezTo>
                    <a:pt x="1150593" y="31655"/>
                    <a:pt x="1134592" y="11748"/>
                    <a:pt x="1066773" y="10891"/>
                  </a:cubicBezTo>
                  <a:cubicBezTo>
                    <a:pt x="1035341" y="10415"/>
                    <a:pt x="999336" y="6890"/>
                    <a:pt x="986763" y="2890"/>
                  </a:cubicBezTo>
                  <a:cubicBezTo>
                    <a:pt x="955617" y="-7016"/>
                    <a:pt x="883131" y="10415"/>
                    <a:pt x="886751" y="26893"/>
                  </a:cubicBezTo>
                  <a:cubicBezTo>
                    <a:pt x="890656" y="45276"/>
                    <a:pt x="872082" y="43562"/>
                    <a:pt x="830268" y="21940"/>
                  </a:cubicBezTo>
                  <a:cubicBezTo>
                    <a:pt x="804836" y="8795"/>
                    <a:pt x="788167" y="6700"/>
                    <a:pt x="770832" y="14606"/>
                  </a:cubicBezTo>
                  <a:cubicBezTo>
                    <a:pt x="754925" y="21940"/>
                    <a:pt x="740161" y="21464"/>
                    <a:pt x="727588" y="13558"/>
                  </a:cubicBezTo>
                  <a:cubicBezTo>
                    <a:pt x="706252" y="-63"/>
                    <a:pt x="672343" y="20321"/>
                    <a:pt x="672343" y="46610"/>
                  </a:cubicBezTo>
                  <a:cubicBezTo>
                    <a:pt x="672343" y="70327"/>
                    <a:pt x="697299" y="79757"/>
                    <a:pt x="711205" y="61469"/>
                  </a:cubicBezTo>
                  <a:cubicBezTo>
                    <a:pt x="721968" y="47276"/>
                    <a:pt x="726540" y="47848"/>
                    <a:pt x="743781" y="65469"/>
                  </a:cubicBezTo>
                  <a:cubicBezTo>
                    <a:pt x="754734" y="76709"/>
                    <a:pt x="762450" y="86424"/>
                    <a:pt x="760926" y="87091"/>
                  </a:cubicBezTo>
                  <a:cubicBezTo>
                    <a:pt x="742638" y="94520"/>
                    <a:pt x="664437" y="93949"/>
                    <a:pt x="650150" y="86329"/>
                  </a:cubicBezTo>
                  <a:cubicBezTo>
                    <a:pt x="639958" y="80804"/>
                    <a:pt x="613669" y="80138"/>
                    <a:pt x="591857" y="84710"/>
                  </a:cubicBezTo>
                  <a:cubicBezTo>
                    <a:pt x="560996" y="91187"/>
                    <a:pt x="553090" y="97949"/>
                    <a:pt x="556329" y="115285"/>
                  </a:cubicBezTo>
                  <a:cubicBezTo>
                    <a:pt x="560234" y="136811"/>
                    <a:pt x="559662" y="136811"/>
                    <a:pt x="536993" y="116333"/>
                  </a:cubicBezTo>
                  <a:cubicBezTo>
                    <a:pt x="515752" y="96997"/>
                    <a:pt x="482034" y="99092"/>
                    <a:pt x="494226" y="119000"/>
                  </a:cubicBezTo>
                  <a:cubicBezTo>
                    <a:pt x="497083" y="123667"/>
                    <a:pt x="470223" y="125381"/>
                    <a:pt x="434409" y="122905"/>
                  </a:cubicBezTo>
                  <a:cubicBezTo>
                    <a:pt x="360971" y="117761"/>
                    <a:pt x="300963" y="141002"/>
                    <a:pt x="300868" y="174435"/>
                  </a:cubicBezTo>
                  <a:cubicBezTo>
                    <a:pt x="300773" y="185484"/>
                    <a:pt x="292962" y="195390"/>
                    <a:pt x="283628" y="196152"/>
                  </a:cubicBezTo>
                  <a:cubicBezTo>
                    <a:pt x="274103" y="197105"/>
                    <a:pt x="261339" y="198914"/>
                    <a:pt x="255053" y="200343"/>
                  </a:cubicBezTo>
                  <a:cubicBezTo>
                    <a:pt x="248766" y="201867"/>
                    <a:pt x="239051" y="202153"/>
                    <a:pt x="233431" y="201105"/>
                  </a:cubicBezTo>
                  <a:cubicBezTo>
                    <a:pt x="227811" y="200057"/>
                    <a:pt x="199998" y="210154"/>
                    <a:pt x="171804" y="223489"/>
                  </a:cubicBezTo>
                  <a:cubicBezTo>
                    <a:pt x="127227" y="244444"/>
                    <a:pt x="122370" y="249873"/>
                    <a:pt x="136467" y="263875"/>
                  </a:cubicBezTo>
                  <a:cubicBezTo>
                    <a:pt x="148659" y="276067"/>
                    <a:pt x="161803" y="277591"/>
                    <a:pt x="189616" y="269590"/>
                  </a:cubicBezTo>
                  <a:cubicBezTo>
                    <a:pt x="209809" y="263780"/>
                    <a:pt x="226192" y="262637"/>
                    <a:pt x="226002" y="266828"/>
                  </a:cubicBezTo>
                  <a:cubicBezTo>
                    <a:pt x="224954" y="288545"/>
                    <a:pt x="179234" y="326073"/>
                    <a:pt x="153897" y="326073"/>
                  </a:cubicBezTo>
                  <a:cubicBezTo>
                    <a:pt x="137895" y="326073"/>
                    <a:pt x="121893" y="331026"/>
                    <a:pt x="118083" y="337027"/>
                  </a:cubicBezTo>
                  <a:cubicBezTo>
                    <a:pt x="114464" y="342932"/>
                    <a:pt x="104367" y="345218"/>
                    <a:pt x="95890" y="341980"/>
                  </a:cubicBezTo>
                  <a:cubicBezTo>
                    <a:pt x="73506" y="333407"/>
                    <a:pt x="-5075" y="368936"/>
                    <a:pt x="259" y="385319"/>
                  </a:cubicBezTo>
                  <a:cubicBezTo>
                    <a:pt x="6450" y="403702"/>
                    <a:pt x="53218" y="415418"/>
                    <a:pt x="104558" y="411417"/>
                  </a:cubicBezTo>
                  <a:cubicBezTo>
                    <a:pt x="127513" y="409607"/>
                    <a:pt x="146373" y="412751"/>
                    <a:pt x="146373" y="418466"/>
                  </a:cubicBezTo>
                  <a:cubicBezTo>
                    <a:pt x="146373" y="424276"/>
                    <a:pt x="133800" y="428943"/>
                    <a:pt x="118464" y="428943"/>
                  </a:cubicBezTo>
                  <a:cubicBezTo>
                    <a:pt x="78459" y="428943"/>
                    <a:pt x="29406" y="449708"/>
                    <a:pt x="37692" y="463233"/>
                  </a:cubicBezTo>
                  <a:cubicBezTo>
                    <a:pt x="41598" y="469520"/>
                    <a:pt x="54933" y="474663"/>
                    <a:pt x="67506" y="474663"/>
                  </a:cubicBezTo>
                  <a:cubicBezTo>
                    <a:pt x="80079" y="474663"/>
                    <a:pt x="87127" y="479807"/>
                    <a:pt x="83317" y="486188"/>
                  </a:cubicBezTo>
                  <a:cubicBezTo>
                    <a:pt x="73411" y="502286"/>
                    <a:pt x="124275" y="519240"/>
                    <a:pt x="151992" y="509048"/>
                  </a:cubicBezTo>
                  <a:cubicBezTo>
                    <a:pt x="164565" y="504381"/>
                    <a:pt x="215715" y="499714"/>
                    <a:pt x="265530" y="498380"/>
                  </a:cubicBezTo>
                  <a:cubicBezTo>
                    <a:pt x="315537" y="497142"/>
                    <a:pt x="360590" y="493618"/>
                    <a:pt x="365543" y="490379"/>
                  </a:cubicBezTo>
                  <a:cubicBezTo>
                    <a:pt x="370686" y="487331"/>
                    <a:pt x="374877" y="489903"/>
                    <a:pt x="374877" y="496475"/>
                  </a:cubicBezTo>
                  <a:cubicBezTo>
                    <a:pt x="374877" y="502857"/>
                    <a:pt x="390308" y="525717"/>
                    <a:pt x="409167" y="547244"/>
                  </a:cubicBezTo>
                  <a:cubicBezTo>
                    <a:pt x="428027" y="568770"/>
                    <a:pt x="443457" y="590392"/>
                    <a:pt x="443457" y="595250"/>
                  </a:cubicBezTo>
                  <a:cubicBezTo>
                    <a:pt x="443457" y="600298"/>
                    <a:pt x="452411" y="614204"/>
                    <a:pt x="463460" y="626492"/>
                  </a:cubicBezTo>
                  <a:cubicBezTo>
                    <a:pt x="474413" y="638588"/>
                    <a:pt x="483462" y="664306"/>
                    <a:pt x="483462" y="683546"/>
                  </a:cubicBezTo>
                  <a:cubicBezTo>
                    <a:pt x="483462" y="726504"/>
                    <a:pt x="508132" y="737744"/>
                    <a:pt x="522896" y="701358"/>
                  </a:cubicBezTo>
                  <a:cubicBezTo>
                    <a:pt x="533183" y="675926"/>
                    <a:pt x="533945" y="675736"/>
                    <a:pt x="540612" y="697548"/>
                  </a:cubicBezTo>
                  <a:cubicBezTo>
                    <a:pt x="551852" y="735077"/>
                    <a:pt x="548994" y="742982"/>
                    <a:pt x="521277" y="749459"/>
                  </a:cubicBezTo>
                  <a:cubicBezTo>
                    <a:pt x="483843" y="758413"/>
                    <a:pt x="488415" y="776891"/>
                    <a:pt x="529182" y="781463"/>
                  </a:cubicBezTo>
                  <a:cubicBezTo>
                    <a:pt x="584523" y="787655"/>
                    <a:pt x="597096" y="804990"/>
                    <a:pt x="568616" y="835280"/>
                  </a:cubicBezTo>
                  <a:cubicBezTo>
                    <a:pt x="545375" y="859949"/>
                    <a:pt x="545280" y="861569"/>
                    <a:pt x="565282" y="873284"/>
                  </a:cubicBezTo>
                  <a:cubicBezTo>
                    <a:pt x="583094" y="883667"/>
                    <a:pt x="583475" y="885476"/>
                    <a:pt x="567663" y="885857"/>
                  </a:cubicBezTo>
                  <a:cubicBezTo>
                    <a:pt x="543375" y="886334"/>
                    <a:pt x="519181" y="915861"/>
                    <a:pt x="529373" y="932435"/>
                  </a:cubicBezTo>
                  <a:cubicBezTo>
                    <a:pt x="535183" y="941769"/>
                    <a:pt x="540898" y="941960"/>
                    <a:pt x="549852" y="933006"/>
                  </a:cubicBezTo>
                  <a:cubicBezTo>
                    <a:pt x="572235" y="910432"/>
                    <a:pt x="584618" y="919957"/>
                    <a:pt x="563472" y="943388"/>
                  </a:cubicBezTo>
                  <a:cubicBezTo>
                    <a:pt x="552042" y="955961"/>
                    <a:pt x="547375" y="966344"/>
                    <a:pt x="553090" y="966629"/>
                  </a:cubicBezTo>
                  <a:cubicBezTo>
                    <a:pt x="558805" y="966820"/>
                    <a:pt x="554328" y="972249"/>
                    <a:pt x="543279" y="978726"/>
                  </a:cubicBezTo>
                  <a:cubicBezTo>
                    <a:pt x="531373" y="985584"/>
                    <a:pt x="526611" y="996157"/>
                    <a:pt x="531659" y="1004158"/>
                  </a:cubicBezTo>
                  <a:cubicBezTo>
                    <a:pt x="536421" y="1011587"/>
                    <a:pt x="540612" y="1022922"/>
                    <a:pt x="540993" y="1029209"/>
                  </a:cubicBezTo>
                  <a:cubicBezTo>
                    <a:pt x="541375" y="1035495"/>
                    <a:pt x="548042" y="1039305"/>
                    <a:pt x="555948" y="1037591"/>
                  </a:cubicBezTo>
                  <a:cubicBezTo>
                    <a:pt x="563853" y="1035971"/>
                    <a:pt x="568902" y="1041115"/>
                    <a:pt x="567282" y="1049021"/>
                  </a:cubicBezTo>
                  <a:cubicBezTo>
                    <a:pt x="563092" y="1070071"/>
                    <a:pt x="618146" y="1151795"/>
                    <a:pt x="660913" y="1187705"/>
                  </a:cubicBezTo>
                  <a:cubicBezTo>
                    <a:pt x="686917" y="1209517"/>
                    <a:pt x="704728" y="1216375"/>
                    <a:pt x="721968" y="1211136"/>
                  </a:cubicBezTo>
                  <a:cubicBezTo>
                    <a:pt x="735494" y="1207040"/>
                    <a:pt x="742542" y="1207612"/>
                    <a:pt x="737875" y="1212470"/>
                  </a:cubicBezTo>
                  <a:cubicBezTo>
                    <a:pt x="733303" y="1217423"/>
                    <a:pt x="735113" y="1228281"/>
                    <a:pt x="741971" y="1236568"/>
                  </a:cubicBezTo>
                  <a:cubicBezTo>
                    <a:pt x="754925" y="1252094"/>
                    <a:pt x="769879" y="1247522"/>
                    <a:pt x="813980" y="1214470"/>
                  </a:cubicBezTo>
                  <a:cubicBezTo>
                    <a:pt x="829220" y="1203135"/>
                    <a:pt x="835506" y="1185514"/>
                    <a:pt x="834459" y="1156939"/>
                  </a:cubicBezTo>
                  <a:cubicBezTo>
                    <a:pt x="833506" y="1134269"/>
                    <a:pt x="837888" y="1112648"/>
                    <a:pt x="843984" y="1108933"/>
                  </a:cubicBezTo>
                  <a:cubicBezTo>
                    <a:pt x="850080" y="1105123"/>
                    <a:pt x="855033" y="1092455"/>
                    <a:pt x="855033" y="1080834"/>
                  </a:cubicBezTo>
                  <a:cubicBezTo>
                    <a:pt x="855033" y="1054640"/>
                    <a:pt x="942948" y="977107"/>
                    <a:pt x="963808" y="985013"/>
                  </a:cubicBezTo>
                  <a:cubicBezTo>
                    <a:pt x="1000384" y="999110"/>
                    <a:pt x="1068583" y="939483"/>
                    <a:pt x="1061916" y="899383"/>
                  </a:cubicBezTo>
                  <a:cubicBezTo>
                    <a:pt x="1060392" y="890334"/>
                    <a:pt x="1064773" y="887286"/>
                    <a:pt x="1072393" y="892049"/>
                  </a:cubicBezTo>
                  <a:cubicBezTo>
                    <a:pt x="1079442" y="896430"/>
                    <a:pt x="1095348" y="889382"/>
                    <a:pt x="1107540" y="876428"/>
                  </a:cubicBezTo>
                  <a:cubicBezTo>
                    <a:pt x="1125638" y="857092"/>
                    <a:pt x="1142497" y="852996"/>
                    <a:pt x="1201552" y="854044"/>
                  </a:cubicBezTo>
                  <a:cubicBezTo>
                    <a:pt x="1241081" y="854711"/>
                    <a:pt x="1285372" y="848900"/>
                    <a:pt x="1300041" y="841090"/>
                  </a:cubicBezTo>
                  <a:cubicBezTo>
                    <a:pt x="1314519" y="833184"/>
                    <a:pt x="1347380" y="820897"/>
                    <a:pt x="1373002" y="813372"/>
                  </a:cubicBezTo>
                  <a:cubicBezTo>
                    <a:pt x="1462251" y="787464"/>
                    <a:pt x="1429962" y="761937"/>
                    <a:pt x="1318424" y="770033"/>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2" name="Google Shape;4092;p41"/>
            <p:cNvSpPr/>
            <p:nvPr/>
          </p:nvSpPr>
          <p:spPr>
            <a:xfrm>
              <a:off x="8912002" y="4530951"/>
              <a:ext cx="1145160" cy="986164"/>
            </a:xfrm>
            <a:custGeom>
              <a:rect b="b" l="l" r="r" t="t"/>
              <a:pathLst>
                <a:path extrusionOk="0" h="986164" w="1145160">
                  <a:moveTo>
                    <a:pt x="1133729" y="455576"/>
                  </a:moveTo>
                  <a:cubicBezTo>
                    <a:pt x="1115441" y="455004"/>
                    <a:pt x="1070864" y="423000"/>
                    <a:pt x="1070578" y="410427"/>
                  </a:cubicBezTo>
                  <a:cubicBezTo>
                    <a:pt x="1070483" y="404045"/>
                    <a:pt x="1057624" y="386710"/>
                    <a:pt x="1042003" y="372041"/>
                  </a:cubicBezTo>
                  <a:cubicBezTo>
                    <a:pt x="1026477" y="357182"/>
                    <a:pt x="1016476" y="340514"/>
                    <a:pt x="1020096" y="334894"/>
                  </a:cubicBezTo>
                  <a:cubicBezTo>
                    <a:pt x="1023525" y="329274"/>
                    <a:pt x="1013905" y="318987"/>
                    <a:pt x="998760" y="312129"/>
                  </a:cubicBezTo>
                  <a:cubicBezTo>
                    <a:pt x="963803" y="296127"/>
                    <a:pt x="933704" y="233834"/>
                    <a:pt x="933704" y="177350"/>
                  </a:cubicBezTo>
                  <a:cubicBezTo>
                    <a:pt x="933704" y="148394"/>
                    <a:pt x="926084" y="126963"/>
                    <a:pt x="911034" y="113342"/>
                  </a:cubicBezTo>
                  <a:cubicBezTo>
                    <a:pt x="898557" y="102008"/>
                    <a:pt x="885031" y="75719"/>
                    <a:pt x="881221" y="54764"/>
                  </a:cubicBezTo>
                  <a:cubicBezTo>
                    <a:pt x="877316" y="33809"/>
                    <a:pt x="867029" y="10853"/>
                    <a:pt x="858361" y="3614"/>
                  </a:cubicBezTo>
                  <a:cubicBezTo>
                    <a:pt x="839311" y="-12292"/>
                    <a:pt x="822643" y="24189"/>
                    <a:pt x="807593" y="115343"/>
                  </a:cubicBezTo>
                  <a:cubicBezTo>
                    <a:pt x="799497" y="164587"/>
                    <a:pt x="782733" y="212688"/>
                    <a:pt x="767493" y="231072"/>
                  </a:cubicBezTo>
                  <a:cubicBezTo>
                    <a:pt x="765778" y="232976"/>
                    <a:pt x="737965" y="215641"/>
                    <a:pt x="705485" y="192400"/>
                  </a:cubicBezTo>
                  <a:cubicBezTo>
                    <a:pt x="650907" y="153157"/>
                    <a:pt x="647192" y="147442"/>
                    <a:pt x="654241" y="114390"/>
                  </a:cubicBezTo>
                  <a:cubicBezTo>
                    <a:pt x="658432" y="94769"/>
                    <a:pt x="667004" y="72290"/>
                    <a:pt x="673195" y="64574"/>
                  </a:cubicBezTo>
                  <a:cubicBezTo>
                    <a:pt x="686721" y="47906"/>
                    <a:pt x="675577" y="11425"/>
                    <a:pt x="660051" y="21045"/>
                  </a:cubicBezTo>
                  <a:cubicBezTo>
                    <a:pt x="654241" y="24665"/>
                    <a:pt x="646526" y="23141"/>
                    <a:pt x="643001" y="17521"/>
                  </a:cubicBezTo>
                  <a:cubicBezTo>
                    <a:pt x="639572" y="11901"/>
                    <a:pt x="624999" y="6853"/>
                    <a:pt x="610711" y="6186"/>
                  </a:cubicBezTo>
                  <a:cubicBezTo>
                    <a:pt x="596519" y="5615"/>
                    <a:pt x="574707" y="3710"/>
                    <a:pt x="562229" y="1995"/>
                  </a:cubicBezTo>
                  <a:cubicBezTo>
                    <a:pt x="548990" y="90"/>
                    <a:pt x="539465" y="5424"/>
                    <a:pt x="539369" y="15044"/>
                  </a:cubicBezTo>
                  <a:cubicBezTo>
                    <a:pt x="539274" y="23998"/>
                    <a:pt x="531940" y="33523"/>
                    <a:pt x="523272" y="36571"/>
                  </a:cubicBezTo>
                  <a:cubicBezTo>
                    <a:pt x="514128" y="39524"/>
                    <a:pt x="510604" y="36666"/>
                    <a:pt x="514795" y="29713"/>
                  </a:cubicBezTo>
                  <a:cubicBezTo>
                    <a:pt x="518890" y="22950"/>
                    <a:pt x="517461" y="14473"/>
                    <a:pt x="511461" y="10853"/>
                  </a:cubicBezTo>
                  <a:cubicBezTo>
                    <a:pt x="505555" y="7234"/>
                    <a:pt x="497650" y="9044"/>
                    <a:pt x="493935" y="14949"/>
                  </a:cubicBezTo>
                  <a:cubicBezTo>
                    <a:pt x="490315" y="20855"/>
                    <a:pt x="492697" y="29237"/>
                    <a:pt x="499460" y="33332"/>
                  </a:cubicBezTo>
                  <a:cubicBezTo>
                    <a:pt x="507936" y="38571"/>
                    <a:pt x="507556" y="45810"/>
                    <a:pt x="498221" y="57050"/>
                  </a:cubicBezTo>
                  <a:cubicBezTo>
                    <a:pt x="490887" y="65813"/>
                    <a:pt x="488886" y="73147"/>
                    <a:pt x="493744" y="73147"/>
                  </a:cubicBezTo>
                  <a:cubicBezTo>
                    <a:pt x="498697" y="73147"/>
                    <a:pt x="494221" y="82481"/>
                    <a:pt x="483838" y="93816"/>
                  </a:cubicBezTo>
                  <a:cubicBezTo>
                    <a:pt x="469075" y="110199"/>
                    <a:pt x="468027" y="117629"/>
                    <a:pt x="479171" y="128582"/>
                  </a:cubicBezTo>
                  <a:cubicBezTo>
                    <a:pt x="490125" y="139536"/>
                    <a:pt x="484696" y="141822"/>
                    <a:pt x="453168" y="139346"/>
                  </a:cubicBezTo>
                  <a:cubicBezTo>
                    <a:pt x="431260" y="137536"/>
                    <a:pt x="410400" y="128678"/>
                    <a:pt x="406876" y="119819"/>
                  </a:cubicBezTo>
                  <a:cubicBezTo>
                    <a:pt x="397066" y="95435"/>
                    <a:pt x="360204" y="94388"/>
                    <a:pt x="353917" y="118295"/>
                  </a:cubicBezTo>
                  <a:cubicBezTo>
                    <a:pt x="350965" y="129630"/>
                    <a:pt x="336582" y="144394"/>
                    <a:pt x="321818" y="151157"/>
                  </a:cubicBezTo>
                  <a:cubicBezTo>
                    <a:pt x="301625" y="160396"/>
                    <a:pt x="296672" y="169826"/>
                    <a:pt x="301340" y="189733"/>
                  </a:cubicBezTo>
                  <a:cubicBezTo>
                    <a:pt x="307531" y="215736"/>
                    <a:pt x="307245" y="215736"/>
                    <a:pt x="289814" y="193257"/>
                  </a:cubicBezTo>
                  <a:cubicBezTo>
                    <a:pt x="272193" y="170588"/>
                    <a:pt x="271907" y="170683"/>
                    <a:pt x="261335" y="198972"/>
                  </a:cubicBezTo>
                  <a:cubicBezTo>
                    <a:pt x="255429" y="214593"/>
                    <a:pt x="252762" y="233357"/>
                    <a:pt x="255524" y="240597"/>
                  </a:cubicBezTo>
                  <a:cubicBezTo>
                    <a:pt x="260286" y="253265"/>
                    <a:pt x="202470" y="301842"/>
                    <a:pt x="182467" y="301842"/>
                  </a:cubicBezTo>
                  <a:cubicBezTo>
                    <a:pt x="170942" y="301842"/>
                    <a:pt x="113221" y="331465"/>
                    <a:pt x="50356" y="369565"/>
                  </a:cubicBezTo>
                  <a:cubicBezTo>
                    <a:pt x="17304" y="389567"/>
                    <a:pt x="7493" y="402998"/>
                    <a:pt x="7493" y="427382"/>
                  </a:cubicBezTo>
                  <a:cubicBezTo>
                    <a:pt x="7493" y="444717"/>
                    <a:pt x="15113" y="465482"/>
                    <a:pt x="24638" y="473388"/>
                  </a:cubicBezTo>
                  <a:cubicBezTo>
                    <a:pt x="33973" y="481198"/>
                    <a:pt x="41783" y="495676"/>
                    <a:pt x="41783" y="505487"/>
                  </a:cubicBezTo>
                  <a:cubicBezTo>
                    <a:pt x="41783" y="519774"/>
                    <a:pt x="38449" y="519012"/>
                    <a:pt x="25400" y="501296"/>
                  </a:cubicBezTo>
                  <a:cubicBezTo>
                    <a:pt x="10350" y="480912"/>
                    <a:pt x="8446" y="480722"/>
                    <a:pt x="1397" y="498629"/>
                  </a:cubicBezTo>
                  <a:cubicBezTo>
                    <a:pt x="-3175" y="510630"/>
                    <a:pt x="3683" y="532157"/>
                    <a:pt x="18923" y="553398"/>
                  </a:cubicBezTo>
                  <a:cubicBezTo>
                    <a:pt x="46355" y="592069"/>
                    <a:pt x="78454" y="722657"/>
                    <a:pt x="73501" y="775711"/>
                  </a:cubicBezTo>
                  <a:cubicBezTo>
                    <a:pt x="71025" y="803143"/>
                    <a:pt x="77121" y="813335"/>
                    <a:pt x="107029" y="830861"/>
                  </a:cubicBezTo>
                  <a:cubicBezTo>
                    <a:pt x="143605" y="852197"/>
                    <a:pt x="143700" y="852197"/>
                    <a:pt x="186849" y="822955"/>
                  </a:cubicBezTo>
                  <a:cubicBezTo>
                    <a:pt x="212661" y="805334"/>
                    <a:pt x="246190" y="793427"/>
                    <a:pt x="270288" y="793332"/>
                  </a:cubicBezTo>
                  <a:cubicBezTo>
                    <a:pt x="298101" y="793237"/>
                    <a:pt x="318770" y="784379"/>
                    <a:pt x="337439" y="764757"/>
                  </a:cubicBezTo>
                  <a:cubicBezTo>
                    <a:pt x="354393" y="747041"/>
                    <a:pt x="376968" y="736373"/>
                    <a:pt x="398304" y="736373"/>
                  </a:cubicBezTo>
                  <a:cubicBezTo>
                    <a:pt x="416973" y="736373"/>
                    <a:pt x="442690" y="730658"/>
                    <a:pt x="455549" y="723800"/>
                  </a:cubicBezTo>
                  <a:cubicBezTo>
                    <a:pt x="473456" y="714180"/>
                    <a:pt x="493363" y="715799"/>
                    <a:pt x="539559" y="730277"/>
                  </a:cubicBezTo>
                  <a:cubicBezTo>
                    <a:pt x="588994" y="745802"/>
                    <a:pt x="603568" y="756566"/>
                    <a:pt x="618807" y="788570"/>
                  </a:cubicBezTo>
                  <a:cubicBezTo>
                    <a:pt x="629095" y="810096"/>
                    <a:pt x="642239" y="827813"/>
                    <a:pt x="648049" y="827813"/>
                  </a:cubicBezTo>
                  <a:cubicBezTo>
                    <a:pt x="653859" y="827813"/>
                    <a:pt x="668814" y="808477"/>
                    <a:pt x="681291" y="784950"/>
                  </a:cubicBezTo>
                  <a:cubicBezTo>
                    <a:pt x="693769" y="761423"/>
                    <a:pt x="704152" y="748850"/>
                    <a:pt x="704437" y="757137"/>
                  </a:cubicBezTo>
                  <a:cubicBezTo>
                    <a:pt x="704819" y="765329"/>
                    <a:pt x="699675" y="782188"/>
                    <a:pt x="693008" y="794570"/>
                  </a:cubicBezTo>
                  <a:cubicBezTo>
                    <a:pt x="676815" y="824860"/>
                    <a:pt x="690150" y="844767"/>
                    <a:pt x="713772" y="825527"/>
                  </a:cubicBezTo>
                  <a:cubicBezTo>
                    <a:pt x="729298" y="812858"/>
                    <a:pt x="731012" y="813525"/>
                    <a:pt x="724821" y="829908"/>
                  </a:cubicBezTo>
                  <a:cubicBezTo>
                    <a:pt x="720725" y="840957"/>
                    <a:pt x="725392" y="855435"/>
                    <a:pt x="735870" y="864198"/>
                  </a:cubicBezTo>
                  <a:cubicBezTo>
                    <a:pt x="745967" y="872390"/>
                    <a:pt x="761016" y="895916"/>
                    <a:pt x="769493" y="916109"/>
                  </a:cubicBezTo>
                  <a:cubicBezTo>
                    <a:pt x="788448" y="961353"/>
                    <a:pt x="847503" y="983356"/>
                    <a:pt x="878459" y="956591"/>
                  </a:cubicBezTo>
                  <a:cubicBezTo>
                    <a:pt x="895414" y="941922"/>
                    <a:pt x="900081" y="942875"/>
                    <a:pt x="918178" y="964020"/>
                  </a:cubicBezTo>
                  <a:cubicBezTo>
                    <a:pt x="944372" y="994595"/>
                    <a:pt x="949706" y="994119"/>
                    <a:pt x="972947" y="958782"/>
                  </a:cubicBezTo>
                  <a:cubicBezTo>
                    <a:pt x="986187" y="938589"/>
                    <a:pt x="998569" y="931731"/>
                    <a:pt x="1013333" y="936398"/>
                  </a:cubicBezTo>
                  <a:cubicBezTo>
                    <a:pt x="1034955" y="943256"/>
                    <a:pt x="1050767" y="928016"/>
                    <a:pt x="1054862" y="896678"/>
                  </a:cubicBezTo>
                  <a:cubicBezTo>
                    <a:pt x="1057910" y="872675"/>
                    <a:pt x="1081056" y="808191"/>
                    <a:pt x="1106107" y="753518"/>
                  </a:cubicBezTo>
                  <a:cubicBezTo>
                    <a:pt x="1138301" y="683033"/>
                    <a:pt x="1159351" y="456528"/>
                    <a:pt x="1133729" y="455576"/>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3" name="Google Shape;4093;p41"/>
            <p:cNvSpPr/>
            <p:nvPr/>
          </p:nvSpPr>
          <p:spPr>
            <a:xfrm>
              <a:off x="6968411" y="4573864"/>
              <a:ext cx="206981" cy="460056"/>
            </a:xfrm>
            <a:custGeom>
              <a:rect b="b" l="l" r="r" t="t"/>
              <a:pathLst>
                <a:path extrusionOk="0" h="460056" w="206981">
                  <a:moveTo>
                    <a:pt x="160670" y="14518"/>
                  </a:moveTo>
                  <a:cubicBezTo>
                    <a:pt x="144096" y="65763"/>
                    <a:pt x="126570" y="88242"/>
                    <a:pt x="88280" y="108149"/>
                  </a:cubicBezTo>
                  <a:cubicBezTo>
                    <a:pt x="36273" y="134914"/>
                    <a:pt x="16461" y="172157"/>
                    <a:pt x="25033" y="226354"/>
                  </a:cubicBezTo>
                  <a:cubicBezTo>
                    <a:pt x="29701" y="255501"/>
                    <a:pt x="25986" y="277218"/>
                    <a:pt x="12651" y="297411"/>
                  </a:cubicBezTo>
                  <a:cubicBezTo>
                    <a:pt x="-7923" y="328939"/>
                    <a:pt x="-3351" y="375707"/>
                    <a:pt x="25986" y="433237"/>
                  </a:cubicBezTo>
                  <a:cubicBezTo>
                    <a:pt x="39512" y="459622"/>
                    <a:pt x="47131" y="463622"/>
                    <a:pt x="73230" y="457621"/>
                  </a:cubicBezTo>
                  <a:cubicBezTo>
                    <a:pt x="126284" y="445239"/>
                    <a:pt x="133143" y="430570"/>
                    <a:pt x="172957" y="241594"/>
                  </a:cubicBezTo>
                  <a:cubicBezTo>
                    <a:pt x="183625" y="191302"/>
                    <a:pt x="196483" y="141772"/>
                    <a:pt x="201627" y="131676"/>
                  </a:cubicBezTo>
                  <a:cubicBezTo>
                    <a:pt x="214676" y="106435"/>
                    <a:pt x="202103" y="21948"/>
                    <a:pt x="182958" y="6041"/>
                  </a:cubicBezTo>
                  <a:cubicBezTo>
                    <a:pt x="171052" y="-3865"/>
                    <a:pt x="165909" y="-1960"/>
                    <a:pt x="160670" y="14518"/>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4" name="Google Shape;4094;p41"/>
            <p:cNvSpPr/>
            <p:nvPr/>
          </p:nvSpPr>
          <p:spPr>
            <a:xfrm>
              <a:off x="8435237" y="3992402"/>
              <a:ext cx="310283" cy="371570"/>
            </a:xfrm>
            <a:custGeom>
              <a:rect b="b" l="l" r="r" t="t"/>
              <a:pathLst>
                <a:path extrusionOk="0" h="371570" w="310283">
                  <a:moveTo>
                    <a:pt x="302998" y="282702"/>
                  </a:moveTo>
                  <a:cubicBezTo>
                    <a:pt x="313094" y="272606"/>
                    <a:pt x="312713" y="265176"/>
                    <a:pt x="301759" y="251937"/>
                  </a:cubicBezTo>
                  <a:cubicBezTo>
                    <a:pt x="293758" y="242316"/>
                    <a:pt x="282899" y="237173"/>
                    <a:pt x="277470" y="240507"/>
                  </a:cubicBezTo>
                  <a:cubicBezTo>
                    <a:pt x="266136" y="247460"/>
                    <a:pt x="214034" y="198501"/>
                    <a:pt x="218511" y="185166"/>
                  </a:cubicBezTo>
                  <a:cubicBezTo>
                    <a:pt x="220225" y="180118"/>
                    <a:pt x="196413" y="151924"/>
                    <a:pt x="165933" y="122301"/>
                  </a:cubicBezTo>
                  <a:cubicBezTo>
                    <a:pt x="135262" y="92679"/>
                    <a:pt x="104211" y="57055"/>
                    <a:pt x="96877" y="42958"/>
                  </a:cubicBezTo>
                  <a:cubicBezTo>
                    <a:pt x="84208" y="18955"/>
                    <a:pt x="20010" y="-8286"/>
                    <a:pt x="864" y="2382"/>
                  </a:cubicBezTo>
                  <a:cubicBezTo>
                    <a:pt x="-4089" y="5144"/>
                    <a:pt x="12771" y="33243"/>
                    <a:pt x="38012" y="65056"/>
                  </a:cubicBezTo>
                  <a:cubicBezTo>
                    <a:pt x="63253" y="96965"/>
                    <a:pt x="84113" y="131636"/>
                    <a:pt x="84113" y="142399"/>
                  </a:cubicBezTo>
                  <a:cubicBezTo>
                    <a:pt x="84113" y="153067"/>
                    <a:pt x="96877" y="173832"/>
                    <a:pt x="112688" y="188596"/>
                  </a:cubicBezTo>
                  <a:cubicBezTo>
                    <a:pt x="128309" y="203359"/>
                    <a:pt x="141263" y="223552"/>
                    <a:pt x="141263" y="233458"/>
                  </a:cubicBezTo>
                  <a:cubicBezTo>
                    <a:pt x="141263" y="243364"/>
                    <a:pt x="165647" y="278512"/>
                    <a:pt x="195460" y="311563"/>
                  </a:cubicBezTo>
                  <a:cubicBezTo>
                    <a:pt x="225273" y="344615"/>
                    <a:pt x="252515" y="371571"/>
                    <a:pt x="256039" y="371571"/>
                  </a:cubicBezTo>
                  <a:cubicBezTo>
                    <a:pt x="270708" y="371571"/>
                    <a:pt x="289853" y="342424"/>
                    <a:pt x="289853" y="320136"/>
                  </a:cubicBezTo>
                  <a:cubicBezTo>
                    <a:pt x="289853" y="306706"/>
                    <a:pt x="295759" y="290037"/>
                    <a:pt x="302998" y="282702"/>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5" name="Google Shape;4095;p41"/>
            <p:cNvSpPr/>
            <p:nvPr/>
          </p:nvSpPr>
          <p:spPr>
            <a:xfrm>
              <a:off x="8800717" y="3940206"/>
              <a:ext cx="303467" cy="373296"/>
            </a:xfrm>
            <a:custGeom>
              <a:rect b="b" l="l" r="r" t="t"/>
              <a:pathLst>
                <a:path extrusionOk="0" h="373296" w="303467">
                  <a:moveTo>
                    <a:pt x="64580" y="339471"/>
                  </a:moveTo>
                  <a:cubicBezTo>
                    <a:pt x="80392" y="357378"/>
                    <a:pt x="96584" y="362998"/>
                    <a:pt x="125159" y="360426"/>
                  </a:cubicBezTo>
                  <a:cubicBezTo>
                    <a:pt x="146686" y="358330"/>
                    <a:pt x="167260" y="361759"/>
                    <a:pt x="170974" y="367855"/>
                  </a:cubicBezTo>
                  <a:cubicBezTo>
                    <a:pt x="175451" y="375094"/>
                    <a:pt x="182595" y="375094"/>
                    <a:pt x="191168" y="367951"/>
                  </a:cubicBezTo>
                  <a:cubicBezTo>
                    <a:pt x="198406" y="361855"/>
                    <a:pt x="209551" y="355282"/>
                    <a:pt x="215837" y="353092"/>
                  </a:cubicBezTo>
                  <a:cubicBezTo>
                    <a:pt x="222124" y="350996"/>
                    <a:pt x="225648" y="335947"/>
                    <a:pt x="223839" y="319659"/>
                  </a:cubicBezTo>
                  <a:cubicBezTo>
                    <a:pt x="222029" y="303276"/>
                    <a:pt x="228410" y="283369"/>
                    <a:pt x="238126" y="275272"/>
                  </a:cubicBezTo>
                  <a:cubicBezTo>
                    <a:pt x="247841" y="267271"/>
                    <a:pt x="255842" y="253746"/>
                    <a:pt x="255842" y="245459"/>
                  </a:cubicBezTo>
                  <a:cubicBezTo>
                    <a:pt x="255842" y="236982"/>
                    <a:pt x="266510" y="220218"/>
                    <a:pt x="279560" y="207931"/>
                  </a:cubicBezTo>
                  <a:cubicBezTo>
                    <a:pt x="295752" y="192881"/>
                    <a:pt x="299181" y="183356"/>
                    <a:pt x="290228" y="177736"/>
                  </a:cubicBezTo>
                  <a:cubicBezTo>
                    <a:pt x="282988" y="173355"/>
                    <a:pt x="280131" y="162115"/>
                    <a:pt x="283751" y="152686"/>
                  </a:cubicBezTo>
                  <a:cubicBezTo>
                    <a:pt x="287846" y="142018"/>
                    <a:pt x="282132" y="133445"/>
                    <a:pt x="268892" y="129921"/>
                  </a:cubicBezTo>
                  <a:cubicBezTo>
                    <a:pt x="248794" y="124682"/>
                    <a:pt x="249270" y="122301"/>
                    <a:pt x="275369" y="94012"/>
                  </a:cubicBezTo>
                  <a:lnTo>
                    <a:pt x="303467" y="63722"/>
                  </a:lnTo>
                  <a:lnTo>
                    <a:pt x="267749" y="31909"/>
                  </a:lnTo>
                  <a:lnTo>
                    <a:pt x="232030" y="0"/>
                  </a:lnTo>
                  <a:lnTo>
                    <a:pt x="177642" y="56864"/>
                  </a:lnTo>
                  <a:cubicBezTo>
                    <a:pt x="147639" y="88106"/>
                    <a:pt x="109253" y="118967"/>
                    <a:pt x="92203" y="125349"/>
                  </a:cubicBezTo>
                  <a:cubicBezTo>
                    <a:pt x="75248" y="131826"/>
                    <a:pt x="61437" y="144971"/>
                    <a:pt x="61437" y="154496"/>
                  </a:cubicBezTo>
                  <a:cubicBezTo>
                    <a:pt x="61437" y="164116"/>
                    <a:pt x="51722" y="172021"/>
                    <a:pt x="39911" y="172021"/>
                  </a:cubicBezTo>
                  <a:cubicBezTo>
                    <a:pt x="-22192" y="172021"/>
                    <a:pt x="-10191" y="254698"/>
                    <a:pt x="64580" y="33947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6" name="Google Shape;4096;p41"/>
            <p:cNvSpPr/>
            <p:nvPr/>
          </p:nvSpPr>
          <p:spPr>
            <a:xfrm>
              <a:off x="3083630" y="747176"/>
              <a:ext cx="953159" cy="482905"/>
            </a:xfrm>
            <a:custGeom>
              <a:rect b="b" l="l" r="r" t="t"/>
              <a:pathLst>
                <a:path extrusionOk="0" h="482905" w="953159">
                  <a:moveTo>
                    <a:pt x="21328" y="282381"/>
                  </a:moveTo>
                  <a:cubicBezTo>
                    <a:pt x="36569" y="292287"/>
                    <a:pt x="63429" y="300859"/>
                    <a:pt x="80860" y="301431"/>
                  </a:cubicBezTo>
                  <a:cubicBezTo>
                    <a:pt x="98386" y="301907"/>
                    <a:pt x="104958" y="304860"/>
                    <a:pt x="95623" y="308098"/>
                  </a:cubicBezTo>
                  <a:cubicBezTo>
                    <a:pt x="86098" y="311146"/>
                    <a:pt x="70668" y="316290"/>
                    <a:pt x="61333" y="319433"/>
                  </a:cubicBezTo>
                  <a:cubicBezTo>
                    <a:pt x="46379" y="324386"/>
                    <a:pt x="46474" y="326767"/>
                    <a:pt x="62477" y="338483"/>
                  </a:cubicBezTo>
                  <a:cubicBezTo>
                    <a:pt x="72573" y="345912"/>
                    <a:pt x="80193" y="357152"/>
                    <a:pt x="79622" y="363438"/>
                  </a:cubicBezTo>
                  <a:cubicBezTo>
                    <a:pt x="78955" y="369725"/>
                    <a:pt x="98386" y="376488"/>
                    <a:pt x="122579" y="378488"/>
                  </a:cubicBezTo>
                  <a:cubicBezTo>
                    <a:pt x="155155" y="381155"/>
                    <a:pt x="173443" y="375726"/>
                    <a:pt x="192302" y="358009"/>
                  </a:cubicBezTo>
                  <a:cubicBezTo>
                    <a:pt x="213067" y="338483"/>
                    <a:pt x="220211" y="336864"/>
                    <a:pt x="230498" y="349246"/>
                  </a:cubicBezTo>
                  <a:cubicBezTo>
                    <a:pt x="240023" y="360676"/>
                    <a:pt x="237356" y="367915"/>
                    <a:pt x="219639" y="378964"/>
                  </a:cubicBezTo>
                  <a:cubicBezTo>
                    <a:pt x="206685" y="386965"/>
                    <a:pt x="199160" y="396585"/>
                    <a:pt x="202875" y="400205"/>
                  </a:cubicBezTo>
                  <a:cubicBezTo>
                    <a:pt x="206494" y="403824"/>
                    <a:pt x="200589" y="413445"/>
                    <a:pt x="189731" y="421446"/>
                  </a:cubicBezTo>
                  <a:cubicBezTo>
                    <a:pt x="154583" y="447354"/>
                    <a:pt x="190302" y="462689"/>
                    <a:pt x="296411" y="467451"/>
                  </a:cubicBezTo>
                  <a:cubicBezTo>
                    <a:pt x="351560" y="469833"/>
                    <a:pt x="399185" y="474500"/>
                    <a:pt x="402328" y="477643"/>
                  </a:cubicBezTo>
                  <a:cubicBezTo>
                    <a:pt x="411377" y="486692"/>
                    <a:pt x="421188" y="484882"/>
                    <a:pt x="466622" y="465832"/>
                  </a:cubicBezTo>
                  <a:cubicBezTo>
                    <a:pt x="515581" y="445353"/>
                    <a:pt x="515295" y="418874"/>
                    <a:pt x="466241" y="424208"/>
                  </a:cubicBezTo>
                  <a:cubicBezTo>
                    <a:pt x="434904" y="427542"/>
                    <a:pt x="435571" y="426399"/>
                    <a:pt x="478243" y="404205"/>
                  </a:cubicBezTo>
                  <a:cubicBezTo>
                    <a:pt x="503198" y="391156"/>
                    <a:pt x="529392" y="380488"/>
                    <a:pt x="536441" y="380488"/>
                  </a:cubicBezTo>
                  <a:cubicBezTo>
                    <a:pt x="556824" y="380488"/>
                    <a:pt x="590447" y="337626"/>
                    <a:pt x="581494" y="323052"/>
                  </a:cubicBezTo>
                  <a:cubicBezTo>
                    <a:pt x="576541" y="315242"/>
                    <a:pt x="561301" y="312956"/>
                    <a:pt x="543203" y="317433"/>
                  </a:cubicBezTo>
                  <a:cubicBezTo>
                    <a:pt x="523296" y="322386"/>
                    <a:pt x="516914" y="320957"/>
                    <a:pt x="524439" y="313527"/>
                  </a:cubicBezTo>
                  <a:cubicBezTo>
                    <a:pt x="530725" y="307336"/>
                    <a:pt x="548632" y="300478"/>
                    <a:pt x="564444" y="298192"/>
                  </a:cubicBezTo>
                  <a:cubicBezTo>
                    <a:pt x="581017" y="295811"/>
                    <a:pt x="591590" y="287715"/>
                    <a:pt x="589685" y="278666"/>
                  </a:cubicBezTo>
                  <a:cubicBezTo>
                    <a:pt x="587304" y="267998"/>
                    <a:pt x="592543" y="265902"/>
                    <a:pt x="606830" y="271713"/>
                  </a:cubicBezTo>
                  <a:cubicBezTo>
                    <a:pt x="653503" y="290953"/>
                    <a:pt x="671219" y="291715"/>
                    <a:pt x="683316" y="275523"/>
                  </a:cubicBezTo>
                  <a:cubicBezTo>
                    <a:pt x="690174" y="265998"/>
                    <a:pt x="735704" y="239518"/>
                    <a:pt x="784472" y="216372"/>
                  </a:cubicBezTo>
                  <a:cubicBezTo>
                    <a:pt x="833144" y="193322"/>
                    <a:pt x="873054" y="171700"/>
                    <a:pt x="873054" y="168366"/>
                  </a:cubicBezTo>
                  <a:cubicBezTo>
                    <a:pt x="873054" y="165128"/>
                    <a:pt x="861433" y="157889"/>
                    <a:pt x="847337" y="152174"/>
                  </a:cubicBezTo>
                  <a:cubicBezTo>
                    <a:pt x="826858" y="143982"/>
                    <a:pt x="825810" y="141696"/>
                    <a:pt x="842098" y="141125"/>
                  </a:cubicBezTo>
                  <a:cubicBezTo>
                    <a:pt x="868958" y="140172"/>
                    <a:pt x="953159" y="97024"/>
                    <a:pt x="953159" y="84165"/>
                  </a:cubicBezTo>
                  <a:cubicBezTo>
                    <a:pt x="953159" y="78546"/>
                    <a:pt x="936967" y="63782"/>
                    <a:pt x="917250" y="51304"/>
                  </a:cubicBezTo>
                  <a:cubicBezTo>
                    <a:pt x="888866" y="33397"/>
                    <a:pt x="873816" y="30730"/>
                    <a:pt x="845813" y="38731"/>
                  </a:cubicBezTo>
                  <a:cubicBezTo>
                    <a:pt x="800188" y="51876"/>
                    <a:pt x="789996" y="51495"/>
                    <a:pt x="798854" y="37493"/>
                  </a:cubicBezTo>
                  <a:cubicBezTo>
                    <a:pt x="811046" y="17681"/>
                    <a:pt x="746276" y="2060"/>
                    <a:pt x="677030" y="8061"/>
                  </a:cubicBezTo>
                  <a:cubicBezTo>
                    <a:pt x="640454" y="11299"/>
                    <a:pt x="587114" y="9585"/>
                    <a:pt x="558539" y="4251"/>
                  </a:cubicBezTo>
                  <a:cubicBezTo>
                    <a:pt x="530059" y="-1083"/>
                    <a:pt x="504246" y="-1464"/>
                    <a:pt x="501293" y="3489"/>
                  </a:cubicBezTo>
                  <a:cubicBezTo>
                    <a:pt x="498245" y="8442"/>
                    <a:pt x="485482" y="9775"/>
                    <a:pt x="473004" y="6441"/>
                  </a:cubicBezTo>
                  <a:cubicBezTo>
                    <a:pt x="460526" y="3203"/>
                    <a:pt x="441190" y="4536"/>
                    <a:pt x="430141" y="9299"/>
                  </a:cubicBezTo>
                  <a:cubicBezTo>
                    <a:pt x="419093" y="14252"/>
                    <a:pt x="403853" y="17205"/>
                    <a:pt x="396328" y="16062"/>
                  </a:cubicBezTo>
                  <a:cubicBezTo>
                    <a:pt x="382802" y="13871"/>
                    <a:pt x="351656" y="58638"/>
                    <a:pt x="355847" y="73878"/>
                  </a:cubicBezTo>
                  <a:cubicBezTo>
                    <a:pt x="357085" y="78069"/>
                    <a:pt x="336320" y="80736"/>
                    <a:pt x="309745" y="79593"/>
                  </a:cubicBezTo>
                  <a:cubicBezTo>
                    <a:pt x="274789" y="77974"/>
                    <a:pt x="262216" y="81689"/>
                    <a:pt x="264502" y="92643"/>
                  </a:cubicBezTo>
                  <a:cubicBezTo>
                    <a:pt x="266693" y="102834"/>
                    <a:pt x="257168" y="106930"/>
                    <a:pt x="235927" y="105216"/>
                  </a:cubicBezTo>
                  <a:cubicBezTo>
                    <a:pt x="218591" y="103882"/>
                    <a:pt x="196493" y="105787"/>
                    <a:pt x="187064" y="109597"/>
                  </a:cubicBezTo>
                  <a:cubicBezTo>
                    <a:pt x="177539" y="113407"/>
                    <a:pt x="154488" y="118074"/>
                    <a:pt x="135628" y="119884"/>
                  </a:cubicBezTo>
                  <a:cubicBezTo>
                    <a:pt x="89623" y="124361"/>
                    <a:pt x="91814" y="145125"/>
                    <a:pt x="138677" y="149602"/>
                  </a:cubicBezTo>
                  <a:cubicBezTo>
                    <a:pt x="159155" y="151698"/>
                    <a:pt x="173348" y="157508"/>
                    <a:pt x="170109" y="162651"/>
                  </a:cubicBezTo>
                  <a:cubicBezTo>
                    <a:pt x="166870" y="167890"/>
                    <a:pt x="177443" y="180749"/>
                    <a:pt x="193540" y="191322"/>
                  </a:cubicBezTo>
                  <a:cubicBezTo>
                    <a:pt x="215829" y="205800"/>
                    <a:pt x="226592" y="207324"/>
                    <a:pt x="238498" y="197513"/>
                  </a:cubicBezTo>
                  <a:cubicBezTo>
                    <a:pt x="248881" y="188845"/>
                    <a:pt x="260977" y="188178"/>
                    <a:pt x="274884" y="195322"/>
                  </a:cubicBezTo>
                  <a:cubicBezTo>
                    <a:pt x="286314" y="201418"/>
                    <a:pt x="318794" y="210181"/>
                    <a:pt x="347179" y="214848"/>
                  </a:cubicBezTo>
                  <a:cubicBezTo>
                    <a:pt x="386041" y="221325"/>
                    <a:pt x="393185" y="225516"/>
                    <a:pt x="376230" y="231422"/>
                  </a:cubicBezTo>
                  <a:cubicBezTo>
                    <a:pt x="363848" y="235899"/>
                    <a:pt x="339844" y="234184"/>
                    <a:pt x="322795" y="227802"/>
                  </a:cubicBezTo>
                  <a:cubicBezTo>
                    <a:pt x="291934" y="216182"/>
                    <a:pt x="255644" y="231327"/>
                    <a:pt x="255644" y="255901"/>
                  </a:cubicBezTo>
                  <a:cubicBezTo>
                    <a:pt x="255644" y="276666"/>
                    <a:pt x="348036" y="324481"/>
                    <a:pt x="373373" y="316861"/>
                  </a:cubicBezTo>
                  <a:cubicBezTo>
                    <a:pt x="392232" y="311146"/>
                    <a:pt x="395280" y="312480"/>
                    <a:pt x="385850" y="322576"/>
                  </a:cubicBezTo>
                  <a:cubicBezTo>
                    <a:pt x="367562" y="341912"/>
                    <a:pt x="252215" y="325624"/>
                    <a:pt x="260215" y="304860"/>
                  </a:cubicBezTo>
                  <a:cubicBezTo>
                    <a:pt x="263454" y="296382"/>
                    <a:pt x="257358" y="284571"/>
                    <a:pt x="246595" y="278666"/>
                  </a:cubicBezTo>
                  <a:cubicBezTo>
                    <a:pt x="235927" y="272760"/>
                    <a:pt x="227164" y="258378"/>
                    <a:pt x="227069" y="246948"/>
                  </a:cubicBezTo>
                  <a:cubicBezTo>
                    <a:pt x="227069" y="235422"/>
                    <a:pt x="221925" y="225612"/>
                    <a:pt x="215639" y="225135"/>
                  </a:cubicBezTo>
                  <a:cubicBezTo>
                    <a:pt x="199256" y="223611"/>
                    <a:pt x="161346" y="209133"/>
                    <a:pt x="141344" y="196560"/>
                  </a:cubicBezTo>
                  <a:cubicBezTo>
                    <a:pt x="105053" y="173986"/>
                    <a:pt x="91814" y="171414"/>
                    <a:pt x="74002" y="183225"/>
                  </a:cubicBezTo>
                  <a:cubicBezTo>
                    <a:pt x="63810" y="189893"/>
                    <a:pt x="57047" y="201609"/>
                    <a:pt x="58952" y="209324"/>
                  </a:cubicBezTo>
                  <a:cubicBezTo>
                    <a:pt x="60857" y="217325"/>
                    <a:pt x="55142" y="220563"/>
                    <a:pt x="45427" y="216753"/>
                  </a:cubicBezTo>
                  <a:cubicBezTo>
                    <a:pt x="35616" y="212943"/>
                    <a:pt x="21519" y="221325"/>
                    <a:pt x="11137" y="237232"/>
                  </a:cubicBezTo>
                  <a:cubicBezTo>
                    <a:pt x="-5437" y="262473"/>
                    <a:pt x="-4675" y="265331"/>
                    <a:pt x="21328" y="28238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7" name="Google Shape;4097;p41"/>
            <p:cNvSpPr/>
            <p:nvPr/>
          </p:nvSpPr>
          <p:spPr>
            <a:xfrm>
              <a:off x="10580975" y="5349044"/>
              <a:ext cx="161983" cy="253209"/>
            </a:xfrm>
            <a:custGeom>
              <a:rect b="b" l="l" r="r" t="t"/>
              <a:pathLst>
                <a:path extrusionOk="0" h="253209" w="161983">
                  <a:moveTo>
                    <a:pt x="138078" y="110399"/>
                  </a:moveTo>
                  <a:cubicBezTo>
                    <a:pt x="129696" y="113733"/>
                    <a:pt x="120552" y="105732"/>
                    <a:pt x="117028" y="92206"/>
                  </a:cubicBezTo>
                  <a:cubicBezTo>
                    <a:pt x="111694" y="72013"/>
                    <a:pt x="107884" y="70489"/>
                    <a:pt x="93025" y="82967"/>
                  </a:cubicBezTo>
                  <a:cubicBezTo>
                    <a:pt x="78642" y="94873"/>
                    <a:pt x="75308" y="94873"/>
                    <a:pt x="75308" y="83062"/>
                  </a:cubicBezTo>
                  <a:cubicBezTo>
                    <a:pt x="75308" y="56297"/>
                    <a:pt x="16444" y="-10950"/>
                    <a:pt x="3966" y="1528"/>
                  </a:cubicBezTo>
                  <a:cubicBezTo>
                    <a:pt x="-3844" y="9148"/>
                    <a:pt x="-130" y="23626"/>
                    <a:pt x="15206" y="45343"/>
                  </a:cubicBezTo>
                  <a:cubicBezTo>
                    <a:pt x="51210" y="96588"/>
                    <a:pt x="56639" y="126782"/>
                    <a:pt x="35399" y="159167"/>
                  </a:cubicBezTo>
                  <a:cubicBezTo>
                    <a:pt x="17301" y="186694"/>
                    <a:pt x="17587" y="188313"/>
                    <a:pt x="40066" y="194314"/>
                  </a:cubicBezTo>
                  <a:cubicBezTo>
                    <a:pt x="53115" y="197743"/>
                    <a:pt x="63878" y="209364"/>
                    <a:pt x="63878" y="220127"/>
                  </a:cubicBezTo>
                  <a:cubicBezTo>
                    <a:pt x="63878" y="230890"/>
                    <a:pt x="67402" y="243368"/>
                    <a:pt x="71689" y="247559"/>
                  </a:cubicBezTo>
                  <a:cubicBezTo>
                    <a:pt x="86357" y="262227"/>
                    <a:pt x="103788" y="247749"/>
                    <a:pt x="115980" y="210983"/>
                  </a:cubicBezTo>
                  <a:cubicBezTo>
                    <a:pt x="122743" y="190885"/>
                    <a:pt x="131506" y="177836"/>
                    <a:pt x="135792" y="181932"/>
                  </a:cubicBezTo>
                  <a:cubicBezTo>
                    <a:pt x="145984" y="192219"/>
                    <a:pt x="168844" y="130211"/>
                    <a:pt x="159985" y="116019"/>
                  </a:cubicBezTo>
                  <a:cubicBezTo>
                    <a:pt x="156176" y="109827"/>
                    <a:pt x="146365" y="107256"/>
                    <a:pt x="138078" y="11039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8" name="Google Shape;4098;p41"/>
            <p:cNvSpPr/>
            <p:nvPr/>
          </p:nvSpPr>
          <p:spPr>
            <a:xfrm>
              <a:off x="10422115" y="5583903"/>
              <a:ext cx="211730" cy="243588"/>
            </a:xfrm>
            <a:custGeom>
              <a:rect b="b" l="l" r="r" t="t"/>
              <a:pathLst>
                <a:path extrusionOk="0" h="243588" w="211730">
                  <a:moveTo>
                    <a:pt x="191020" y="4604"/>
                  </a:moveTo>
                  <a:cubicBezTo>
                    <a:pt x="174447" y="-4160"/>
                    <a:pt x="164350" y="-1016"/>
                    <a:pt x="145300" y="19272"/>
                  </a:cubicBezTo>
                  <a:cubicBezTo>
                    <a:pt x="131965" y="33560"/>
                    <a:pt x="120916" y="51276"/>
                    <a:pt x="120916" y="58610"/>
                  </a:cubicBezTo>
                  <a:cubicBezTo>
                    <a:pt x="120916" y="65944"/>
                    <a:pt x="108915" y="79756"/>
                    <a:pt x="94151" y="89376"/>
                  </a:cubicBezTo>
                  <a:cubicBezTo>
                    <a:pt x="58242" y="112903"/>
                    <a:pt x="-8052" y="206724"/>
                    <a:pt x="806" y="221202"/>
                  </a:cubicBezTo>
                  <a:cubicBezTo>
                    <a:pt x="4806" y="227584"/>
                    <a:pt x="12808" y="229965"/>
                    <a:pt x="18618" y="226346"/>
                  </a:cubicBezTo>
                  <a:cubicBezTo>
                    <a:pt x="24428" y="222821"/>
                    <a:pt x="38144" y="225107"/>
                    <a:pt x="49288" y="231489"/>
                  </a:cubicBezTo>
                  <a:cubicBezTo>
                    <a:pt x="60337" y="237966"/>
                    <a:pt x="75006" y="243395"/>
                    <a:pt x="81864" y="243586"/>
                  </a:cubicBezTo>
                  <a:cubicBezTo>
                    <a:pt x="94818" y="243967"/>
                    <a:pt x="140157" y="199294"/>
                    <a:pt x="135108" y="191198"/>
                  </a:cubicBezTo>
                  <a:cubicBezTo>
                    <a:pt x="125203" y="175577"/>
                    <a:pt x="136251" y="147478"/>
                    <a:pt x="161874" y="123856"/>
                  </a:cubicBezTo>
                  <a:cubicBezTo>
                    <a:pt x="178066" y="108807"/>
                    <a:pt x="188448" y="91567"/>
                    <a:pt x="184734" y="85661"/>
                  </a:cubicBezTo>
                  <a:cubicBezTo>
                    <a:pt x="181114" y="79566"/>
                    <a:pt x="185782" y="71850"/>
                    <a:pt x="195116" y="68326"/>
                  </a:cubicBezTo>
                  <a:cubicBezTo>
                    <a:pt x="219214" y="58991"/>
                    <a:pt x="216452" y="18320"/>
                    <a:pt x="191020" y="4604"/>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9" name="Google Shape;4099;p41"/>
            <p:cNvSpPr/>
            <p:nvPr/>
          </p:nvSpPr>
          <p:spPr>
            <a:xfrm>
              <a:off x="9427888" y="4185792"/>
              <a:ext cx="595145" cy="346014"/>
            </a:xfrm>
            <a:custGeom>
              <a:rect b="b" l="l" r="r" t="t"/>
              <a:pathLst>
                <a:path extrusionOk="0" h="346014" w="595145">
                  <a:moveTo>
                    <a:pt x="425914" y="261810"/>
                  </a:moveTo>
                  <a:cubicBezTo>
                    <a:pt x="426581" y="262286"/>
                    <a:pt x="427343" y="262858"/>
                    <a:pt x="428105" y="263525"/>
                  </a:cubicBezTo>
                  <a:cubicBezTo>
                    <a:pt x="432867" y="270287"/>
                    <a:pt x="437630" y="278955"/>
                    <a:pt x="440868" y="287337"/>
                  </a:cubicBezTo>
                  <a:cubicBezTo>
                    <a:pt x="443440" y="294005"/>
                    <a:pt x="448012" y="300291"/>
                    <a:pt x="454012" y="306006"/>
                  </a:cubicBezTo>
                  <a:cubicBezTo>
                    <a:pt x="462680" y="318579"/>
                    <a:pt x="478302" y="329247"/>
                    <a:pt x="496875" y="334677"/>
                  </a:cubicBezTo>
                  <a:cubicBezTo>
                    <a:pt x="546310" y="348964"/>
                    <a:pt x="546405" y="348964"/>
                    <a:pt x="556311" y="339058"/>
                  </a:cubicBezTo>
                  <a:cubicBezTo>
                    <a:pt x="561074" y="334391"/>
                    <a:pt x="569646" y="329819"/>
                    <a:pt x="575361" y="328961"/>
                  </a:cubicBezTo>
                  <a:cubicBezTo>
                    <a:pt x="596887" y="326104"/>
                    <a:pt x="598507" y="324485"/>
                    <a:pt x="591268" y="312674"/>
                  </a:cubicBezTo>
                  <a:cubicBezTo>
                    <a:pt x="589649" y="310007"/>
                    <a:pt x="587648" y="308292"/>
                    <a:pt x="585458" y="307340"/>
                  </a:cubicBezTo>
                  <a:cubicBezTo>
                    <a:pt x="584886" y="306102"/>
                    <a:pt x="584029" y="304768"/>
                    <a:pt x="583172" y="303244"/>
                  </a:cubicBezTo>
                  <a:cubicBezTo>
                    <a:pt x="578409" y="295434"/>
                    <a:pt x="571075" y="295148"/>
                    <a:pt x="562502" y="302196"/>
                  </a:cubicBezTo>
                  <a:cubicBezTo>
                    <a:pt x="551549" y="311340"/>
                    <a:pt x="527546" y="297434"/>
                    <a:pt x="508210" y="276955"/>
                  </a:cubicBezTo>
                  <a:cubicBezTo>
                    <a:pt x="497352" y="263429"/>
                    <a:pt x="489160" y="248285"/>
                    <a:pt x="487731" y="235236"/>
                  </a:cubicBezTo>
                  <a:cubicBezTo>
                    <a:pt x="486207" y="221519"/>
                    <a:pt x="477063" y="205899"/>
                    <a:pt x="461823" y="189611"/>
                  </a:cubicBezTo>
                  <a:cubicBezTo>
                    <a:pt x="427057" y="146082"/>
                    <a:pt x="345428" y="95885"/>
                    <a:pt x="251797" y="63690"/>
                  </a:cubicBezTo>
                  <a:lnTo>
                    <a:pt x="184931" y="40544"/>
                  </a:lnTo>
                  <a:lnTo>
                    <a:pt x="158737" y="65214"/>
                  </a:lnTo>
                  <a:cubicBezTo>
                    <a:pt x="137688" y="84931"/>
                    <a:pt x="129401" y="87122"/>
                    <a:pt x="116161" y="76168"/>
                  </a:cubicBezTo>
                  <a:cubicBezTo>
                    <a:pt x="112161" y="69501"/>
                    <a:pt x="110541" y="62166"/>
                    <a:pt x="112637" y="56927"/>
                  </a:cubicBezTo>
                  <a:cubicBezTo>
                    <a:pt x="115685" y="48927"/>
                    <a:pt x="111494" y="37116"/>
                    <a:pt x="103397" y="30734"/>
                  </a:cubicBezTo>
                  <a:cubicBezTo>
                    <a:pt x="103112" y="30543"/>
                    <a:pt x="102731" y="30258"/>
                    <a:pt x="102445" y="30067"/>
                  </a:cubicBezTo>
                  <a:cubicBezTo>
                    <a:pt x="100635" y="26733"/>
                    <a:pt x="98254" y="23685"/>
                    <a:pt x="95301" y="21304"/>
                  </a:cubicBezTo>
                  <a:cubicBezTo>
                    <a:pt x="76537" y="6445"/>
                    <a:pt x="11100" y="-6128"/>
                    <a:pt x="1766" y="3207"/>
                  </a:cubicBezTo>
                  <a:cubicBezTo>
                    <a:pt x="-3473" y="8445"/>
                    <a:pt x="3575" y="20733"/>
                    <a:pt x="14625" y="31782"/>
                  </a:cubicBezTo>
                  <a:cubicBezTo>
                    <a:pt x="23864" y="44354"/>
                    <a:pt x="41104" y="58261"/>
                    <a:pt x="54439" y="61309"/>
                  </a:cubicBezTo>
                  <a:cubicBezTo>
                    <a:pt x="52915" y="62261"/>
                    <a:pt x="51105" y="63309"/>
                    <a:pt x="49010" y="64548"/>
                  </a:cubicBezTo>
                  <a:cubicBezTo>
                    <a:pt x="32817" y="74073"/>
                    <a:pt x="31293" y="80835"/>
                    <a:pt x="41485" y="99790"/>
                  </a:cubicBezTo>
                  <a:cubicBezTo>
                    <a:pt x="45295" y="106839"/>
                    <a:pt x="48819" y="111315"/>
                    <a:pt x="52248" y="113697"/>
                  </a:cubicBezTo>
                  <a:cubicBezTo>
                    <a:pt x="59963" y="126079"/>
                    <a:pt x="66726" y="128270"/>
                    <a:pt x="74156" y="120745"/>
                  </a:cubicBezTo>
                  <a:cubicBezTo>
                    <a:pt x="82347" y="112363"/>
                    <a:pt x="103112" y="117697"/>
                    <a:pt x="141974" y="137985"/>
                  </a:cubicBezTo>
                  <a:cubicBezTo>
                    <a:pt x="167501" y="151320"/>
                    <a:pt x="186169" y="163798"/>
                    <a:pt x="198171" y="175704"/>
                  </a:cubicBezTo>
                  <a:cubicBezTo>
                    <a:pt x="210363" y="192278"/>
                    <a:pt x="209125" y="207899"/>
                    <a:pt x="195028" y="223520"/>
                  </a:cubicBezTo>
                  <a:cubicBezTo>
                    <a:pt x="181884" y="238093"/>
                    <a:pt x="184170" y="253904"/>
                    <a:pt x="194456" y="256952"/>
                  </a:cubicBezTo>
                  <a:cubicBezTo>
                    <a:pt x="196361" y="266192"/>
                    <a:pt x="205601" y="270764"/>
                    <a:pt x="218364" y="262953"/>
                  </a:cubicBezTo>
                  <a:cubicBezTo>
                    <a:pt x="223603" y="259619"/>
                    <a:pt x="247320" y="267430"/>
                    <a:pt x="270942" y="280098"/>
                  </a:cubicBezTo>
                  <a:cubicBezTo>
                    <a:pt x="316091" y="304197"/>
                    <a:pt x="365049" y="305244"/>
                    <a:pt x="360287" y="281718"/>
                  </a:cubicBezTo>
                  <a:cubicBezTo>
                    <a:pt x="356953" y="265525"/>
                    <a:pt x="407245" y="250190"/>
                    <a:pt x="425914" y="26181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0" name="Google Shape;4100;p41"/>
            <p:cNvSpPr/>
            <p:nvPr/>
          </p:nvSpPr>
          <p:spPr>
            <a:xfrm>
              <a:off x="9815004" y="5582192"/>
              <a:ext cx="115662" cy="105463"/>
            </a:xfrm>
            <a:custGeom>
              <a:rect b="b" l="l" r="r" t="t"/>
              <a:pathLst>
                <a:path extrusionOk="0" h="105463" w="115662">
                  <a:moveTo>
                    <a:pt x="47180" y="28"/>
                  </a:moveTo>
                  <a:cubicBezTo>
                    <a:pt x="20224" y="409"/>
                    <a:pt x="-922" y="3267"/>
                    <a:pt x="31" y="6410"/>
                  </a:cubicBezTo>
                  <a:cubicBezTo>
                    <a:pt x="1174" y="9458"/>
                    <a:pt x="5746" y="27556"/>
                    <a:pt x="10223" y="46415"/>
                  </a:cubicBezTo>
                  <a:cubicBezTo>
                    <a:pt x="14795" y="65274"/>
                    <a:pt x="23462" y="86992"/>
                    <a:pt x="29558" y="94802"/>
                  </a:cubicBezTo>
                  <a:cubicBezTo>
                    <a:pt x="46227" y="116043"/>
                    <a:pt x="98710" y="103184"/>
                    <a:pt x="102043" y="76990"/>
                  </a:cubicBezTo>
                  <a:cubicBezTo>
                    <a:pt x="102615" y="72799"/>
                    <a:pt x="107092" y="60322"/>
                    <a:pt x="111854" y="49177"/>
                  </a:cubicBezTo>
                  <a:cubicBezTo>
                    <a:pt x="125761" y="17840"/>
                    <a:pt x="100996" y="-829"/>
                    <a:pt x="47180" y="28"/>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1" name="Google Shape;4101;p41"/>
            <p:cNvSpPr/>
            <p:nvPr/>
          </p:nvSpPr>
          <p:spPr>
            <a:xfrm>
              <a:off x="5600324" y="2021253"/>
              <a:ext cx="218311" cy="388862"/>
            </a:xfrm>
            <a:custGeom>
              <a:rect b="b" l="l" r="r" t="t"/>
              <a:pathLst>
                <a:path extrusionOk="0" h="388862" w="218311">
                  <a:moveTo>
                    <a:pt x="7233" y="125681"/>
                  </a:moveTo>
                  <a:cubicBezTo>
                    <a:pt x="14091" y="129872"/>
                    <a:pt x="13901" y="137587"/>
                    <a:pt x="6566" y="146350"/>
                  </a:cubicBezTo>
                  <a:cubicBezTo>
                    <a:pt x="-1625" y="156161"/>
                    <a:pt x="1804" y="166162"/>
                    <a:pt x="18378" y="180164"/>
                  </a:cubicBezTo>
                  <a:cubicBezTo>
                    <a:pt x="36189" y="195499"/>
                    <a:pt x="38761" y="203881"/>
                    <a:pt x="28760" y="215692"/>
                  </a:cubicBezTo>
                  <a:cubicBezTo>
                    <a:pt x="19997" y="226360"/>
                    <a:pt x="19711" y="233409"/>
                    <a:pt x="27998" y="238552"/>
                  </a:cubicBezTo>
                  <a:cubicBezTo>
                    <a:pt x="39999" y="245982"/>
                    <a:pt x="41618" y="244172"/>
                    <a:pt x="44190" y="219788"/>
                  </a:cubicBezTo>
                  <a:cubicBezTo>
                    <a:pt x="47048" y="193785"/>
                    <a:pt x="68574" y="199309"/>
                    <a:pt x="70193" y="226456"/>
                  </a:cubicBezTo>
                  <a:cubicBezTo>
                    <a:pt x="71241" y="245220"/>
                    <a:pt x="64383" y="255983"/>
                    <a:pt x="48953" y="259984"/>
                  </a:cubicBezTo>
                  <a:cubicBezTo>
                    <a:pt x="36475" y="263317"/>
                    <a:pt x="29426" y="271033"/>
                    <a:pt x="33332" y="277414"/>
                  </a:cubicBezTo>
                  <a:cubicBezTo>
                    <a:pt x="37237" y="283701"/>
                    <a:pt x="35046" y="292178"/>
                    <a:pt x="28664" y="296179"/>
                  </a:cubicBezTo>
                  <a:cubicBezTo>
                    <a:pt x="10948" y="307132"/>
                    <a:pt x="26569" y="324658"/>
                    <a:pt x="55049" y="325706"/>
                  </a:cubicBezTo>
                  <a:cubicBezTo>
                    <a:pt x="75718" y="326468"/>
                    <a:pt x="73718" y="329516"/>
                    <a:pt x="42952" y="342851"/>
                  </a:cubicBezTo>
                  <a:cubicBezTo>
                    <a:pt x="6566" y="358758"/>
                    <a:pt x="-1720" y="370664"/>
                    <a:pt x="13139" y="385523"/>
                  </a:cubicBezTo>
                  <a:cubicBezTo>
                    <a:pt x="17139" y="389524"/>
                    <a:pt x="24949" y="390000"/>
                    <a:pt x="30379" y="386571"/>
                  </a:cubicBezTo>
                  <a:cubicBezTo>
                    <a:pt x="35999" y="383142"/>
                    <a:pt x="67336" y="378094"/>
                    <a:pt x="100007" y="375522"/>
                  </a:cubicBezTo>
                  <a:cubicBezTo>
                    <a:pt x="182684" y="368569"/>
                    <a:pt x="199829" y="361425"/>
                    <a:pt x="212306" y="328659"/>
                  </a:cubicBezTo>
                  <a:cubicBezTo>
                    <a:pt x="224498" y="296369"/>
                    <a:pt x="218021" y="279129"/>
                    <a:pt x="193828" y="279129"/>
                  </a:cubicBezTo>
                  <a:cubicBezTo>
                    <a:pt x="184684" y="279129"/>
                    <a:pt x="176873" y="275224"/>
                    <a:pt x="176492" y="270556"/>
                  </a:cubicBezTo>
                  <a:cubicBezTo>
                    <a:pt x="173159" y="237695"/>
                    <a:pt x="164300" y="218645"/>
                    <a:pt x="135630" y="182736"/>
                  </a:cubicBezTo>
                  <a:cubicBezTo>
                    <a:pt x="117723" y="160352"/>
                    <a:pt x="99054" y="141874"/>
                    <a:pt x="94101" y="141874"/>
                  </a:cubicBezTo>
                  <a:cubicBezTo>
                    <a:pt x="89339" y="141874"/>
                    <a:pt x="93625" y="129110"/>
                    <a:pt x="103912" y="113394"/>
                  </a:cubicBezTo>
                  <a:cubicBezTo>
                    <a:pt x="120676" y="87772"/>
                    <a:pt x="120866" y="84247"/>
                    <a:pt x="104674" y="78056"/>
                  </a:cubicBezTo>
                  <a:cubicBezTo>
                    <a:pt x="94863" y="74246"/>
                    <a:pt x="81433" y="74532"/>
                    <a:pt x="74861" y="78628"/>
                  </a:cubicBezTo>
                  <a:cubicBezTo>
                    <a:pt x="55906" y="90439"/>
                    <a:pt x="60954" y="73675"/>
                    <a:pt x="86100" y="41671"/>
                  </a:cubicBezTo>
                  <a:cubicBezTo>
                    <a:pt x="123724" y="-6145"/>
                    <a:pt x="94101" y="-16051"/>
                    <a:pt x="48476" y="29002"/>
                  </a:cubicBezTo>
                  <a:cubicBezTo>
                    <a:pt x="7614" y="69103"/>
                    <a:pt x="-11531" y="114060"/>
                    <a:pt x="7233" y="12568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2" name="Google Shape;4102;p41"/>
            <p:cNvSpPr/>
            <p:nvPr/>
          </p:nvSpPr>
          <p:spPr>
            <a:xfrm>
              <a:off x="5481795" y="2192909"/>
              <a:ext cx="128007" cy="162298"/>
            </a:xfrm>
            <a:custGeom>
              <a:rect b="b" l="l" r="r" t="t"/>
              <a:pathLst>
                <a:path extrusionOk="0" h="162298" w="128007">
                  <a:moveTo>
                    <a:pt x="1937" y="145954"/>
                  </a:moveTo>
                  <a:cubicBezTo>
                    <a:pt x="10891" y="169195"/>
                    <a:pt x="16225" y="168624"/>
                    <a:pt x="72518" y="137953"/>
                  </a:cubicBezTo>
                  <a:cubicBezTo>
                    <a:pt x="110046" y="117474"/>
                    <a:pt x="119285" y="105473"/>
                    <a:pt x="125096" y="69659"/>
                  </a:cubicBezTo>
                  <a:cubicBezTo>
                    <a:pt x="131477" y="30511"/>
                    <a:pt x="129001" y="24510"/>
                    <a:pt x="100997" y="10128"/>
                  </a:cubicBezTo>
                  <a:cubicBezTo>
                    <a:pt x="72708" y="-4541"/>
                    <a:pt x="67850" y="-3969"/>
                    <a:pt x="49467" y="16414"/>
                  </a:cubicBezTo>
                  <a:cubicBezTo>
                    <a:pt x="38418" y="28797"/>
                    <a:pt x="33846" y="39179"/>
                    <a:pt x="39561" y="39465"/>
                  </a:cubicBezTo>
                  <a:cubicBezTo>
                    <a:pt x="45276" y="39941"/>
                    <a:pt x="37466" y="45180"/>
                    <a:pt x="22321" y="51276"/>
                  </a:cubicBezTo>
                  <a:cubicBezTo>
                    <a:pt x="2223" y="59372"/>
                    <a:pt x="-1968" y="65754"/>
                    <a:pt x="7271" y="74993"/>
                  </a:cubicBezTo>
                  <a:cubicBezTo>
                    <a:pt x="16320" y="84042"/>
                    <a:pt x="16320" y="93090"/>
                    <a:pt x="7367" y="107473"/>
                  </a:cubicBezTo>
                  <a:cubicBezTo>
                    <a:pt x="318" y="118236"/>
                    <a:pt x="-2063" y="135667"/>
                    <a:pt x="1937" y="145954"/>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3" name="Google Shape;4103;p41"/>
            <p:cNvSpPr/>
            <p:nvPr/>
          </p:nvSpPr>
          <p:spPr>
            <a:xfrm>
              <a:off x="5093703" y="1700792"/>
              <a:ext cx="295023" cy="144107"/>
            </a:xfrm>
            <a:custGeom>
              <a:rect b="b" l="l" r="r" t="t"/>
              <a:pathLst>
                <a:path extrusionOk="0" h="144107" w="295023">
                  <a:moveTo>
                    <a:pt x="286683" y="48664"/>
                  </a:moveTo>
                  <a:cubicBezTo>
                    <a:pt x="278205" y="42282"/>
                    <a:pt x="267823" y="27709"/>
                    <a:pt x="263441" y="16374"/>
                  </a:cubicBezTo>
                  <a:cubicBezTo>
                    <a:pt x="256774" y="-1343"/>
                    <a:pt x="247821" y="-3152"/>
                    <a:pt x="201624" y="3706"/>
                  </a:cubicBezTo>
                  <a:cubicBezTo>
                    <a:pt x="171906" y="8182"/>
                    <a:pt x="137045" y="12374"/>
                    <a:pt x="124281" y="13040"/>
                  </a:cubicBezTo>
                  <a:cubicBezTo>
                    <a:pt x="111613" y="13612"/>
                    <a:pt x="103707" y="17993"/>
                    <a:pt x="106946" y="22565"/>
                  </a:cubicBezTo>
                  <a:cubicBezTo>
                    <a:pt x="115709" y="35519"/>
                    <a:pt x="69513" y="63237"/>
                    <a:pt x="32079" y="67523"/>
                  </a:cubicBezTo>
                  <a:cubicBezTo>
                    <a:pt x="-11260" y="72476"/>
                    <a:pt x="-10497" y="92574"/>
                    <a:pt x="33222" y="100099"/>
                  </a:cubicBezTo>
                  <a:cubicBezTo>
                    <a:pt x="51701" y="103337"/>
                    <a:pt x="64369" y="110481"/>
                    <a:pt x="61226" y="116101"/>
                  </a:cubicBezTo>
                  <a:cubicBezTo>
                    <a:pt x="57987" y="121720"/>
                    <a:pt x="65798" y="130293"/>
                    <a:pt x="78371" y="135246"/>
                  </a:cubicBezTo>
                  <a:cubicBezTo>
                    <a:pt x="116566" y="150105"/>
                    <a:pt x="146760" y="146867"/>
                    <a:pt x="211149" y="121054"/>
                  </a:cubicBezTo>
                  <a:cubicBezTo>
                    <a:pt x="283634" y="91812"/>
                    <a:pt x="310209" y="66380"/>
                    <a:pt x="286683" y="48664"/>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4" name="Google Shape;4104;p41"/>
            <p:cNvSpPr/>
            <p:nvPr/>
          </p:nvSpPr>
          <p:spPr>
            <a:xfrm>
              <a:off x="5090962" y="1711599"/>
              <a:ext cx="83011" cy="43134"/>
            </a:xfrm>
            <a:custGeom>
              <a:rect b="b" l="l" r="r" t="t"/>
              <a:pathLst>
                <a:path extrusionOk="0" h="43134" w="83011">
                  <a:moveTo>
                    <a:pt x="75302" y="26427"/>
                  </a:moveTo>
                  <a:cubicBezTo>
                    <a:pt x="86732" y="12615"/>
                    <a:pt x="85779" y="8043"/>
                    <a:pt x="70254" y="2043"/>
                  </a:cubicBezTo>
                  <a:cubicBezTo>
                    <a:pt x="46251" y="-7101"/>
                    <a:pt x="-8423" y="16521"/>
                    <a:pt x="1102" y="32046"/>
                  </a:cubicBezTo>
                  <a:cubicBezTo>
                    <a:pt x="11675" y="49287"/>
                    <a:pt x="59205" y="45667"/>
                    <a:pt x="75302" y="26427"/>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5" name="Google Shape;4105;p41"/>
            <p:cNvSpPr/>
            <p:nvPr/>
          </p:nvSpPr>
          <p:spPr>
            <a:xfrm>
              <a:off x="7226756" y="1189756"/>
              <a:ext cx="473723" cy="321767"/>
            </a:xfrm>
            <a:custGeom>
              <a:rect b="b" l="l" r="r" t="t"/>
              <a:pathLst>
                <a:path extrusionOk="0" h="321767" w="473723">
                  <a:moveTo>
                    <a:pt x="18053" y="273664"/>
                  </a:moveTo>
                  <a:cubicBezTo>
                    <a:pt x="27006" y="273759"/>
                    <a:pt x="36436" y="280331"/>
                    <a:pt x="39199" y="288332"/>
                  </a:cubicBezTo>
                  <a:cubicBezTo>
                    <a:pt x="41294" y="294905"/>
                    <a:pt x="40246" y="299477"/>
                    <a:pt x="37008" y="300048"/>
                  </a:cubicBezTo>
                  <a:cubicBezTo>
                    <a:pt x="36627" y="299953"/>
                    <a:pt x="36341" y="299953"/>
                    <a:pt x="35960" y="299858"/>
                  </a:cubicBezTo>
                  <a:cubicBezTo>
                    <a:pt x="34626" y="299381"/>
                    <a:pt x="33388" y="299381"/>
                    <a:pt x="32150" y="299381"/>
                  </a:cubicBezTo>
                  <a:cubicBezTo>
                    <a:pt x="25007" y="298715"/>
                    <a:pt x="19101" y="306144"/>
                    <a:pt x="19101" y="316622"/>
                  </a:cubicBezTo>
                  <a:cubicBezTo>
                    <a:pt x="19101" y="318336"/>
                    <a:pt x="47390" y="320527"/>
                    <a:pt x="81775" y="321575"/>
                  </a:cubicBezTo>
                  <a:cubicBezTo>
                    <a:pt x="85776" y="321670"/>
                    <a:pt x="89586" y="321765"/>
                    <a:pt x="93301" y="321765"/>
                  </a:cubicBezTo>
                  <a:cubicBezTo>
                    <a:pt x="149689" y="321956"/>
                    <a:pt x="174739" y="307954"/>
                    <a:pt x="138544" y="294619"/>
                  </a:cubicBezTo>
                  <a:cubicBezTo>
                    <a:pt x="87109" y="275474"/>
                    <a:pt x="89395" y="240993"/>
                    <a:pt x="146069" y="178128"/>
                  </a:cubicBezTo>
                  <a:cubicBezTo>
                    <a:pt x="193313" y="125645"/>
                    <a:pt x="238271" y="96594"/>
                    <a:pt x="271990" y="96594"/>
                  </a:cubicBezTo>
                  <a:cubicBezTo>
                    <a:pt x="296278" y="96594"/>
                    <a:pt x="421913" y="57256"/>
                    <a:pt x="456108" y="38873"/>
                  </a:cubicBezTo>
                  <a:cubicBezTo>
                    <a:pt x="477349" y="27538"/>
                    <a:pt x="478492" y="23537"/>
                    <a:pt x="464300" y="9345"/>
                  </a:cubicBezTo>
                  <a:cubicBezTo>
                    <a:pt x="457917" y="3059"/>
                    <a:pt x="452488" y="-180"/>
                    <a:pt x="444201" y="11"/>
                  </a:cubicBezTo>
                  <a:cubicBezTo>
                    <a:pt x="433915" y="-275"/>
                    <a:pt x="419151" y="5154"/>
                    <a:pt x="391433" y="17346"/>
                  </a:cubicBezTo>
                  <a:cubicBezTo>
                    <a:pt x="362573" y="30205"/>
                    <a:pt x="332283" y="37349"/>
                    <a:pt x="310566" y="37063"/>
                  </a:cubicBezTo>
                  <a:cubicBezTo>
                    <a:pt x="307709" y="36968"/>
                    <a:pt x="304851" y="36777"/>
                    <a:pt x="302375" y="36396"/>
                  </a:cubicBezTo>
                  <a:cubicBezTo>
                    <a:pt x="299517" y="36015"/>
                    <a:pt x="296374" y="35825"/>
                    <a:pt x="292944" y="35729"/>
                  </a:cubicBezTo>
                  <a:cubicBezTo>
                    <a:pt x="271799" y="35063"/>
                    <a:pt x="240748" y="41540"/>
                    <a:pt x="215411" y="52493"/>
                  </a:cubicBezTo>
                  <a:cubicBezTo>
                    <a:pt x="188169" y="64114"/>
                    <a:pt x="151022" y="73734"/>
                    <a:pt x="133115" y="73734"/>
                  </a:cubicBezTo>
                  <a:cubicBezTo>
                    <a:pt x="98825" y="73734"/>
                    <a:pt x="79109" y="89927"/>
                    <a:pt x="98825" y="102119"/>
                  </a:cubicBezTo>
                  <a:cubicBezTo>
                    <a:pt x="105492" y="106214"/>
                    <a:pt x="96920" y="121931"/>
                    <a:pt x="79013" y="138599"/>
                  </a:cubicBezTo>
                  <a:cubicBezTo>
                    <a:pt x="61773" y="154792"/>
                    <a:pt x="48914" y="172604"/>
                    <a:pt x="50534" y="178033"/>
                  </a:cubicBezTo>
                  <a:cubicBezTo>
                    <a:pt x="52057" y="183557"/>
                    <a:pt x="48342" y="188129"/>
                    <a:pt x="42152" y="188129"/>
                  </a:cubicBezTo>
                  <a:cubicBezTo>
                    <a:pt x="29674" y="188129"/>
                    <a:pt x="-2425" y="244803"/>
                    <a:pt x="146" y="262424"/>
                  </a:cubicBezTo>
                  <a:cubicBezTo>
                    <a:pt x="1194" y="268520"/>
                    <a:pt x="9195" y="273664"/>
                    <a:pt x="18053" y="273664"/>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6" name="Google Shape;4106;p41"/>
            <p:cNvSpPr/>
            <p:nvPr/>
          </p:nvSpPr>
          <p:spPr>
            <a:xfrm>
              <a:off x="6063754" y="971816"/>
              <a:ext cx="486128" cy="256199"/>
            </a:xfrm>
            <a:custGeom>
              <a:rect b="b" l="l" r="r" t="t"/>
              <a:pathLst>
                <a:path extrusionOk="0" h="256199" w="486128">
                  <a:moveTo>
                    <a:pt x="14910" y="136322"/>
                  </a:moveTo>
                  <a:cubicBezTo>
                    <a:pt x="24340" y="144894"/>
                    <a:pt x="31483" y="148800"/>
                    <a:pt x="36817" y="148228"/>
                  </a:cubicBezTo>
                  <a:cubicBezTo>
                    <a:pt x="40532" y="148419"/>
                    <a:pt x="43485" y="146799"/>
                    <a:pt x="45866" y="143085"/>
                  </a:cubicBezTo>
                  <a:cubicBezTo>
                    <a:pt x="48533" y="138798"/>
                    <a:pt x="51391" y="136608"/>
                    <a:pt x="54820" y="136417"/>
                  </a:cubicBezTo>
                  <a:cubicBezTo>
                    <a:pt x="58535" y="136798"/>
                    <a:pt x="62916" y="139179"/>
                    <a:pt x="68440" y="143847"/>
                  </a:cubicBezTo>
                  <a:cubicBezTo>
                    <a:pt x="74917" y="149181"/>
                    <a:pt x="80157" y="151657"/>
                    <a:pt x="85681" y="151086"/>
                  </a:cubicBezTo>
                  <a:cubicBezTo>
                    <a:pt x="91586" y="151086"/>
                    <a:pt x="97778" y="147657"/>
                    <a:pt x="106255" y="140418"/>
                  </a:cubicBezTo>
                  <a:cubicBezTo>
                    <a:pt x="123876" y="125178"/>
                    <a:pt x="147784" y="113843"/>
                    <a:pt x="159309" y="113462"/>
                  </a:cubicBezTo>
                  <a:cubicBezTo>
                    <a:pt x="162547" y="113652"/>
                    <a:pt x="164453" y="114891"/>
                    <a:pt x="164453" y="117558"/>
                  </a:cubicBezTo>
                  <a:cubicBezTo>
                    <a:pt x="164453" y="122225"/>
                    <a:pt x="152832" y="131083"/>
                    <a:pt x="138735" y="137179"/>
                  </a:cubicBezTo>
                  <a:cubicBezTo>
                    <a:pt x="112350" y="148800"/>
                    <a:pt x="109779" y="170040"/>
                    <a:pt x="132544" y="169945"/>
                  </a:cubicBezTo>
                  <a:cubicBezTo>
                    <a:pt x="134258" y="170040"/>
                    <a:pt x="135973" y="170040"/>
                    <a:pt x="137973" y="169755"/>
                  </a:cubicBezTo>
                  <a:cubicBezTo>
                    <a:pt x="138830" y="169659"/>
                    <a:pt x="139592" y="169659"/>
                    <a:pt x="140354" y="169659"/>
                  </a:cubicBezTo>
                  <a:cubicBezTo>
                    <a:pt x="147593" y="170040"/>
                    <a:pt x="153022" y="173565"/>
                    <a:pt x="153022" y="178327"/>
                  </a:cubicBezTo>
                  <a:cubicBezTo>
                    <a:pt x="153022" y="183947"/>
                    <a:pt x="142926" y="188519"/>
                    <a:pt x="130829" y="188519"/>
                  </a:cubicBezTo>
                  <a:cubicBezTo>
                    <a:pt x="96444" y="188519"/>
                    <a:pt x="91110" y="210141"/>
                    <a:pt x="122638" y="222142"/>
                  </a:cubicBezTo>
                  <a:cubicBezTo>
                    <a:pt x="138068" y="227952"/>
                    <a:pt x="154165" y="238239"/>
                    <a:pt x="158356" y="245002"/>
                  </a:cubicBezTo>
                  <a:cubicBezTo>
                    <a:pt x="163119" y="252622"/>
                    <a:pt x="167881" y="256432"/>
                    <a:pt x="173120" y="256146"/>
                  </a:cubicBezTo>
                  <a:cubicBezTo>
                    <a:pt x="184074" y="257289"/>
                    <a:pt x="197123" y="240144"/>
                    <a:pt x="217031" y="200711"/>
                  </a:cubicBezTo>
                  <a:cubicBezTo>
                    <a:pt x="232651" y="169755"/>
                    <a:pt x="249606" y="141846"/>
                    <a:pt x="254559" y="138894"/>
                  </a:cubicBezTo>
                  <a:cubicBezTo>
                    <a:pt x="256083" y="137941"/>
                    <a:pt x="257893" y="137560"/>
                    <a:pt x="259893" y="137465"/>
                  </a:cubicBezTo>
                  <a:cubicBezTo>
                    <a:pt x="276085" y="138608"/>
                    <a:pt x="302374" y="163659"/>
                    <a:pt x="299232" y="178613"/>
                  </a:cubicBezTo>
                  <a:cubicBezTo>
                    <a:pt x="297040" y="188995"/>
                    <a:pt x="314662" y="194805"/>
                    <a:pt x="334474" y="195472"/>
                  </a:cubicBezTo>
                  <a:cubicBezTo>
                    <a:pt x="353714" y="196329"/>
                    <a:pt x="375526" y="192234"/>
                    <a:pt x="383718" y="182328"/>
                  </a:cubicBezTo>
                  <a:cubicBezTo>
                    <a:pt x="392290" y="172041"/>
                    <a:pt x="384480" y="161849"/>
                    <a:pt x="354476" y="144037"/>
                  </a:cubicBezTo>
                  <a:cubicBezTo>
                    <a:pt x="331807" y="130797"/>
                    <a:pt x="305803" y="119939"/>
                    <a:pt x="296278" y="119939"/>
                  </a:cubicBezTo>
                  <a:cubicBezTo>
                    <a:pt x="286753" y="119939"/>
                    <a:pt x="282372" y="114795"/>
                    <a:pt x="286182" y="108414"/>
                  </a:cubicBezTo>
                  <a:cubicBezTo>
                    <a:pt x="290087" y="102127"/>
                    <a:pt x="281419" y="92031"/>
                    <a:pt x="266846" y="86220"/>
                  </a:cubicBezTo>
                  <a:cubicBezTo>
                    <a:pt x="247701" y="78600"/>
                    <a:pt x="247892" y="74790"/>
                    <a:pt x="260559" y="74790"/>
                  </a:cubicBezTo>
                  <a:cubicBezTo>
                    <a:pt x="274085" y="75076"/>
                    <a:pt x="299517" y="79077"/>
                    <a:pt x="330378" y="86792"/>
                  </a:cubicBezTo>
                  <a:cubicBezTo>
                    <a:pt x="347809" y="91269"/>
                    <a:pt x="359810" y="93745"/>
                    <a:pt x="369812" y="93840"/>
                  </a:cubicBezTo>
                  <a:cubicBezTo>
                    <a:pt x="386480" y="94412"/>
                    <a:pt x="397434" y="88602"/>
                    <a:pt x="417437" y="74409"/>
                  </a:cubicBezTo>
                  <a:cubicBezTo>
                    <a:pt x="436867" y="60598"/>
                    <a:pt x="458965" y="48311"/>
                    <a:pt x="466585" y="47168"/>
                  </a:cubicBezTo>
                  <a:cubicBezTo>
                    <a:pt x="478397" y="45453"/>
                    <a:pt x="492113" y="29642"/>
                    <a:pt x="483349" y="27927"/>
                  </a:cubicBezTo>
                  <a:cubicBezTo>
                    <a:pt x="481730" y="27546"/>
                    <a:pt x="459918" y="22212"/>
                    <a:pt x="434772" y="15831"/>
                  </a:cubicBezTo>
                  <a:cubicBezTo>
                    <a:pt x="391624" y="4972"/>
                    <a:pt x="366763" y="-362"/>
                    <a:pt x="351904" y="19"/>
                  </a:cubicBezTo>
                  <a:cubicBezTo>
                    <a:pt x="335998" y="19"/>
                    <a:pt x="330759" y="6020"/>
                    <a:pt x="327616" y="18212"/>
                  </a:cubicBezTo>
                  <a:cubicBezTo>
                    <a:pt x="324949" y="28404"/>
                    <a:pt x="322282" y="33166"/>
                    <a:pt x="318091" y="33452"/>
                  </a:cubicBezTo>
                  <a:cubicBezTo>
                    <a:pt x="315233" y="32976"/>
                    <a:pt x="311804" y="30880"/>
                    <a:pt x="307328" y="27165"/>
                  </a:cubicBezTo>
                  <a:cubicBezTo>
                    <a:pt x="295041" y="16974"/>
                    <a:pt x="264941" y="9544"/>
                    <a:pt x="242653" y="9258"/>
                  </a:cubicBezTo>
                  <a:cubicBezTo>
                    <a:pt x="232366" y="8973"/>
                    <a:pt x="223603" y="10116"/>
                    <a:pt x="218840" y="13068"/>
                  </a:cubicBezTo>
                  <a:cubicBezTo>
                    <a:pt x="213507" y="16402"/>
                    <a:pt x="215316" y="26594"/>
                    <a:pt x="222936" y="35738"/>
                  </a:cubicBezTo>
                  <a:cubicBezTo>
                    <a:pt x="233318" y="48311"/>
                    <a:pt x="233413" y="55645"/>
                    <a:pt x="223508" y="65551"/>
                  </a:cubicBezTo>
                  <a:cubicBezTo>
                    <a:pt x="219126" y="69933"/>
                    <a:pt x="215316" y="72028"/>
                    <a:pt x="211506" y="72028"/>
                  </a:cubicBezTo>
                  <a:cubicBezTo>
                    <a:pt x="207220" y="71266"/>
                    <a:pt x="202838" y="67647"/>
                    <a:pt x="197504" y="60979"/>
                  </a:cubicBezTo>
                  <a:cubicBezTo>
                    <a:pt x="183693" y="43929"/>
                    <a:pt x="168453" y="35262"/>
                    <a:pt x="155499" y="35643"/>
                  </a:cubicBezTo>
                  <a:cubicBezTo>
                    <a:pt x="145022" y="35357"/>
                    <a:pt x="135973" y="40596"/>
                    <a:pt x="129972" y="51835"/>
                  </a:cubicBezTo>
                  <a:cubicBezTo>
                    <a:pt x="123400" y="64122"/>
                    <a:pt x="109493" y="74124"/>
                    <a:pt x="99111" y="74219"/>
                  </a:cubicBezTo>
                  <a:cubicBezTo>
                    <a:pt x="84633" y="74028"/>
                    <a:pt x="85490" y="71361"/>
                    <a:pt x="103874" y="57931"/>
                  </a:cubicBezTo>
                  <a:cubicBezTo>
                    <a:pt x="123495" y="43453"/>
                    <a:pt x="123876" y="40786"/>
                    <a:pt x="107398" y="34404"/>
                  </a:cubicBezTo>
                  <a:cubicBezTo>
                    <a:pt x="102159" y="32404"/>
                    <a:pt x="95301" y="31547"/>
                    <a:pt x="87776" y="31547"/>
                  </a:cubicBezTo>
                  <a:cubicBezTo>
                    <a:pt x="56153" y="31166"/>
                    <a:pt x="10147" y="47930"/>
                    <a:pt x="10147" y="63551"/>
                  </a:cubicBezTo>
                  <a:cubicBezTo>
                    <a:pt x="10147" y="72409"/>
                    <a:pt x="16815" y="77267"/>
                    <a:pt x="27578" y="76695"/>
                  </a:cubicBezTo>
                  <a:cubicBezTo>
                    <a:pt x="29578" y="76695"/>
                    <a:pt x="31579" y="76600"/>
                    <a:pt x="33865" y="76124"/>
                  </a:cubicBezTo>
                  <a:cubicBezTo>
                    <a:pt x="38246" y="75362"/>
                    <a:pt x="41580" y="74886"/>
                    <a:pt x="44152" y="74790"/>
                  </a:cubicBezTo>
                  <a:cubicBezTo>
                    <a:pt x="50724" y="75076"/>
                    <a:pt x="48819" y="79172"/>
                    <a:pt x="39675" y="90221"/>
                  </a:cubicBezTo>
                  <a:cubicBezTo>
                    <a:pt x="33484" y="97650"/>
                    <a:pt x="25769" y="102603"/>
                    <a:pt x="20149" y="103270"/>
                  </a:cubicBezTo>
                  <a:cubicBezTo>
                    <a:pt x="18910" y="103270"/>
                    <a:pt x="17767" y="102984"/>
                    <a:pt x="16910" y="102413"/>
                  </a:cubicBezTo>
                  <a:cubicBezTo>
                    <a:pt x="12909" y="99936"/>
                    <a:pt x="9767" y="99079"/>
                    <a:pt x="7385" y="99460"/>
                  </a:cubicBezTo>
                  <a:cubicBezTo>
                    <a:pt x="-4521" y="98698"/>
                    <a:pt x="-2044" y="120891"/>
                    <a:pt x="14910" y="136322"/>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7" name="Google Shape;4107;p41"/>
            <p:cNvSpPr/>
            <p:nvPr/>
          </p:nvSpPr>
          <p:spPr>
            <a:xfrm>
              <a:off x="3681888" y="3518525"/>
              <a:ext cx="166300" cy="66564"/>
            </a:xfrm>
            <a:custGeom>
              <a:rect b="b" l="l" r="r" t="t"/>
              <a:pathLst>
                <a:path extrusionOk="0" h="66564" w="166300">
                  <a:moveTo>
                    <a:pt x="33147" y="11915"/>
                  </a:moveTo>
                  <a:cubicBezTo>
                    <a:pt x="30670" y="17821"/>
                    <a:pt x="20384" y="28680"/>
                    <a:pt x="10287" y="36204"/>
                  </a:cubicBezTo>
                  <a:cubicBezTo>
                    <a:pt x="-9620" y="50682"/>
                    <a:pt x="-2667" y="56112"/>
                    <a:pt x="49149" y="65637"/>
                  </a:cubicBezTo>
                  <a:cubicBezTo>
                    <a:pt x="61722" y="67923"/>
                    <a:pt x="86677" y="65827"/>
                    <a:pt x="104680" y="61065"/>
                  </a:cubicBezTo>
                  <a:cubicBezTo>
                    <a:pt x="122587" y="56112"/>
                    <a:pt x="142684" y="53254"/>
                    <a:pt x="148971" y="54683"/>
                  </a:cubicBezTo>
                  <a:cubicBezTo>
                    <a:pt x="155353" y="55921"/>
                    <a:pt x="162877" y="50873"/>
                    <a:pt x="165640" y="43253"/>
                  </a:cubicBezTo>
                  <a:cubicBezTo>
                    <a:pt x="176689" y="13439"/>
                    <a:pt x="45625" y="-17612"/>
                    <a:pt x="33147" y="11915"/>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8" name="Google Shape;4108;p41"/>
            <p:cNvSpPr/>
            <p:nvPr/>
          </p:nvSpPr>
          <p:spPr>
            <a:xfrm>
              <a:off x="3394839" y="3399587"/>
              <a:ext cx="275053" cy="124568"/>
            </a:xfrm>
            <a:custGeom>
              <a:rect b="b" l="l" r="r" t="t"/>
              <a:pathLst>
                <a:path extrusionOk="0" h="124568" w="275053">
                  <a:moveTo>
                    <a:pt x="191894" y="115899"/>
                  </a:moveTo>
                  <a:cubicBezTo>
                    <a:pt x="194180" y="130853"/>
                    <a:pt x="258474" y="125138"/>
                    <a:pt x="272095" y="108850"/>
                  </a:cubicBezTo>
                  <a:cubicBezTo>
                    <a:pt x="282572" y="96182"/>
                    <a:pt x="267333" y="83990"/>
                    <a:pt x="192085" y="45985"/>
                  </a:cubicBezTo>
                  <a:cubicBezTo>
                    <a:pt x="93501" y="-4116"/>
                    <a:pt x="51401" y="-11451"/>
                    <a:pt x="15396" y="15124"/>
                  </a:cubicBezTo>
                  <a:cubicBezTo>
                    <a:pt x="-6226" y="31031"/>
                    <a:pt x="-5940" y="31793"/>
                    <a:pt x="21778" y="42080"/>
                  </a:cubicBezTo>
                  <a:cubicBezTo>
                    <a:pt x="37399" y="47986"/>
                    <a:pt x="49019" y="55987"/>
                    <a:pt x="47495" y="59987"/>
                  </a:cubicBezTo>
                  <a:cubicBezTo>
                    <a:pt x="41590" y="75037"/>
                    <a:pt x="45019" y="79894"/>
                    <a:pt x="56544" y="72655"/>
                  </a:cubicBezTo>
                  <a:cubicBezTo>
                    <a:pt x="64736" y="67607"/>
                    <a:pt x="64355" y="60082"/>
                    <a:pt x="55211" y="49129"/>
                  </a:cubicBezTo>
                  <a:cubicBezTo>
                    <a:pt x="45971" y="37889"/>
                    <a:pt x="45686" y="33031"/>
                    <a:pt x="54449" y="33031"/>
                  </a:cubicBezTo>
                  <a:cubicBezTo>
                    <a:pt x="73118" y="33031"/>
                    <a:pt x="192657" y="91324"/>
                    <a:pt x="191513" y="99897"/>
                  </a:cubicBezTo>
                  <a:cubicBezTo>
                    <a:pt x="191037" y="103992"/>
                    <a:pt x="191133" y="111136"/>
                    <a:pt x="191894" y="11589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9" name="Google Shape;4109;p41"/>
            <p:cNvSpPr/>
            <p:nvPr/>
          </p:nvSpPr>
          <p:spPr>
            <a:xfrm>
              <a:off x="9387071" y="2755225"/>
              <a:ext cx="369309" cy="371584"/>
            </a:xfrm>
            <a:custGeom>
              <a:rect b="b" l="l" r="r" t="t"/>
              <a:pathLst>
                <a:path extrusionOk="0" h="371584" w="369309">
                  <a:moveTo>
                    <a:pt x="225272" y="142279"/>
                  </a:moveTo>
                  <a:cubicBezTo>
                    <a:pt x="213270" y="132373"/>
                    <a:pt x="207460" y="135612"/>
                    <a:pt x="199078" y="157710"/>
                  </a:cubicBezTo>
                  <a:cubicBezTo>
                    <a:pt x="190696" y="179808"/>
                    <a:pt x="177838" y="187332"/>
                    <a:pt x="139928" y="192381"/>
                  </a:cubicBezTo>
                  <a:cubicBezTo>
                    <a:pt x="108115" y="196762"/>
                    <a:pt x="82111" y="209145"/>
                    <a:pt x="63728" y="228861"/>
                  </a:cubicBezTo>
                  <a:cubicBezTo>
                    <a:pt x="43345" y="250769"/>
                    <a:pt x="31915" y="255722"/>
                    <a:pt x="21533" y="247054"/>
                  </a:cubicBezTo>
                  <a:cubicBezTo>
                    <a:pt x="-4185" y="225623"/>
                    <a:pt x="-7900" y="248673"/>
                    <a:pt x="16008" y="282202"/>
                  </a:cubicBezTo>
                  <a:cubicBezTo>
                    <a:pt x="28771" y="300204"/>
                    <a:pt x="35915" y="320302"/>
                    <a:pt x="31819" y="326874"/>
                  </a:cubicBezTo>
                  <a:cubicBezTo>
                    <a:pt x="27723" y="333541"/>
                    <a:pt x="27247" y="346400"/>
                    <a:pt x="30772" y="355544"/>
                  </a:cubicBezTo>
                  <a:cubicBezTo>
                    <a:pt x="42011" y="384690"/>
                    <a:pt x="62014" y="373356"/>
                    <a:pt x="79920" y="327731"/>
                  </a:cubicBezTo>
                  <a:cubicBezTo>
                    <a:pt x="92589" y="295441"/>
                    <a:pt x="102685" y="284773"/>
                    <a:pt x="116973" y="288488"/>
                  </a:cubicBezTo>
                  <a:cubicBezTo>
                    <a:pt x="127736" y="291346"/>
                    <a:pt x="143262" y="285631"/>
                    <a:pt x="151358" y="275820"/>
                  </a:cubicBezTo>
                  <a:cubicBezTo>
                    <a:pt x="163931" y="260770"/>
                    <a:pt x="162121" y="256389"/>
                    <a:pt x="139166" y="247150"/>
                  </a:cubicBezTo>
                  <a:cubicBezTo>
                    <a:pt x="112401" y="236481"/>
                    <a:pt x="112401" y="236386"/>
                    <a:pt x="137452" y="235624"/>
                  </a:cubicBezTo>
                  <a:cubicBezTo>
                    <a:pt x="152311" y="235243"/>
                    <a:pt x="168313" y="245244"/>
                    <a:pt x="176219" y="260008"/>
                  </a:cubicBezTo>
                  <a:cubicBezTo>
                    <a:pt x="189363" y="284678"/>
                    <a:pt x="189839" y="284678"/>
                    <a:pt x="208032" y="262866"/>
                  </a:cubicBezTo>
                  <a:cubicBezTo>
                    <a:pt x="220605" y="247816"/>
                    <a:pt x="241084" y="240577"/>
                    <a:pt x="272325" y="240482"/>
                  </a:cubicBezTo>
                  <a:lnTo>
                    <a:pt x="318045" y="240292"/>
                  </a:lnTo>
                  <a:lnTo>
                    <a:pt x="335191" y="169902"/>
                  </a:lnTo>
                  <a:cubicBezTo>
                    <a:pt x="344525" y="131135"/>
                    <a:pt x="356145" y="95702"/>
                    <a:pt x="360908" y="91035"/>
                  </a:cubicBezTo>
                  <a:cubicBezTo>
                    <a:pt x="374624" y="77509"/>
                    <a:pt x="370719" y="21597"/>
                    <a:pt x="355193" y="9977"/>
                  </a:cubicBezTo>
                  <a:cubicBezTo>
                    <a:pt x="329952" y="-8882"/>
                    <a:pt x="306711" y="-215"/>
                    <a:pt x="303377" y="29313"/>
                  </a:cubicBezTo>
                  <a:cubicBezTo>
                    <a:pt x="295757" y="96845"/>
                    <a:pt x="289090" y="111894"/>
                    <a:pt x="272707" y="98369"/>
                  </a:cubicBezTo>
                  <a:cubicBezTo>
                    <a:pt x="262896" y="90177"/>
                    <a:pt x="254514" y="89415"/>
                    <a:pt x="250227" y="96559"/>
                  </a:cubicBezTo>
                  <a:cubicBezTo>
                    <a:pt x="246418" y="102751"/>
                    <a:pt x="248704" y="111228"/>
                    <a:pt x="255467" y="115323"/>
                  </a:cubicBezTo>
                  <a:cubicBezTo>
                    <a:pt x="263943" y="120562"/>
                    <a:pt x="263467" y="127801"/>
                    <a:pt x="254133" y="139136"/>
                  </a:cubicBezTo>
                  <a:cubicBezTo>
                    <a:pt x="244036" y="151138"/>
                    <a:pt x="236988" y="151995"/>
                    <a:pt x="225272" y="14227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0" name="Google Shape;4110;p41"/>
            <p:cNvSpPr/>
            <p:nvPr/>
          </p:nvSpPr>
          <p:spPr>
            <a:xfrm>
              <a:off x="9692923" y="2585705"/>
              <a:ext cx="160674" cy="149100"/>
            </a:xfrm>
            <a:custGeom>
              <a:rect b="b" l="l" r="r" t="t"/>
              <a:pathLst>
                <a:path extrusionOk="0" h="149100" w="160674">
                  <a:moveTo>
                    <a:pt x="156307" y="44909"/>
                  </a:moveTo>
                  <a:cubicBezTo>
                    <a:pt x="150592" y="41385"/>
                    <a:pt x="138686" y="41099"/>
                    <a:pt x="130018" y="44528"/>
                  </a:cubicBezTo>
                  <a:cubicBezTo>
                    <a:pt x="121350" y="47862"/>
                    <a:pt x="102015" y="37670"/>
                    <a:pt x="87251" y="21954"/>
                  </a:cubicBezTo>
                  <a:cubicBezTo>
                    <a:pt x="55342" y="-12051"/>
                    <a:pt x="40959" y="-6717"/>
                    <a:pt x="40959" y="39099"/>
                  </a:cubicBezTo>
                  <a:cubicBezTo>
                    <a:pt x="40959" y="60720"/>
                    <a:pt x="35054" y="72722"/>
                    <a:pt x="24481" y="72722"/>
                  </a:cubicBezTo>
                  <a:cubicBezTo>
                    <a:pt x="-379" y="72722"/>
                    <a:pt x="-6285" y="90057"/>
                    <a:pt x="6670" y="124157"/>
                  </a:cubicBezTo>
                  <a:cubicBezTo>
                    <a:pt x="17718" y="153303"/>
                    <a:pt x="50008" y="158828"/>
                    <a:pt x="43531" y="130444"/>
                  </a:cubicBezTo>
                  <a:cubicBezTo>
                    <a:pt x="41626" y="121776"/>
                    <a:pt x="48294" y="119204"/>
                    <a:pt x="61914" y="123585"/>
                  </a:cubicBezTo>
                  <a:cubicBezTo>
                    <a:pt x="74488" y="127586"/>
                    <a:pt x="89442" y="123109"/>
                    <a:pt x="97919" y="112918"/>
                  </a:cubicBezTo>
                  <a:cubicBezTo>
                    <a:pt x="105825" y="103297"/>
                    <a:pt x="119255" y="95582"/>
                    <a:pt x="127637" y="95582"/>
                  </a:cubicBezTo>
                  <a:cubicBezTo>
                    <a:pt x="146877" y="95677"/>
                    <a:pt x="170594" y="53767"/>
                    <a:pt x="156307" y="4490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1" name="Google Shape;4111;p41"/>
            <p:cNvSpPr/>
            <p:nvPr/>
          </p:nvSpPr>
          <p:spPr>
            <a:xfrm>
              <a:off x="9222547" y="4436471"/>
              <a:ext cx="104411" cy="81653"/>
            </a:xfrm>
            <a:custGeom>
              <a:rect b="b" l="l" r="r" t="t"/>
              <a:pathLst>
                <a:path extrusionOk="0" h="81653" w="104411">
                  <a:moveTo>
                    <a:pt x="1081" y="77331"/>
                  </a:moveTo>
                  <a:cubicBezTo>
                    <a:pt x="6225" y="85522"/>
                    <a:pt x="21560" y="82093"/>
                    <a:pt x="47468" y="66853"/>
                  </a:cubicBezTo>
                  <a:cubicBezTo>
                    <a:pt x="101093" y="35135"/>
                    <a:pt x="115000" y="16847"/>
                    <a:pt x="96902" y="1988"/>
                  </a:cubicBezTo>
                  <a:cubicBezTo>
                    <a:pt x="79186" y="-12681"/>
                    <a:pt x="-10825" y="57995"/>
                    <a:pt x="1081" y="7733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2" name="Google Shape;4112;p41"/>
            <p:cNvSpPr/>
            <p:nvPr/>
          </p:nvSpPr>
          <p:spPr>
            <a:xfrm>
              <a:off x="8711272" y="4362971"/>
              <a:ext cx="251681" cy="104943"/>
            </a:xfrm>
            <a:custGeom>
              <a:rect b="b" l="l" r="r" t="t"/>
              <a:pathLst>
                <a:path extrusionOk="0" h="104943" w="251681">
                  <a:moveTo>
                    <a:pt x="237750" y="103872"/>
                  </a:moveTo>
                  <a:cubicBezTo>
                    <a:pt x="284041" y="88441"/>
                    <a:pt x="205841" y="24148"/>
                    <a:pt x="136880" y="21195"/>
                  </a:cubicBezTo>
                  <a:cubicBezTo>
                    <a:pt x="111353" y="20052"/>
                    <a:pt x="73729" y="13575"/>
                    <a:pt x="53250" y="6812"/>
                  </a:cubicBezTo>
                  <a:cubicBezTo>
                    <a:pt x="21151" y="-3951"/>
                    <a:pt x="14579" y="-2713"/>
                    <a:pt x="4673" y="15956"/>
                  </a:cubicBezTo>
                  <a:cubicBezTo>
                    <a:pt x="-5043" y="34054"/>
                    <a:pt x="-1042" y="40055"/>
                    <a:pt x="30391" y="54151"/>
                  </a:cubicBezTo>
                  <a:cubicBezTo>
                    <a:pt x="50869" y="63391"/>
                    <a:pt x="85635" y="74059"/>
                    <a:pt x="107734" y="77869"/>
                  </a:cubicBezTo>
                  <a:cubicBezTo>
                    <a:pt x="129641" y="81679"/>
                    <a:pt x="162693" y="87108"/>
                    <a:pt x="181076" y="90251"/>
                  </a:cubicBezTo>
                  <a:cubicBezTo>
                    <a:pt x="199459" y="93299"/>
                    <a:pt x="217080" y="98443"/>
                    <a:pt x="220414" y="101776"/>
                  </a:cubicBezTo>
                  <a:cubicBezTo>
                    <a:pt x="223748" y="105015"/>
                    <a:pt x="231463" y="105872"/>
                    <a:pt x="237750" y="103872"/>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3" name="Google Shape;4113;p41"/>
            <p:cNvSpPr/>
            <p:nvPr/>
          </p:nvSpPr>
          <p:spPr>
            <a:xfrm>
              <a:off x="9087861" y="4131312"/>
              <a:ext cx="184718" cy="264042"/>
            </a:xfrm>
            <a:custGeom>
              <a:rect b="b" l="l" r="r" t="t"/>
              <a:pathLst>
                <a:path extrusionOk="0" h="264042" w="184718">
                  <a:moveTo>
                    <a:pt x="6607" y="174273"/>
                  </a:moveTo>
                  <a:cubicBezTo>
                    <a:pt x="13370" y="182369"/>
                    <a:pt x="15752" y="194371"/>
                    <a:pt x="11751" y="200848"/>
                  </a:cubicBezTo>
                  <a:cubicBezTo>
                    <a:pt x="7846" y="207229"/>
                    <a:pt x="13084" y="225422"/>
                    <a:pt x="23372" y="241234"/>
                  </a:cubicBezTo>
                  <a:cubicBezTo>
                    <a:pt x="50613" y="282763"/>
                    <a:pt x="62329" y="267046"/>
                    <a:pt x="55375" y="198466"/>
                  </a:cubicBezTo>
                  <a:cubicBezTo>
                    <a:pt x="50899" y="154366"/>
                    <a:pt x="52518" y="143221"/>
                    <a:pt x="61567" y="155890"/>
                  </a:cubicBezTo>
                  <a:cubicBezTo>
                    <a:pt x="68330" y="165224"/>
                    <a:pt x="73759" y="183988"/>
                    <a:pt x="73949" y="197418"/>
                  </a:cubicBezTo>
                  <a:cubicBezTo>
                    <a:pt x="74140" y="229708"/>
                    <a:pt x="102620" y="254378"/>
                    <a:pt x="115764" y="233709"/>
                  </a:cubicBezTo>
                  <a:cubicBezTo>
                    <a:pt x="135862" y="201895"/>
                    <a:pt x="129004" y="157128"/>
                    <a:pt x="101381" y="138935"/>
                  </a:cubicBezTo>
                  <a:cubicBezTo>
                    <a:pt x="64900" y="115027"/>
                    <a:pt x="66806" y="97216"/>
                    <a:pt x="105572" y="101216"/>
                  </a:cubicBezTo>
                  <a:cubicBezTo>
                    <a:pt x="127289" y="103502"/>
                    <a:pt x="137005" y="99311"/>
                    <a:pt x="137005" y="87405"/>
                  </a:cubicBezTo>
                  <a:cubicBezTo>
                    <a:pt x="137005" y="75213"/>
                    <a:pt x="124527" y="70260"/>
                    <a:pt x="94142" y="70260"/>
                  </a:cubicBezTo>
                  <a:cubicBezTo>
                    <a:pt x="69568" y="70260"/>
                    <a:pt x="51280" y="64640"/>
                    <a:pt x="51280" y="57210"/>
                  </a:cubicBezTo>
                  <a:cubicBezTo>
                    <a:pt x="51280" y="39303"/>
                    <a:pt x="75568" y="31493"/>
                    <a:pt x="110716" y="38256"/>
                  </a:cubicBezTo>
                  <a:cubicBezTo>
                    <a:pt x="141672" y="44161"/>
                    <a:pt x="195774" y="22349"/>
                    <a:pt x="182725" y="9300"/>
                  </a:cubicBezTo>
                  <a:cubicBezTo>
                    <a:pt x="168437" y="-4988"/>
                    <a:pt x="68520" y="-2130"/>
                    <a:pt x="44327" y="13205"/>
                  </a:cubicBezTo>
                  <a:cubicBezTo>
                    <a:pt x="14799" y="31874"/>
                    <a:pt x="-13109" y="150460"/>
                    <a:pt x="6607" y="174273"/>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4" name="Google Shape;4114;p41"/>
            <p:cNvSpPr/>
            <p:nvPr/>
          </p:nvSpPr>
          <p:spPr>
            <a:xfrm>
              <a:off x="9349534" y="4265130"/>
              <a:ext cx="69832" cy="31441"/>
            </a:xfrm>
            <a:custGeom>
              <a:rect b="b" l="l" r="r" t="t"/>
              <a:pathLst>
                <a:path extrusionOk="0" h="31441" w="69832">
                  <a:moveTo>
                    <a:pt x="11158" y="3879"/>
                  </a:moveTo>
                  <a:cubicBezTo>
                    <a:pt x="1824" y="7499"/>
                    <a:pt x="-2558" y="15881"/>
                    <a:pt x="1538" y="22643"/>
                  </a:cubicBezTo>
                  <a:cubicBezTo>
                    <a:pt x="10682" y="37502"/>
                    <a:pt x="69832" y="32264"/>
                    <a:pt x="69832" y="16452"/>
                  </a:cubicBezTo>
                  <a:cubicBezTo>
                    <a:pt x="69832" y="2450"/>
                    <a:pt x="34495" y="-5074"/>
                    <a:pt x="11158" y="387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5" name="Google Shape;4115;p41"/>
            <p:cNvSpPr/>
            <p:nvPr/>
          </p:nvSpPr>
          <p:spPr>
            <a:xfrm>
              <a:off x="9335781" y="4130896"/>
              <a:ext cx="29013" cy="67582"/>
            </a:xfrm>
            <a:custGeom>
              <a:rect b="b" l="l" r="r" t="t"/>
              <a:pathLst>
                <a:path extrusionOk="0" h="67582" w="29013">
                  <a:moveTo>
                    <a:pt x="16149" y="0"/>
                  </a:moveTo>
                  <a:cubicBezTo>
                    <a:pt x="3576" y="0"/>
                    <a:pt x="-901" y="10954"/>
                    <a:pt x="147" y="38576"/>
                  </a:cubicBezTo>
                  <a:cubicBezTo>
                    <a:pt x="1671" y="80772"/>
                    <a:pt x="14911" y="76200"/>
                    <a:pt x="26341" y="29623"/>
                  </a:cubicBezTo>
                  <a:cubicBezTo>
                    <a:pt x="31770" y="7525"/>
                    <a:pt x="29198" y="0"/>
                    <a:pt x="16149" y="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6" name="Google Shape;4116;p41"/>
            <p:cNvSpPr/>
            <p:nvPr/>
          </p:nvSpPr>
          <p:spPr>
            <a:xfrm>
              <a:off x="9178452" y="3852671"/>
              <a:ext cx="134073" cy="128147"/>
            </a:xfrm>
            <a:custGeom>
              <a:rect b="b" l="l" r="r" t="t"/>
              <a:pathLst>
                <a:path extrusionOk="0" h="128147" w="134073">
                  <a:moveTo>
                    <a:pt x="97183" y="21050"/>
                  </a:moveTo>
                  <a:cubicBezTo>
                    <a:pt x="41271" y="28956"/>
                    <a:pt x="35556" y="28384"/>
                    <a:pt x="35366" y="14288"/>
                  </a:cubicBezTo>
                  <a:cubicBezTo>
                    <a:pt x="35270" y="6382"/>
                    <a:pt x="31270" y="0"/>
                    <a:pt x="26602" y="0"/>
                  </a:cubicBezTo>
                  <a:lnTo>
                    <a:pt x="10029" y="0"/>
                  </a:lnTo>
                  <a:cubicBezTo>
                    <a:pt x="5552" y="0"/>
                    <a:pt x="7838" y="5810"/>
                    <a:pt x="14982" y="12954"/>
                  </a:cubicBezTo>
                  <a:cubicBezTo>
                    <a:pt x="24698" y="22669"/>
                    <a:pt x="23555" y="32766"/>
                    <a:pt x="10505" y="52483"/>
                  </a:cubicBezTo>
                  <a:cubicBezTo>
                    <a:pt x="-8545" y="81724"/>
                    <a:pt x="218" y="113919"/>
                    <a:pt x="21554" y="92488"/>
                  </a:cubicBezTo>
                  <a:cubicBezTo>
                    <a:pt x="38795" y="75057"/>
                    <a:pt x="52320" y="76962"/>
                    <a:pt x="52320" y="96583"/>
                  </a:cubicBezTo>
                  <a:cubicBezTo>
                    <a:pt x="52320" y="105727"/>
                    <a:pt x="60988" y="118110"/>
                    <a:pt x="71751" y="124111"/>
                  </a:cubicBezTo>
                  <a:cubicBezTo>
                    <a:pt x="103850" y="142018"/>
                    <a:pt x="142046" y="97155"/>
                    <a:pt x="132616" y="52483"/>
                  </a:cubicBezTo>
                  <a:cubicBezTo>
                    <a:pt x="126234" y="23050"/>
                    <a:pt x="120328" y="17812"/>
                    <a:pt x="97183" y="2105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7" name="Google Shape;4117;p41"/>
            <p:cNvSpPr/>
            <p:nvPr/>
          </p:nvSpPr>
          <p:spPr>
            <a:xfrm>
              <a:off x="7984551" y="3864101"/>
              <a:ext cx="76120" cy="113328"/>
            </a:xfrm>
            <a:custGeom>
              <a:rect b="b" l="l" r="r" t="t"/>
              <a:pathLst>
                <a:path extrusionOk="0" h="113328" w="76120">
                  <a:moveTo>
                    <a:pt x="36927" y="0"/>
                  </a:moveTo>
                  <a:cubicBezTo>
                    <a:pt x="3399" y="0"/>
                    <a:pt x="-13746" y="73438"/>
                    <a:pt x="13496" y="100584"/>
                  </a:cubicBezTo>
                  <a:cubicBezTo>
                    <a:pt x="30736" y="117824"/>
                    <a:pt x="36356" y="117729"/>
                    <a:pt x="61501" y="99346"/>
                  </a:cubicBezTo>
                  <a:cubicBezTo>
                    <a:pt x="80456" y="85535"/>
                    <a:pt x="80551" y="81439"/>
                    <a:pt x="64264" y="42196"/>
                  </a:cubicBezTo>
                  <a:cubicBezTo>
                    <a:pt x="54548" y="18955"/>
                    <a:pt x="42356" y="0"/>
                    <a:pt x="36927" y="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8" name="Google Shape;4118;p41"/>
            <p:cNvSpPr/>
            <p:nvPr/>
          </p:nvSpPr>
          <p:spPr>
            <a:xfrm>
              <a:off x="9052464" y="3806951"/>
              <a:ext cx="56651" cy="87213"/>
            </a:xfrm>
            <a:custGeom>
              <a:rect b="b" l="l" r="r" t="t"/>
              <a:pathLst>
                <a:path extrusionOk="0" h="87213" w="56651">
                  <a:moveTo>
                    <a:pt x="46291" y="46387"/>
                  </a:moveTo>
                  <a:cubicBezTo>
                    <a:pt x="62102" y="15812"/>
                    <a:pt x="59816" y="0"/>
                    <a:pt x="39433" y="0"/>
                  </a:cubicBezTo>
                  <a:cubicBezTo>
                    <a:pt x="25336" y="0"/>
                    <a:pt x="-6668" y="67723"/>
                    <a:pt x="1238" y="80486"/>
                  </a:cubicBezTo>
                  <a:cubicBezTo>
                    <a:pt x="10953" y="96203"/>
                    <a:pt x="26765" y="84201"/>
                    <a:pt x="46291" y="46387"/>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9" name="Google Shape;4119;p41"/>
            <p:cNvSpPr/>
            <p:nvPr/>
          </p:nvSpPr>
          <p:spPr>
            <a:xfrm>
              <a:off x="9120728" y="3550022"/>
              <a:ext cx="161923" cy="300120"/>
            </a:xfrm>
            <a:custGeom>
              <a:rect b="b" l="l" r="r" t="t"/>
              <a:pathLst>
                <a:path extrusionOk="0" h="300120" w="161923">
                  <a:moveTo>
                    <a:pt x="58514" y="170061"/>
                  </a:moveTo>
                  <a:cubicBezTo>
                    <a:pt x="81469" y="175776"/>
                    <a:pt x="95661" y="196160"/>
                    <a:pt x="105091" y="236832"/>
                  </a:cubicBezTo>
                  <a:cubicBezTo>
                    <a:pt x="106234" y="241499"/>
                    <a:pt x="108329" y="249309"/>
                    <a:pt x="109854" y="253977"/>
                  </a:cubicBezTo>
                  <a:cubicBezTo>
                    <a:pt x="113378" y="265026"/>
                    <a:pt x="117378" y="282552"/>
                    <a:pt x="119569" y="296268"/>
                  </a:cubicBezTo>
                  <a:cubicBezTo>
                    <a:pt x="120616" y="302173"/>
                    <a:pt x="127379" y="301220"/>
                    <a:pt x="134523" y="293886"/>
                  </a:cubicBezTo>
                  <a:cubicBezTo>
                    <a:pt x="144620" y="283790"/>
                    <a:pt x="144239" y="276360"/>
                    <a:pt x="133189" y="263025"/>
                  </a:cubicBezTo>
                  <a:cubicBezTo>
                    <a:pt x="125189" y="253310"/>
                    <a:pt x="121760" y="244737"/>
                    <a:pt x="125665" y="243880"/>
                  </a:cubicBezTo>
                  <a:cubicBezTo>
                    <a:pt x="129665" y="243213"/>
                    <a:pt x="137571" y="241785"/>
                    <a:pt x="143286" y="241023"/>
                  </a:cubicBezTo>
                  <a:cubicBezTo>
                    <a:pt x="172718" y="237022"/>
                    <a:pt x="167384" y="217496"/>
                    <a:pt x="126617" y="178634"/>
                  </a:cubicBezTo>
                  <a:cubicBezTo>
                    <a:pt x="50227" y="106053"/>
                    <a:pt x="46703" y="99576"/>
                    <a:pt x="69372" y="74621"/>
                  </a:cubicBezTo>
                  <a:cubicBezTo>
                    <a:pt x="80135" y="62715"/>
                    <a:pt x="87279" y="41093"/>
                    <a:pt x="85279" y="26805"/>
                  </a:cubicBezTo>
                  <a:cubicBezTo>
                    <a:pt x="82326" y="6326"/>
                    <a:pt x="73944" y="516"/>
                    <a:pt x="47274" y="40"/>
                  </a:cubicBezTo>
                  <a:cubicBezTo>
                    <a:pt x="14698" y="-436"/>
                    <a:pt x="12603" y="2421"/>
                    <a:pt x="3364" y="60428"/>
                  </a:cubicBezTo>
                  <a:cubicBezTo>
                    <a:pt x="-7494" y="128151"/>
                    <a:pt x="7174" y="157202"/>
                    <a:pt x="58514" y="17006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0" name="Google Shape;4120;p41"/>
            <p:cNvSpPr/>
            <p:nvPr/>
          </p:nvSpPr>
          <p:spPr>
            <a:xfrm>
              <a:off x="8801401" y="3498151"/>
              <a:ext cx="59390" cy="56976"/>
            </a:xfrm>
            <a:custGeom>
              <a:rect b="b" l="l" r="r" t="t"/>
              <a:pathLst>
                <a:path extrusionOk="0" h="56976" w="59390">
                  <a:moveTo>
                    <a:pt x="34465" y="0"/>
                  </a:moveTo>
                  <a:cubicBezTo>
                    <a:pt x="16367" y="0"/>
                    <a:pt x="-8303" y="38862"/>
                    <a:pt x="2746" y="50006"/>
                  </a:cubicBezTo>
                  <a:cubicBezTo>
                    <a:pt x="14938" y="62198"/>
                    <a:pt x="36941" y="58007"/>
                    <a:pt x="51419" y="40481"/>
                  </a:cubicBezTo>
                  <a:cubicBezTo>
                    <a:pt x="67326" y="21526"/>
                    <a:pt x="58277" y="0"/>
                    <a:pt x="34465" y="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1" name="Google Shape;4121;p41"/>
            <p:cNvSpPr/>
            <p:nvPr/>
          </p:nvSpPr>
          <p:spPr>
            <a:xfrm>
              <a:off x="9128136" y="3332373"/>
              <a:ext cx="51008" cy="114257"/>
            </a:xfrm>
            <a:custGeom>
              <a:rect b="b" l="l" r="r" t="t"/>
              <a:pathLst>
                <a:path extrusionOk="0" h="114257" w="51008">
                  <a:moveTo>
                    <a:pt x="48438" y="55002"/>
                  </a:moveTo>
                  <a:cubicBezTo>
                    <a:pt x="55487" y="-2053"/>
                    <a:pt x="48629" y="-12340"/>
                    <a:pt x="20530" y="13187"/>
                  </a:cubicBezTo>
                  <a:cubicBezTo>
                    <a:pt x="-3282" y="34713"/>
                    <a:pt x="-7283" y="85958"/>
                    <a:pt x="13291" y="106341"/>
                  </a:cubicBezTo>
                  <a:cubicBezTo>
                    <a:pt x="32151" y="125106"/>
                    <a:pt x="41390" y="111485"/>
                    <a:pt x="48438" y="55002"/>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2" name="Google Shape;4122;p41"/>
            <p:cNvSpPr/>
            <p:nvPr/>
          </p:nvSpPr>
          <p:spPr>
            <a:xfrm>
              <a:off x="4100395" y="2396295"/>
              <a:ext cx="182085" cy="152134"/>
            </a:xfrm>
            <a:custGeom>
              <a:rect b="b" l="l" r="r" t="t"/>
              <a:pathLst>
                <a:path extrusionOk="0" h="152134" w="182085">
                  <a:moveTo>
                    <a:pt x="93176" y="44294"/>
                  </a:moveTo>
                  <a:cubicBezTo>
                    <a:pt x="67173" y="52391"/>
                    <a:pt x="67077" y="52105"/>
                    <a:pt x="87365" y="29340"/>
                  </a:cubicBezTo>
                  <a:cubicBezTo>
                    <a:pt x="125465" y="-13237"/>
                    <a:pt x="87270" y="-8093"/>
                    <a:pt x="39074" y="35817"/>
                  </a:cubicBezTo>
                  <a:cubicBezTo>
                    <a:pt x="-3217" y="74489"/>
                    <a:pt x="-6551" y="81251"/>
                    <a:pt x="7356" y="100206"/>
                  </a:cubicBezTo>
                  <a:cubicBezTo>
                    <a:pt x="22786" y="121256"/>
                    <a:pt x="44789" y="120875"/>
                    <a:pt x="101653" y="99063"/>
                  </a:cubicBezTo>
                  <a:cubicBezTo>
                    <a:pt x="115750" y="93729"/>
                    <a:pt x="119179" y="95539"/>
                    <a:pt x="113083" y="105350"/>
                  </a:cubicBezTo>
                  <a:cubicBezTo>
                    <a:pt x="108416" y="112970"/>
                    <a:pt x="107940" y="128019"/>
                    <a:pt x="112035" y="138782"/>
                  </a:cubicBezTo>
                  <a:cubicBezTo>
                    <a:pt x="118989" y="156880"/>
                    <a:pt x="120608" y="156689"/>
                    <a:pt x="134800" y="137544"/>
                  </a:cubicBezTo>
                  <a:cubicBezTo>
                    <a:pt x="144611" y="124304"/>
                    <a:pt x="152707" y="121161"/>
                    <a:pt x="157660" y="129162"/>
                  </a:cubicBezTo>
                  <a:cubicBezTo>
                    <a:pt x="161851" y="135925"/>
                    <a:pt x="170138" y="138401"/>
                    <a:pt x="176043" y="134782"/>
                  </a:cubicBezTo>
                  <a:cubicBezTo>
                    <a:pt x="181949" y="130972"/>
                    <a:pt x="183949" y="123161"/>
                    <a:pt x="180139" y="117161"/>
                  </a:cubicBezTo>
                  <a:cubicBezTo>
                    <a:pt x="176519" y="111255"/>
                    <a:pt x="168138" y="109731"/>
                    <a:pt x="161660" y="113732"/>
                  </a:cubicBezTo>
                  <a:cubicBezTo>
                    <a:pt x="154231" y="118304"/>
                    <a:pt x="152421" y="112684"/>
                    <a:pt x="156898" y="98682"/>
                  </a:cubicBezTo>
                  <a:cubicBezTo>
                    <a:pt x="167090" y="66773"/>
                    <a:pt x="127942" y="33436"/>
                    <a:pt x="93176" y="44294"/>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3" name="Google Shape;4123;p41"/>
            <p:cNvSpPr/>
            <p:nvPr/>
          </p:nvSpPr>
          <p:spPr>
            <a:xfrm>
              <a:off x="3967802" y="2426597"/>
              <a:ext cx="74334" cy="41622"/>
            </a:xfrm>
            <a:custGeom>
              <a:rect b="b" l="l" r="r" t="t"/>
              <a:pathLst>
                <a:path extrusionOk="0" h="41622" w="74334">
                  <a:moveTo>
                    <a:pt x="12504" y="1991"/>
                  </a:moveTo>
                  <a:cubicBezTo>
                    <a:pt x="-4736" y="8753"/>
                    <a:pt x="-4546" y="11039"/>
                    <a:pt x="15552" y="25803"/>
                  </a:cubicBezTo>
                  <a:cubicBezTo>
                    <a:pt x="41174" y="44663"/>
                    <a:pt x="63463" y="46853"/>
                    <a:pt x="73083" y="31328"/>
                  </a:cubicBezTo>
                  <a:cubicBezTo>
                    <a:pt x="82608" y="15802"/>
                    <a:pt x="35364" y="-6868"/>
                    <a:pt x="12504" y="199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4" name="Google Shape;4124;p41"/>
            <p:cNvSpPr/>
            <p:nvPr/>
          </p:nvSpPr>
          <p:spPr>
            <a:xfrm>
              <a:off x="2897807" y="1322363"/>
              <a:ext cx="180668" cy="151706"/>
            </a:xfrm>
            <a:custGeom>
              <a:rect b="b" l="l" r="r" t="t"/>
              <a:pathLst>
                <a:path extrusionOk="0" h="151706" w="180668">
                  <a:moveTo>
                    <a:pt x="51513" y="54570"/>
                  </a:moveTo>
                  <a:cubicBezTo>
                    <a:pt x="67896" y="74191"/>
                    <a:pt x="58942" y="76287"/>
                    <a:pt x="28462" y="60094"/>
                  </a:cubicBezTo>
                  <a:cubicBezTo>
                    <a:pt x="15127" y="52855"/>
                    <a:pt x="4555" y="52665"/>
                    <a:pt x="364" y="59427"/>
                  </a:cubicBezTo>
                  <a:cubicBezTo>
                    <a:pt x="-3256" y="65333"/>
                    <a:pt x="20557" y="90288"/>
                    <a:pt x="53513" y="114672"/>
                  </a:cubicBezTo>
                  <a:cubicBezTo>
                    <a:pt x="109425" y="156106"/>
                    <a:pt x="115235" y="157916"/>
                    <a:pt x="144096" y="143628"/>
                  </a:cubicBezTo>
                  <a:cubicBezTo>
                    <a:pt x="185339" y="123054"/>
                    <a:pt x="191530" y="102004"/>
                    <a:pt x="163527" y="78001"/>
                  </a:cubicBezTo>
                  <a:cubicBezTo>
                    <a:pt x="147049" y="63904"/>
                    <a:pt x="143905" y="54570"/>
                    <a:pt x="152573" y="45997"/>
                  </a:cubicBezTo>
                  <a:cubicBezTo>
                    <a:pt x="172671" y="25899"/>
                    <a:pt x="146953" y="-10962"/>
                    <a:pt x="122569" y="3135"/>
                  </a:cubicBezTo>
                  <a:cubicBezTo>
                    <a:pt x="111711" y="9326"/>
                    <a:pt x="88184" y="19708"/>
                    <a:pt x="70182" y="26090"/>
                  </a:cubicBezTo>
                  <a:cubicBezTo>
                    <a:pt x="42940" y="35520"/>
                    <a:pt x="39892" y="40377"/>
                    <a:pt x="51513" y="5457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5" name="Google Shape;4125;p41"/>
            <p:cNvSpPr/>
            <p:nvPr/>
          </p:nvSpPr>
          <p:spPr>
            <a:xfrm>
              <a:off x="3500579" y="1336737"/>
              <a:ext cx="117482" cy="62807"/>
            </a:xfrm>
            <a:custGeom>
              <a:rect b="b" l="l" r="r" t="t"/>
              <a:pathLst>
                <a:path extrusionOk="0" h="62807" w="117482">
                  <a:moveTo>
                    <a:pt x="9192" y="51721"/>
                  </a:moveTo>
                  <a:cubicBezTo>
                    <a:pt x="23861" y="69342"/>
                    <a:pt x="94346" y="65056"/>
                    <a:pt x="115968" y="45244"/>
                  </a:cubicBezTo>
                  <a:cubicBezTo>
                    <a:pt x="128064" y="34195"/>
                    <a:pt x="64723" y="0"/>
                    <a:pt x="31957" y="0"/>
                  </a:cubicBezTo>
                  <a:cubicBezTo>
                    <a:pt x="2525" y="-95"/>
                    <a:pt x="-10048" y="28575"/>
                    <a:pt x="9192" y="5172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6" name="Google Shape;4126;p41"/>
            <p:cNvSpPr/>
            <p:nvPr/>
          </p:nvSpPr>
          <p:spPr>
            <a:xfrm>
              <a:off x="9616115" y="1213294"/>
              <a:ext cx="222550" cy="88719"/>
            </a:xfrm>
            <a:custGeom>
              <a:rect b="b" l="l" r="r" t="t"/>
              <a:pathLst>
                <a:path extrusionOk="0" h="88719" w="222550">
                  <a:moveTo>
                    <a:pt x="73476" y="78105"/>
                  </a:moveTo>
                  <a:cubicBezTo>
                    <a:pt x="77858" y="71056"/>
                    <a:pt x="90811" y="71056"/>
                    <a:pt x="109481" y="78105"/>
                  </a:cubicBezTo>
                  <a:cubicBezTo>
                    <a:pt x="143485" y="91154"/>
                    <a:pt x="167869" y="81534"/>
                    <a:pt x="149010" y="62674"/>
                  </a:cubicBezTo>
                  <a:cubicBezTo>
                    <a:pt x="127197" y="40671"/>
                    <a:pt x="135770" y="27527"/>
                    <a:pt x="158535" y="48196"/>
                  </a:cubicBezTo>
                  <a:cubicBezTo>
                    <a:pt x="176346" y="64293"/>
                    <a:pt x="185205" y="65627"/>
                    <a:pt x="205111" y="54959"/>
                  </a:cubicBezTo>
                  <a:cubicBezTo>
                    <a:pt x="224638" y="44481"/>
                    <a:pt x="226924" y="38481"/>
                    <a:pt x="216161" y="25527"/>
                  </a:cubicBezTo>
                  <a:cubicBezTo>
                    <a:pt x="201683" y="8191"/>
                    <a:pt x="117101" y="5905"/>
                    <a:pt x="106719" y="22574"/>
                  </a:cubicBezTo>
                  <a:cubicBezTo>
                    <a:pt x="103480" y="27908"/>
                    <a:pt x="86049" y="23622"/>
                    <a:pt x="67952" y="12954"/>
                  </a:cubicBezTo>
                  <a:cubicBezTo>
                    <a:pt x="40805" y="-3048"/>
                    <a:pt x="32138" y="-3810"/>
                    <a:pt x="17279" y="8382"/>
                  </a:cubicBezTo>
                  <a:cubicBezTo>
                    <a:pt x="-3962" y="26098"/>
                    <a:pt x="-5962" y="56388"/>
                    <a:pt x="13183" y="75438"/>
                  </a:cubicBezTo>
                  <a:cubicBezTo>
                    <a:pt x="29661" y="91821"/>
                    <a:pt x="64046" y="93440"/>
                    <a:pt x="73476" y="78105"/>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7" name="Google Shape;4127;p41"/>
            <p:cNvSpPr/>
            <p:nvPr/>
          </p:nvSpPr>
          <p:spPr>
            <a:xfrm>
              <a:off x="2899271" y="1191048"/>
              <a:ext cx="116561" cy="98519"/>
            </a:xfrm>
            <a:custGeom>
              <a:rect b="b" l="l" r="r" t="t"/>
              <a:pathLst>
                <a:path extrusionOk="0" h="98519" w="116561">
                  <a:moveTo>
                    <a:pt x="12426" y="10815"/>
                  </a:moveTo>
                  <a:cubicBezTo>
                    <a:pt x="-6434" y="24627"/>
                    <a:pt x="-5481" y="28056"/>
                    <a:pt x="26808" y="63489"/>
                  </a:cubicBezTo>
                  <a:cubicBezTo>
                    <a:pt x="69099" y="109780"/>
                    <a:pt x="110819" y="110256"/>
                    <a:pt x="116248" y="64536"/>
                  </a:cubicBezTo>
                  <a:cubicBezTo>
                    <a:pt x="121773" y="16816"/>
                    <a:pt x="52907" y="-18807"/>
                    <a:pt x="12426" y="10815"/>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8" name="Google Shape;4128;p41"/>
            <p:cNvSpPr/>
            <p:nvPr/>
          </p:nvSpPr>
          <p:spPr>
            <a:xfrm>
              <a:off x="2340368" y="1143856"/>
              <a:ext cx="178559" cy="116954"/>
            </a:xfrm>
            <a:custGeom>
              <a:rect b="b" l="l" r="r" t="t"/>
              <a:pathLst>
                <a:path extrusionOk="0" h="116954" w="178559">
                  <a:moveTo>
                    <a:pt x="2686" y="106870"/>
                  </a:moveTo>
                  <a:cubicBezTo>
                    <a:pt x="9544" y="111252"/>
                    <a:pt x="22593" y="111919"/>
                    <a:pt x="31547" y="108490"/>
                  </a:cubicBezTo>
                  <a:cubicBezTo>
                    <a:pt x="40500" y="105061"/>
                    <a:pt x="51359" y="107918"/>
                    <a:pt x="55550" y="114776"/>
                  </a:cubicBezTo>
                  <a:cubicBezTo>
                    <a:pt x="63170" y="127159"/>
                    <a:pt x="104984" y="83629"/>
                    <a:pt x="105365" y="62770"/>
                  </a:cubicBezTo>
                  <a:cubicBezTo>
                    <a:pt x="105556" y="57245"/>
                    <a:pt x="112890" y="58769"/>
                    <a:pt x="121558" y="66008"/>
                  </a:cubicBezTo>
                  <a:cubicBezTo>
                    <a:pt x="134226" y="76486"/>
                    <a:pt x="142608" y="72866"/>
                    <a:pt x="161944" y="48387"/>
                  </a:cubicBezTo>
                  <a:cubicBezTo>
                    <a:pt x="178613" y="27146"/>
                    <a:pt x="182613" y="13621"/>
                    <a:pt x="174517" y="5620"/>
                  </a:cubicBezTo>
                  <a:cubicBezTo>
                    <a:pt x="166516" y="-2477"/>
                    <a:pt x="158515" y="-1810"/>
                    <a:pt x="149180" y="7525"/>
                  </a:cubicBezTo>
                  <a:cubicBezTo>
                    <a:pt x="141656" y="15049"/>
                    <a:pt x="122320" y="21431"/>
                    <a:pt x="106318" y="21717"/>
                  </a:cubicBezTo>
                  <a:cubicBezTo>
                    <a:pt x="71837" y="22288"/>
                    <a:pt x="-16459" y="95059"/>
                    <a:pt x="2686" y="106870"/>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9" name="Google Shape;4129;p41"/>
            <p:cNvSpPr/>
            <p:nvPr/>
          </p:nvSpPr>
          <p:spPr>
            <a:xfrm>
              <a:off x="2540205" y="1083103"/>
              <a:ext cx="168989" cy="93519"/>
            </a:xfrm>
            <a:custGeom>
              <a:rect b="b" l="l" r="r" t="t"/>
              <a:pathLst>
                <a:path extrusionOk="0" h="93519" w="168989">
                  <a:moveTo>
                    <a:pt x="26210" y="66373"/>
                  </a:moveTo>
                  <a:cubicBezTo>
                    <a:pt x="34592" y="63135"/>
                    <a:pt x="47546" y="67992"/>
                    <a:pt x="55166" y="77041"/>
                  </a:cubicBezTo>
                  <a:cubicBezTo>
                    <a:pt x="62596" y="86090"/>
                    <a:pt x="72121" y="93519"/>
                    <a:pt x="76217" y="93519"/>
                  </a:cubicBezTo>
                  <a:cubicBezTo>
                    <a:pt x="90123" y="93519"/>
                    <a:pt x="168990" y="35417"/>
                    <a:pt x="168990" y="25130"/>
                  </a:cubicBezTo>
                  <a:cubicBezTo>
                    <a:pt x="168990" y="7509"/>
                    <a:pt x="141844" y="-2969"/>
                    <a:pt x="106125" y="746"/>
                  </a:cubicBezTo>
                  <a:cubicBezTo>
                    <a:pt x="60596" y="5413"/>
                    <a:pt x="50975" y="12366"/>
                    <a:pt x="65739" y="30273"/>
                  </a:cubicBezTo>
                  <a:cubicBezTo>
                    <a:pt x="74788" y="41132"/>
                    <a:pt x="73645" y="46752"/>
                    <a:pt x="61358" y="51419"/>
                  </a:cubicBezTo>
                  <a:cubicBezTo>
                    <a:pt x="52309" y="54943"/>
                    <a:pt x="38498" y="50181"/>
                    <a:pt x="30687" y="40941"/>
                  </a:cubicBezTo>
                  <a:cubicBezTo>
                    <a:pt x="21734" y="30178"/>
                    <a:pt x="12590" y="27892"/>
                    <a:pt x="5732" y="34845"/>
                  </a:cubicBezTo>
                  <a:cubicBezTo>
                    <a:pt x="-8937" y="49323"/>
                    <a:pt x="6970" y="73707"/>
                    <a:pt x="26210" y="66373"/>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0" name="Google Shape;4130;p41"/>
            <p:cNvSpPr/>
            <p:nvPr/>
          </p:nvSpPr>
          <p:spPr>
            <a:xfrm>
              <a:off x="2805005" y="1024145"/>
              <a:ext cx="182802" cy="122513"/>
            </a:xfrm>
            <a:custGeom>
              <a:rect b="b" l="l" r="r" t="t"/>
              <a:pathLst>
                <a:path extrusionOk="0" h="122513" w="182802">
                  <a:moveTo>
                    <a:pt x="14585" y="35129"/>
                  </a:moveTo>
                  <a:cubicBezTo>
                    <a:pt x="26110" y="43606"/>
                    <a:pt x="34587" y="54084"/>
                    <a:pt x="33349" y="58560"/>
                  </a:cubicBezTo>
                  <a:cubicBezTo>
                    <a:pt x="32206" y="63037"/>
                    <a:pt x="39826" y="65514"/>
                    <a:pt x="50494" y="64180"/>
                  </a:cubicBezTo>
                  <a:cubicBezTo>
                    <a:pt x="86784" y="59513"/>
                    <a:pt x="102786" y="70657"/>
                    <a:pt x="86975" y="89707"/>
                  </a:cubicBezTo>
                  <a:cubicBezTo>
                    <a:pt x="73640" y="105804"/>
                    <a:pt x="76307" y="110281"/>
                    <a:pt x="95643" y="103899"/>
                  </a:cubicBezTo>
                  <a:cubicBezTo>
                    <a:pt x="100310" y="102280"/>
                    <a:pt x="102882" y="97137"/>
                    <a:pt x="101358" y="92469"/>
                  </a:cubicBezTo>
                  <a:cubicBezTo>
                    <a:pt x="95738" y="75705"/>
                    <a:pt x="118122" y="84278"/>
                    <a:pt x="138410" y="106757"/>
                  </a:cubicBezTo>
                  <a:cubicBezTo>
                    <a:pt x="154412" y="124378"/>
                    <a:pt x="162603" y="126569"/>
                    <a:pt x="174795" y="116568"/>
                  </a:cubicBezTo>
                  <a:cubicBezTo>
                    <a:pt x="187749" y="105709"/>
                    <a:pt x="185749" y="97518"/>
                    <a:pt x="163175" y="67990"/>
                  </a:cubicBezTo>
                  <a:cubicBezTo>
                    <a:pt x="128504" y="23032"/>
                    <a:pt x="35349" y="-14877"/>
                    <a:pt x="10394" y="5792"/>
                  </a:cubicBezTo>
                  <a:cubicBezTo>
                    <a:pt x="-4275" y="17984"/>
                    <a:pt x="-3894" y="21699"/>
                    <a:pt x="14585" y="3512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1" name="Google Shape;4131;p41"/>
            <p:cNvSpPr/>
            <p:nvPr/>
          </p:nvSpPr>
          <p:spPr>
            <a:xfrm>
              <a:off x="3024510" y="1089816"/>
              <a:ext cx="68276" cy="51313"/>
            </a:xfrm>
            <a:custGeom>
              <a:rect b="b" l="l" r="r" t="t"/>
              <a:pathLst>
                <a:path extrusionOk="0" h="51313" w="68276">
                  <a:moveTo>
                    <a:pt x="61684" y="35562"/>
                  </a:moveTo>
                  <a:cubicBezTo>
                    <a:pt x="73305" y="21370"/>
                    <a:pt x="70638" y="16607"/>
                    <a:pt x="45015" y="6892"/>
                  </a:cubicBezTo>
                  <a:cubicBezTo>
                    <a:pt x="3867" y="-8729"/>
                    <a:pt x="-13278" y="3463"/>
                    <a:pt x="11487" y="30799"/>
                  </a:cubicBezTo>
                  <a:cubicBezTo>
                    <a:pt x="35205" y="56898"/>
                    <a:pt x="43301" y="57660"/>
                    <a:pt x="61684" y="35562"/>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2" name="Google Shape;4132;p41"/>
            <p:cNvSpPr/>
            <p:nvPr/>
          </p:nvSpPr>
          <p:spPr>
            <a:xfrm>
              <a:off x="8555370" y="1034780"/>
              <a:ext cx="160953" cy="97987"/>
            </a:xfrm>
            <a:custGeom>
              <a:rect b="b" l="l" r="r" t="t"/>
              <a:pathLst>
                <a:path extrusionOk="0" h="97987" w="160953">
                  <a:moveTo>
                    <a:pt x="1127" y="93741"/>
                  </a:moveTo>
                  <a:cubicBezTo>
                    <a:pt x="5318" y="100694"/>
                    <a:pt x="24082" y="98979"/>
                    <a:pt x="50847" y="89550"/>
                  </a:cubicBezTo>
                  <a:cubicBezTo>
                    <a:pt x="74565" y="81072"/>
                    <a:pt x="104854" y="74024"/>
                    <a:pt x="118189" y="73643"/>
                  </a:cubicBezTo>
                  <a:cubicBezTo>
                    <a:pt x="131524" y="73452"/>
                    <a:pt x="148384" y="66118"/>
                    <a:pt x="155622" y="57546"/>
                  </a:cubicBezTo>
                  <a:cubicBezTo>
                    <a:pt x="165909" y="45163"/>
                    <a:pt x="162004" y="37448"/>
                    <a:pt x="137811" y="21541"/>
                  </a:cubicBezTo>
                  <a:cubicBezTo>
                    <a:pt x="120761" y="10492"/>
                    <a:pt x="96853" y="777"/>
                    <a:pt x="84661" y="15"/>
                  </a:cubicBezTo>
                  <a:cubicBezTo>
                    <a:pt x="59611" y="-1224"/>
                    <a:pt x="-9636" y="76405"/>
                    <a:pt x="1127" y="93741"/>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3" name="Google Shape;4133;p41"/>
            <p:cNvSpPr/>
            <p:nvPr/>
          </p:nvSpPr>
          <p:spPr>
            <a:xfrm>
              <a:off x="8313340" y="904398"/>
              <a:ext cx="248328" cy="195866"/>
            </a:xfrm>
            <a:custGeom>
              <a:rect b="b" l="l" r="r" t="t"/>
              <a:pathLst>
                <a:path extrusionOk="0" h="195866" w="248328">
                  <a:moveTo>
                    <a:pt x="11222" y="104299"/>
                  </a:moveTo>
                  <a:cubicBezTo>
                    <a:pt x="21320" y="111728"/>
                    <a:pt x="31416" y="122968"/>
                    <a:pt x="33892" y="129254"/>
                  </a:cubicBezTo>
                  <a:cubicBezTo>
                    <a:pt x="36273" y="135541"/>
                    <a:pt x="69325" y="148780"/>
                    <a:pt x="107330" y="158687"/>
                  </a:cubicBezTo>
                  <a:cubicBezTo>
                    <a:pt x="145335" y="168497"/>
                    <a:pt x="186483" y="182404"/>
                    <a:pt x="198770" y="189262"/>
                  </a:cubicBezTo>
                  <a:cubicBezTo>
                    <a:pt x="228774" y="206026"/>
                    <a:pt x="244871" y="190976"/>
                    <a:pt x="248014" y="142970"/>
                  </a:cubicBezTo>
                  <a:cubicBezTo>
                    <a:pt x="251539" y="91154"/>
                    <a:pt x="224773" y="67056"/>
                    <a:pt x="201151" y="100679"/>
                  </a:cubicBezTo>
                  <a:cubicBezTo>
                    <a:pt x="185149" y="123539"/>
                    <a:pt x="184197" y="123634"/>
                    <a:pt x="178768" y="102870"/>
                  </a:cubicBezTo>
                  <a:cubicBezTo>
                    <a:pt x="175719" y="90964"/>
                    <a:pt x="177625" y="73247"/>
                    <a:pt x="182959" y="63532"/>
                  </a:cubicBezTo>
                  <a:cubicBezTo>
                    <a:pt x="190388" y="50387"/>
                    <a:pt x="183625" y="40005"/>
                    <a:pt x="156669" y="22955"/>
                  </a:cubicBezTo>
                  <a:lnTo>
                    <a:pt x="120570" y="0"/>
                  </a:lnTo>
                  <a:lnTo>
                    <a:pt x="81612" y="24670"/>
                  </a:lnTo>
                  <a:cubicBezTo>
                    <a:pt x="60086" y="38290"/>
                    <a:pt x="42751" y="54483"/>
                    <a:pt x="42846" y="60769"/>
                  </a:cubicBezTo>
                  <a:cubicBezTo>
                    <a:pt x="42941" y="67056"/>
                    <a:pt x="31797" y="76390"/>
                    <a:pt x="17985" y="81534"/>
                  </a:cubicBezTo>
                  <a:cubicBezTo>
                    <a:pt x="-4303" y="89821"/>
                    <a:pt x="-5065" y="92297"/>
                    <a:pt x="11222" y="104299"/>
                  </a:cubicBezTo>
                  <a:close/>
                </a:path>
              </a:pathLst>
            </a:custGeom>
            <a:solidFill>
              <a:schemeClr val="dk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34" name="Google Shape;4134;p41"/>
          <p:cNvGrpSpPr/>
          <p:nvPr/>
        </p:nvGrpSpPr>
        <p:grpSpPr>
          <a:xfrm flipH="1">
            <a:off x="2013940" y="3484658"/>
            <a:ext cx="533324" cy="535639"/>
            <a:chOff x="8302868" y="1340770"/>
            <a:chExt cx="3569773" cy="3585270"/>
          </a:xfrm>
        </p:grpSpPr>
        <p:grpSp>
          <p:nvGrpSpPr>
            <p:cNvPr id="4135" name="Google Shape;4135;p41"/>
            <p:cNvGrpSpPr/>
            <p:nvPr/>
          </p:nvGrpSpPr>
          <p:grpSpPr>
            <a:xfrm>
              <a:off x="8302868" y="1340770"/>
              <a:ext cx="3569773" cy="3585270"/>
              <a:chOff x="8302868" y="1340770"/>
              <a:chExt cx="3569773" cy="3585270"/>
            </a:xfrm>
          </p:grpSpPr>
          <p:grpSp>
            <p:nvGrpSpPr>
              <p:cNvPr id="4136" name="Google Shape;4136;p41"/>
              <p:cNvGrpSpPr/>
              <p:nvPr/>
            </p:nvGrpSpPr>
            <p:grpSpPr>
              <a:xfrm>
                <a:off x="8302868" y="1340770"/>
                <a:ext cx="3569773" cy="3585270"/>
                <a:chOff x="1668151" y="66635"/>
                <a:chExt cx="3569773" cy="3585270"/>
              </a:xfrm>
            </p:grpSpPr>
            <p:sp>
              <p:nvSpPr>
                <p:cNvPr id="4137" name="Google Shape;4137;p4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8" name="Google Shape;4138;p4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9" name="Google Shape;4139;p4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0" name="Google Shape;4140;p4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1" name="Google Shape;4141;p4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2" name="Google Shape;4142;p4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3" name="Google Shape;4143;p4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4" name="Google Shape;4144;p4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5" name="Google Shape;4145;p4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6" name="Google Shape;4146;p4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7" name="Google Shape;4147;p41"/>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8" name="Google Shape;4148;p4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9" name="Google Shape;4149;p4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0" name="Google Shape;4150;p41"/>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1" name="Google Shape;4151;p4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2" name="Google Shape;4152;p4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3" name="Google Shape;4153;p4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4" name="Google Shape;4154;p4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5" name="Google Shape;4155;p4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6" name="Google Shape;4156;p4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7" name="Google Shape;4157;p4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8" name="Google Shape;4158;p4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9" name="Google Shape;4159;p41"/>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0" name="Google Shape;4160;p4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61" name="Google Shape;4161;p41"/>
              <p:cNvGrpSpPr/>
              <p:nvPr/>
            </p:nvGrpSpPr>
            <p:grpSpPr>
              <a:xfrm rot="166391">
                <a:off x="8608485" y="1696827"/>
                <a:ext cx="2884899" cy="2897423"/>
                <a:chOff x="1668151" y="66635"/>
                <a:chExt cx="3569773" cy="3585270"/>
              </a:xfrm>
            </p:grpSpPr>
            <p:sp>
              <p:nvSpPr>
                <p:cNvPr id="4162" name="Google Shape;4162;p41"/>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3" name="Google Shape;4163;p41"/>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4" name="Google Shape;4164;p41"/>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5" name="Google Shape;4165;p41"/>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6" name="Google Shape;4166;p41"/>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7" name="Google Shape;4167;p41"/>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8" name="Google Shape;4168;p41"/>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9" name="Google Shape;4169;p41"/>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0" name="Google Shape;4170;p41"/>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1" name="Google Shape;4171;p41"/>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2" name="Google Shape;4172;p41"/>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3" name="Google Shape;4173;p41"/>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4" name="Google Shape;4174;p41"/>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5" name="Google Shape;4175;p41"/>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6" name="Google Shape;4176;p41"/>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7" name="Google Shape;4177;p41"/>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8" name="Google Shape;4178;p41"/>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9" name="Google Shape;4179;p41"/>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0" name="Google Shape;4180;p41"/>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1" name="Google Shape;4181;p41"/>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2" name="Google Shape;4182;p41"/>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3" name="Google Shape;4183;p41"/>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4" name="Google Shape;4184;p41"/>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5" name="Google Shape;4185;p41"/>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186" name="Google Shape;4186;p41"/>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7" name="Google Shape;4187;p41"/>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4188" name="Google Shape;4188;p41"/>
          <p:cNvCxnSpPr/>
          <p:nvPr/>
        </p:nvCxnSpPr>
        <p:spPr>
          <a:xfrm>
            <a:off x="3186617" y="1356868"/>
            <a:ext cx="58887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92" name="Shape 4192"/>
        <p:cNvGrpSpPr/>
        <p:nvPr/>
      </p:nvGrpSpPr>
      <p:grpSpPr>
        <a:xfrm>
          <a:off x="0" y="0"/>
          <a:ext cx="0" cy="0"/>
          <a:chOff x="0" y="0"/>
          <a:chExt cx="0" cy="0"/>
        </a:xfrm>
      </p:grpSpPr>
      <p:sp>
        <p:nvSpPr>
          <p:cNvPr id="4193" name="Google Shape;4193;p42"/>
          <p:cNvSpPr txBox="1"/>
          <p:nvPr>
            <p:ph type="title"/>
          </p:nvPr>
        </p:nvSpPr>
        <p:spPr>
          <a:xfrm>
            <a:off x="415600" y="8981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And this is a timeline.</a:t>
            </a:r>
            <a:endParaRPr/>
          </a:p>
        </p:txBody>
      </p:sp>
      <p:sp>
        <p:nvSpPr>
          <p:cNvPr id="4194" name="Google Shape;4194;p42"/>
          <p:cNvSpPr txBox="1"/>
          <p:nvPr>
            <p:ph idx="1" type="subTitle"/>
          </p:nvPr>
        </p:nvSpPr>
        <p:spPr>
          <a:xfrm>
            <a:off x="568000" y="2468400"/>
            <a:ext cx="19284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latin typeface="Lemon"/>
                <a:ea typeface="Lemon"/>
                <a:cs typeface="Lemon"/>
                <a:sym typeface="Lemon"/>
              </a:rPr>
              <a:t>1999</a:t>
            </a:r>
            <a:endParaRPr>
              <a:latin typeface="Lemon"/>
              <a:ea typeface="Lemon"/>
              <a:cs typeface="Lemon"/>
              <a:sym typeface="Lemon"/>
            </a:endParaRPr>
          </a:p>
        </p:txBody>
      </p:sp>
      <p:sp>
        <p:nvSpPr>
          <p:cNvPr id="4195" name="Google Shape;4195;p42"/>
          <p:cNvSpPr txBox="1"/>
          <p:nvPr>
            <p:ph idx="7" type="body"/>
          </p:nvPr>
        </p:nvSpPr>
        <p:spPr>
          <a:xfrm>
            <a:off x="2845793" y="3695825"/>
            <a:ext cx="1928400" cy="17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4196" name="Google Shape;4196;p42"/>
          <p:cNvSpPr txBox="1"/>
          <p:nvPr>
            <p:ph idx="2" type="subTitle"/>
          </p:nvPr>
        </p:nvSpPr>
        <p:spPr>
          <a:xfrm>
            <a:off x="2845795" y="2468400"/>
            <a:ext cx="19284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latin typeface="Lemon"/>
                <a:ea typeface="Lemon"/>
                <a:cs typeface="Lemon"/>
                <a:sym typeface="Lemon"/>
              </a:rPr>
              <a:t>2005</a:t>
            </a:r>
            <a:endParaRPr>
              <a:latin typeface="Lemon"/>
              <a:ea typeface="Lemon"/>
              <a:cs typeface="Lemon"/>
              <a:sym typeface="Lemon"/>
            </a:endParaRPr>
          </a:p>
        </p:txBody>
      </p:sp>
      <p:sp>
        <p:nvSpPr>
          <p:cNvPr id="4197" name="Google Shape;4197;p42"/>
          <p:cNvSpPr txBox="1"/>
          <p:nvPr>
            <p:ph idx="8" type="body"/>
          </p:nvPr>
        </p:nvSpPr>
        <p:spPr>
          <a:xfrm>
            <a:off x="5123586" y="3695825"/>
            <a:ext cx="1928400" cy="17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4198" name="Google Shape;4198;p42"/>
          <p:cNvSpPr txBox="1"/>
          <p:nvPr>
            <p:ph idx="3" type="subTitle"/>
          </p:nvPr>
        </p:nvSpPr>
        <p:spPr>
          <a:xfrm>
            <a:off x="5123589" y="2494900"/>
            <a:ext cx="19284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latin typeface="Lemon"/>
                <a:ea typeface="Lemon"/>
                <a:cs typeface="Lemon"/>
                <a:sym typeface="Lemon"/>
              </a:rPr>
              <a:t>2015</a:t>
            </a:r>
            <a:endParaRPr>
              <a:latin typeface="Lemon"/>
              <a:ea typeface="Lemon"/>
              <a:cs typeface="Lemon"/>
              <a:sym typeface="Lemon"/>
            </a:endParaRPr>
          </a:p>
        </p:txBody>
      </p:sp>
      <p:sp>
        <p:nvSpPr>
          <p:cNvPr id="4199" name="Google Shape;4199;p42"/>
          <p:cNvSpPr txBox="1"/>
          <p:nvPr>
            <p:ph idx="9" type="body"/>
          </p:nvPr>
        </p:nvSpPr>
        <p:spPr>
          <a:xfrm>
            <a:off x="7401379" y="3695825"/>
            <a:ext cx="1928400" cy="17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a:t>
            </a:r>
            <a:r>
              <a:rPr lang="en" sz="1800"/>
              <a:t>t.</a:t>
            </a:r>
            <a:endParaRPr sz="1800"/>
          </a:p>
        </p:txBody>
      </p:sp>
      <p:sp>
        <p:nvSpPr>
          <p:cNvPr id="4200" name="Google Shape;4200;p42"/>
          <p:cNvSpPr txBox="1"/>
          <p:nvPr>
            <p:ph idx="4" type="subTitle"/>
          </p:nvPr>
        </p:nvSpPr>
        <p:spPr>
          <a:xfrm>
            <a:off x="7401384" y="2494900"/>
            <a:ext cx="19284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latin typeface="Lemon"/>
                <a:ea typeface="Lemon"/>
                <a:cs typeface="Lemon"/>
                <a:sym typeface="Lemon"/>
              </a:rPr>
              <a:t>2019</a:t>
            </a:r>
            <a:endParaRPr>
              <a:latin typeface="Lemon"/>
              <a:ea typeface="Lemon"/>
              <a:cs typeface="Lemon"/>
              <a:sym typeface="Lemon"/>
            </a:endParaRPr>
          </a:p>
        </p:txBody>
      </p:sp>
      <p:sp>
        <p:nvSpPr>
          <p:cNvPr id="4201" name="Google Shape;4201;p42"/>
          <p:cNvSpPr txBox="1"/>
          <p:nvPr>
            <p:ph idx="5" type="subTitle"/>
          </p:nvPr>
        </p:nvSpPr>
        <p:spPr>
          <a:xfrm>
            <a:off x="9679178" y="2468400"/>
            <a:ext cx="19284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latin typeface="Lemon"/>
                <a:ea typeface="Lemon"/>
                <a:cs typeface="Lemon"/>
                <a:sym typeface="Lemon"/>
              </a:rPr>
              <a:t>2022</a:t>
            </a:r>
            <a:endParaRPr>
              <a:latin typeface="Lemon"/>
              <a:ea typeface="Lemon"/>
              <a:cs typeface="Lemon"/>
              <a:sym typeface="Lemon"/>
            </a:endParaRPr>
          </a:p>
        </p:txBody>
      </p:sp>
      <p:sp>
        <p:nvSpPr>
          <p:cNvPr id="4202" name="Google Shape;4202;p42"/>
          <p:cNvSpPr txBox="1"/>
          <p:nvPr>
            <p:ph idx="6" type="body"/>
          </p:nvPr>
        </p:nvSpPr>
        <p:spPr>
          <a:xfrm>
            <a:off x="568000" y="3695825"/>
            <a:ext cx="1928400" cy="17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4203" name="Google Shape;4203;p42"/>
          <p:cNvSpPr txBox="1"/>
          <p:nvPr>
            <p:ph idx="13" type="body"/>
          </p:nvPr>
        </p:nvSpPr>
        <p:spPr>
          <a:xfrm>
            <a:off x="9679171" y="3695825"/>
            <a:ext cx="1928400" cy="17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cxnSp>
        <p:nvCxnSpPr>
          <p:cNvPr id="4204" name="Google Shape;4204;p42"/>
          <p:cNvCxnSpPr/>
          <p:nvPr/>
        </p:nvCxnSpPr>
        <p:spPr>
          <a:xfrm>
            <a:off x="501725" y="3334225"/>
            <a:ext cx="111990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4205" name="Google Shape;4205;p42"/>
          <p:cNvCxnSpPr/>
          <p:nvPr/>
        </p:nvCxnSpPr>
        <p:spPr>
          <a:xfrm rot="10800000">
            <a:off x="1532148" y="3096175"/>
            <a:ext cx="0" cy="47610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4206" name="Google Shape;4206;p42"/>
          <p:cNvCxnSpPr/>
          <p:nvPr/>
        </p:nvCxnSpPr>
        <p:spPr>
          <a:xfrm rot="10800000">
            <a:off x="3812282" y="3096175"/>
            <a:ext cx="0" cy="47610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4207" name="Google Shape;4207;p42"/>
          <p:cNvCxnSpPr/>
          <p:nvPr/>
        </p:nvCxnSpPr>
        <p:spPr>
          <a:xfrm rot="10800000">
            <a:off x="6086564" y="3096175"/>
            <a:ext cx="0" cy="47610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4208" name="Google Shape;4208;p42"/>
          <p:cNvCxnSpPr/>
          <p:nvPr/>
        </p:nvCxnSpPr>
        <p:spPr>
          <a:xfrm rot="10800000">
            <a:off x="8366697" y="3096175"/>
            <a:ext cx="0" cy="47610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4209" name="Google Shape;4209;p42"/>
          <p:cNvCxnSpPr/>
          <p:nvPr/>
        </p:nvCxnSpPr>
        <p:spPr>
          <a:xfrm rot="10800000">
            <a:off x="10643308" y="3096175"/>
            <a:ext cx="0" cy="47610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grpSp>
        <p:nvGrpSpPr>
          <p:cNvPr id="4210" name="Google Shape;4210;p42"/>
          <p:cNvGrpSpPr/>
          <p:nvPr/>
        </p:nvGrpSpPr>
        <p:grpSpPr>
          <a:xfrm>
            <a:off x="1973376" y="2488377"/>
            <a:ext cx="1445612" cy="1394586"/>
            <a:chOff x="1897146" y="1927498"/>
            <a:chExt cx="1790010" cy="1726827"/>
          </a:xfrm>
        </p:grpSpPr>
        <p:grpSp>
          <p:nvGrpSpPr>
            <p:cNvPr id="4211" name="Google Shape;4211;p42"/>
            <p:cNvGrpSpPr/>
            <p:nvPr/>
          </p:nvGrpSpPr>
          <p:grpSpPr>
            <a:xfrm flipH="1" rot="2038377">
              <a:off x="2326332" y="2116625"/>
              <a:ext cx="950713" cy="896354"/>
              <a:chOff x="6795971" y="2730008"/>
              <a:chExt cx="1945294" cy="1834067"/>
            </a:xfrm>
          </p:grpSpPr>
          <p:sp>
            <p:nvSpPr>
              <p:cNvPr id="4212" name="Google Shape;4212;p4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3" name="Google Shape;4213;p4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14" name="Google Shape;4214;p42"/>
            <p:cNvGrpSpPr/>
            <p:nvPr/>
          </p:nvGrpSpPr>
          <p:grpSpPr>
            <a:xfrm rot="4100929">
              <a:off x="2619961" y="2581030"/>
              <a:ext cx="950621" cy="896268"/>
              <a:chOff x="6795971" y="2730008"/>
              <a:chExt cx="1945294" cy="1834067"/>
            </a:xfrm>
          </p:grpSpPr>
          <p:sp>
            <p:nvSpPr>
              <p:cNvPr id="4215" name="Google Shape;4215;p4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6" name="Google Shape;4216;p4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17" name="Google Shape;4217;p42"/>
            <p:cNvGrpSpPr/>
            <p:nvPr/>
          </p:nvGrpSpPr>
          <p:grpSpPr>
            <a:xfrm flipH="1">
              <a:off x="1897146" y="2404500"/>
              <a:ext cx="1244423" cy="1249825"/>
              <a:chOff x="8302868" y="1340770"/>
              <a:chExt cx="3569773" cy="3585270"/>
            </a:xfrm>
          </p:grpSpPr>
          <p:grpSp>
            <p:nvGrpSpPr>
              <p:cNvPr id="4218" name="Google Shape;4218;p42"/>
              <p:cNvGrpSpPr/>
              <p:nvPr/>
            </p:nvGrpSpPr>
            <p:grpSpPr>
              <a:xfrm>
                <a:off x="8302868" y="1340770"/>
                <a:ext cx="3569773" cy="3585270"/>
                <a:chOff x="8302868" y="1340770"/>
                <a:chExt cx="3569773" cy="3585270"/>
              </a:xfrm>
            </p:grpSpPr>
            <p:grpSp>
              <p:nvGrpSpPr>
                <p:cNvPr id="4219" name="Google Shape;4219;p42"/>
                <p:cNvGrpSpPr/>
                <p:nvPr/>
              </p:nvGrpSpPr>
              <p:grpSpPr>
                <a:xfrm>
                  <a:off x="8302868" y="1340770"/>
                  <a:ext cx="3569773" cy="3585270"/>
                  <a:chOff x="1668151" y="66635"/>
                  <a:chExt cx="3569773" cy="3585270"/>
                </a:xfrm>
              </p:grpSpPr>
              <p:sp>
                <p:nvSpPr>
                  <p:cNvPr id="4220" name="Google Shape;4220;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1" name="Google Shape;4221;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2" name="Google Shape;4222;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3" name="Google Shape;4223;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4" name="Google Shape;4224;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5" name="Google Shape;4225;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6" name="Google Shape;4226;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7" name="Google Shape;4227;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8" name="Google Shape;4228;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9" name="Google Shape;4229;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0" name="Google Shape;4230;p4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1" name="Google Shape;4231;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2" name="Google Shape;4232;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3" name="Google Shape;4233;p4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4" name="Google Shape;4234;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5" name="Google Shape;4235;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6" name="Google Shape;4236;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7" name="Google Shape;4237;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8" name="Google Shape;4238;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9" name="Google Shape;4239;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0" name="Google Shape;4240;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1" name="Google Shape;4241;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2" name="Google Shape;4242;p4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3" name="Google Shape;4243;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44" name="Google Shape;4244;p42"/>
                <p:cNvGrpSpPr/>
                <p:nvPr/>
              </p:nvGrpSpPr>
              <p:grpSpPr>
                <a:xfrm rot="166391">
                  <a:off x="8608485" y="1696827"/>
                  <a:ext cx="2884899" cy="2897423"/>
                  <a:chOff x="1668151" y="66635"/>
                  <a:chExt cx="3569773" cy="3585270"/>
                </a:xfrm>
              </p:grpSpPr>
              <p:sp>
                <p:nvSpPr>
                  <p:cNvPr id="4245" name="Google Shape;4245;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6" name="Google Shape;4246;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7" name="Google Shape;4247;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8" name="Google Shape;4248;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9" name="Google Shape;4249;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0" name="Google Shape;4250;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1" name="Google Shape;4251;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2" name="Google Shape;4252;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3" name="Google Shape;4253;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4" name="Google Shape;4254;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5" name="Google Shape;4255;p4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6" name="Google Shape;4256;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7" name="Google Shape;4257;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8" name="Google Shape;4258;p4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9" name="Google Shape;4259;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0" name="Google Shape;4260;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1" name="Google Shape;4261;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2" name="Google Shape;4262;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3" name="Google Shape;4263;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4" name="Google Shape;4264;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5" name="Google Shape;4265;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6" name="Google Shape;4266;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7" name="Google Shape;4267;p4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8" name="Google Shape;4268;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269" name="Google Shape;4269;p4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0" name="Google Shape;4270;p4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71" name="Google Shape;4271;p42"/>
          <p:cNvGrpSpPr/>
          <p:nvPr/>
        </p:nvGrpSpPr>
        <p:grpSpPr>
          <a:xfrm>
            <a:off x="4466376" y="2778218"/>
            <a:ext cx="1024168" cy="1028614"/>
            <a:chOff x="8302868" y="1340770"/>
            <a:chExt cx="3569773" cy="3585270"/>
          </a:xfrm>
        </p:grpSpPr>
        <p:grpSp>
          <p:nvGrpSpPr>
            <p:cNvPr id="4272" name="Google Shape;4272;p42"/>
            <p:cNvGrpSpPr/>
            <p:nvPr/>
          </p:nvGrpSpPr>
          <p:grpSpPr>
            <a:xfrm>
              <a:off x="8302868" y="1340770"/>
              <a:ext cx="3569773" cy="3585270"/>
              <a:chOff x="8302868" y="1340770"/>
              <a:chExt cx="3569773" cy="3585270"/>
            </a:xfrm>
          </p:grpSpPr>
          <p:grpSp>
            <p:nvGrpSpPr>
              <p:cNvPr id="4273" name="Google Shape;4273;p42"/>
              <p:cNvGrpSpPr/>
              <p:nvPr/>
            </p:nvGrpSpPr>
            <p:grpSpPr>
              <a:xfrm>
                <a:off x="8302868" y="1340770"/>
                <a:ext cx="3569773" cy="3585270"/>
                <a:chOff x="1668151" y="66635"/>
                <a:chExt cx="3569773" cy="3585270"/>
              </a:xfrm>
            </p:grpSpPr>
            <p:sp>
              <p:nvSpPr>
                <p:cNvPr id="4274" name="Google Shape;4274;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5" name="Google Shape;4275;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6" name="Google Shape;4276;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7" name="Google Shape;4277;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8" name="Google Shape;4278;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9" name="Google Shape;4279;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0" name="Google Shape;4280;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1" name="Google Shape;4281;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2" name="Google Shape;4282;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3" name="Google Shape;4283;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4" name="Google Shape;4284;p4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5" name="Google Shape;4285;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6" name="Google Shape;4286;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7" name="Google Shape;4287;p4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8" name="Google Shape;4288;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9" name="Google Shape;4289;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0" name="Google Shape;4290;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1" name="Google Shape;4291;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2" name="Google Shape;4292;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3" name="Google Shape;4293;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4" name="Google Shape;4294;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5" name="Google Shape;4295;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6" name="Google Shape;4296;p4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7" name="Google Shape;4297;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298" name="Google Shape;4298;p42"/>
              <p:cNvGrpSpPr/>
              <p:nvPr/>
            </p:nvGrpSpPr>
            <p:grpSpPr>
              <a:xfrm rot="166391">
                <a:off x="8608485" y="1696827"/>
                <a:ext cx="2884899" cy="2897423"/>
                <a:chOff x="1668151" y="66635"/>
                <a:chExt cx="3569773" cy="3585270"/>
              </a:xfrm>
            </p:grpSpPr>
            <p:sp>
              <p:nvSpPr>
                <p:cNvPr id="4299" name="Google Shape;4299;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0" name="Google Shape;4300;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1" name="Google Shape;4301;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2" name="Google Shape;4302;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3" name="Google Shape;4303;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4" name="Google Shape;4304;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5" name="Google Shape;4305;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6" name="Google Shape;4306;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7" name="Google Shape;4307;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8" name="Google Shape;4308;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9" name="Google Shape;4309;p4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0" name="Google Shape;4310;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1" name="Google Shape;4311;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2" name="Google Shape;4312;p4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3" name="Google Shape;4313;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4" name="Google Shape;4314;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5" name="Google Shape;4315;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6" name="Google Shape;4316;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7" name="Google Shape;4317;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8" name="Google Shape;4318;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9" name="Google Shape;4319;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0" name="Google Shape;4320;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1" name="Google Shape;4321;p4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2" name="Google Shape;4322;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323" name="Google Shape;4323;p4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4" name="Google Shape;4324;p4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25" name="Google Shape;4325;p42"/>
          <p:cNvGrpSpPr/>
          <p:nvPr/>
        </p:nvGrpSpPr>
        <p:grpSpPr>
          <a:xfrm rot="-3883606">
            <a:off x="6532425" y="2437163"/>
            <a:ext cx="1377720" cy="1329090"/>
            <a:chOff x="1897146" y="1927498"/>
            <a:chExt cx="1790010" cy="1726827"/>
          </a:xfrm>
        </p:grpSpPr>
        <p:grpSp>
          <p:nvGrpSpPr>
            <p:cNvPr id="4326" name="Google Shape;4326;p42"/>
            <p:cNvGrpSpPr/>
            <p:nvPr/>
          </p:nvGrpSpPr>
          <p:grpSpPr>
            <a:xfrm flipH="1" rot="2038377">
              <a:off x="2326332" y="2116625"/>
              <a:ext cx="950713" cy="896354"/>
              <a:chOff x="6795971" y="2730008"/>
              <a:chExt cx="1945294" cy="1834067"/>
            </a:xfrm>
          </p:grpSpPr>
          <p:sp>
            <p:nvSpPr>
              <p:cNvPr id="4327" name="Google Shape;4327;p4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8" name="Google Shape;4328;p4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29" name="Google Shape;4329;p42"/>
            <p:cNvGrpSpPr/>
            <p:nvPr/>
          </p:nvGrpSpPr>
          <p:grpSpPr>
            <a:xfrm rot="4100929">
              <a:off x="2619961" y="2581030"/>
              <a:ext cx="950621" cy="896268"/>
              <a:chOff x="6795971" y="2730008"/>
              <a:chExt cx="1945294" cy="1834067"/>
            </a:xfrm>
          </p:grpSpPr>
          <p:sp>
            <p:nvSpPr>
              <p:cNvPr id="4330" name="Google Shape;4330;p42"/>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1" name="Google Shape;4331;p42"/>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32" name="Google Shape;4332;p42"/>
            <p:cNvGrpSpPr/>
            <p:nvPr/>
          </p:nvGrpSpPr>
          <p:grpSpPr>
            <a:xfrm flipH="1">
              <a:off x="1897146" y="2404500"/>
              <a:ext cx="1244423" cy="1249825"/>
              <a:chOff x="8302868" y="1340770"/>
              <a:chExt cx="3569773" cy="3585270"/>
            </a:xfrm>
          </p:grpSpPr>
          <p:grpSp>
            <p:nvGrpSpPr>
              <p:cNvPr id="4333" name="Google Shape;4333;p42"/>
              <p:cNvGrpSpPr/>
              <p:nvPr/>
            </p:nvGrpSpPr>
            <p:grpSpPr>
              <a:xfrm>
                <a:off x="8302868" y="1340770"/>
                <a:ext cx="3569773" cy="3585270"/>
                <a:chOff x="8302868" y="1340770"/>
                <a:chExt cx="3569773" cy="3585270"/>
              </a:xfrm>
            </p:grpSpPr>
            <p:grpSp>
              <p:nvGrpSpPr>
                <p:cNvPr id="4334" name="Google Shape;4334;p42"/>
                <p:cNvGrpSpPr/>
                <p:nvPr/>
              </p:nvGrpSpPr>
              <p:grpSpPr>
                <a:xfrm>
                  <a:off x="8302868" y="1340770"/>
                  <a:ext cx="3569773" cy="3585270"/>
                  <a:chOff x="1668151" y="66635"/>
                  <a:chExt cx="3569773" cy="3585270"/>
                </a:xfrm>
              </p:grpSpPr>
              <p:sp>
                <p:nvSpPr>
                  <p:cNvPr id="4335" name="Google Shape;4335;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6" name="Google Shape;4336;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7" name="Google Shape;4337;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8" name="Google Shape;4338;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9" name="Google Shape;4339;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0" name="Google Shape;4340;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1" name="Google Shape;4341;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2" name="Google Shape;4342;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3" name="Google Shape;4343;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4" name="Google Shape;4344;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5" name="Google Shape;4345;p4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6" name="Google Shape;4346;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7" name="Google Shape;4347;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8" name="Google Shape;4348;p4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9" name="Google Shape;4349;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0" name="Google Shape;4350;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1" name="Google Shape;4351;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2" name="Google Shape;4352;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3" name="Google Shape;4353;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4" name="Google Shape;4354;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5" name="Google Shape;4355;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6" name="Google Shape;4356;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7" name="Google Shape;4357;p4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8" name="Google Shape;4358;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359" name="Google Shape;4359;p42"/>
                <p:cNvGrpSpPr/>
                <p:nvPr/>
              </p:nvGrpSpPr>
              <p:grpSpPr>
                <a:xfrm rot="166391">
                  <a:off x="8608485" y="1696827"/>
                  <a:ext cx="2884899" cy="2897423"/>
                  <a:chOff x="1668151" y="66635"/>
                  <a:chExt cx="3569773" cy="3585270"/>
                </a:xfrm>
              </p:grpSpPr>
              <p:sp>
                <p:nvSpPr>
                  <p:cNvPr id="4360" name="Google Shape;4360;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1" name="Google Shape;4361;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2" name="Google Shape;4362;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3" name="Google Shape;4363;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4" name="Google Shape;4364;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5" name="Google Shape;4365;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6" name="Google Shape;4366;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7" name="Google Shape;4367;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8" name="Google Shape;4368;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9" name="Google Shape;4369;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0" name="Google Shape;4370;p4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1" name="Google Shape;4371;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2" name="Google Shape;4372;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3" name="Google Shape;4373;p4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4" name="Google Shape;4374;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5" name="Google Shape;4375;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6" name="Google Shape;4376;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7" name="Google Shape;4377;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8" name="Google Shape;4378;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9" name="Google Shape;4379;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0" name="Google Shape;4380;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1" name="Google Shape;4381;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2" name="Google Shape;4382;p4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3" name="Google Shape;4383;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384" name="Google Shape;4384;p4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5" name="Google Shape;4385;p4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386" name="Google Shape;4386;p42"/>
          <p:cNvGrpSpPr/>
          <p:nvPr/>
        </p:nvGrpSpPr>
        <p:grpSpPr>
          <a:xfrm>
            <a:off x="9057051" y="2819918"/>
            <a:ext cx="1024168" cy="1028614"/>
            <a:chOff x="8302868" y="1340770"/>
            <a:chExt cx="3569773" cy="3585270"/>
          </a:xfrm>
        </p:grpSpPr>
        <p:grpSp>
          <p:nvGrpSpPr>
            <p:cNvPr id="4387" name="Google Shape;4387;p42"/>
            <p:cNvGrpSpPr/>
            <p:nvPr/>
          </p:nvGrpSpPr>
          <p:grpSpPr>
            <a:xfrm>
              <a:off x="8302868" y="1340770"/>
              <a:ext cx="3569773" cy="3585270"/>
              <a:chOff x="8302868" y="1340770"/>
              <a:chExt cx="3569773" cy="3585270"/>
            </a:xfrm>
          </p:grpSpPr>
          <p:grpSp>
            <p:nvGrpSpPr>
              <p:cNvPr id="4388" name="Google Shape;4388;p42"/>
              <p:cNvGrpSpPr/>
              <p:nvPr/>
            </p:nvGrpSpPr>
            <p:grpSpPr>
              <a:xfrm>
                <a:off x="8302868" y="1340770"/>
                <a:ext cx="3569773" cy="3585270"/>
                <a:chOff x="1668151" y="66635"/>
                <a:chExt cx="3569773" cy="3585270"/>
              </a:xfrm>
            </p:grpSpPr>
            <p:sp>
              <p:nvSpPr>
                <p:cNvPr id="4389" name="Google Shape;4389;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0" name="Google Shape;4390;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1" name="Google Shape;4391;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2" name="Google Shape;4392;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3" name="Google Shape;4393;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4" name="Google Shape;4394;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5" name="Google Shape;4395;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6" name="Google Shape;4396;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7" name="Google Shape;4397;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8" name="Google Shape;4398;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9" name="Google Shape;4399;p42"/>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0" name="Google Shape;4400;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1" name="Google Shape;4401;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2" name="Google Shape;4402;p42"/>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3" name="Google Shape;4403;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4" name="Google Shape;4404;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5" name="Google Shape;4405;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6" name="Google Shape;4406;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7" name="Google Shape;4407;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8" name="Google Shape;4408;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9" name="Google Shape;4409;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0" name="Google Shape;4410;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1" name="Google Shape;4411;p42"/>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2" name="Google Shape;4412;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13" name="Google Shape;4413;p42"/>
              <p:cNvGrpSpPr/>
              <p:nvPr/>
            </p:nvGrpSpPr>
            <p:grpSpPr>
              <a:xfrm rot="166391">
                <a:off x="8608485" y="1696827"/>
                <a:ext cx="2884899" cy="2897423"/>
                <a:chOff x="1668151" y="66635"/>
                <a:chExt cx="3569773" cy="3585270"/>
              </a:xfrm>
            </p:grpSpPr>
            <p:sp>
              <p:nvSpPr>
                <p:cNvPr id="4414" name="Google Shape;4414;p42"/>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5" name="Google Shape;4415;p42"/>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6" name="Google Shape;4416;p42"/>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7" name="Google Shape;4417;p42"/>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8" name="Google Shape;4418;p42"/>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9" name="Google Shape;4419;p42"/>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0" name="Google Shape;4420;p42"/>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1" name="Google Shape;4421;p42"/>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2" name="Google Shape;4422;p42"/>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3" name="Google Shape;4423;p42"/>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4" name="Google Shape;4424;p42"/>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5" name="Google Shape;4425;p42"/>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6" name="Google Shape;4426;p42"/>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7" name="Google Shape;4427;p42"/>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8" name="Google Shape;4428;p42"/>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9" name="Google Shape;4429;p42"/>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0" name="Google Shape;4430;p42"/>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1" name="Google Shape;4431;p42"/>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2" name="Google Shape;4432;p42"/>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3" name="Google Shape;4433;p42"/>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4" name="Google Shape;4434;p42"/>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5" name="Google Shape;4435;p42"/>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6" name="Google Shape;4436;p42"/>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7" name="Google Shape;4437;p42"/>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438" name="Google Shape;4438;p42"/>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9" name="Google Shape;4439;p42"/>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cxnSp>
        <p:nvCxnSpPr>
          <p:cNvPr id="4440" name="Google Shape;4440;p42"/>
          <p:cNvCxnSpPr/>
          <p:nvPr/>
        </p:nvCxnSpPr>
        <p:spPr>
          <a:xfrm>
            <a:off x="2881817" y="1661668"/>
            <a:ext cx="63714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4" name="Shape 4444"/>
        <p:cNvGrpSpPr/>
        <p:nvPr/>
      </p:nvGrpSpPr>
      <p:grpSpPr>
        <a:xfrm>
          <a:off x="0" y="0"/>
          <a:ext cx="0" cy="0"/>
          <a:chOff x="0" y="0"/>
          <a:chExt cx="0" cy="0"/>
        </a:xfrm>
      </p:grpSpPr>
      <p:cxnSp>
        <p:nvCxnSpPr>
          <p:cNvPr id="4445" name="Google Shape;4445;p43"/>
          <p:cNvCxnSpPr/>
          <p:nvPr/>
        </p:nvCxnSpPr>
        <p:spPr>
          <a:xfrm>
            <a:off x="701392" y="5449293"/>
            <a:ext cx="10794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grpSp>
        <p:nvGrpSpPr>
          <p:cNvPr id="4446" name="Google Shape;4446;p43"/>
          <p:cNvGrpSpPr/>
          <p:nvPr/>
        </p:nvGrpSpPr>
        <p:grpSpPr>
          <a:xfrm rot="5400000">
            <a:off x="5899790" y="1376119"/>
            <a:ext cx="5778042" cy="3955122"/>
            <a:chOff x="2345366" y="140711"/>
            <a:chExt cx="6483441" cy="4437974"/>
          </a:xfrm>
        </p:grpSpPr>
        <p:sp>
          <p:nvSpPr>
            <p:cNvPr id="4447" name="Google Shape;4447;p43"/>
            <p:cNvSpPr/>
            <p:nvPr/>
          </p:nvSpPr>
          <p:spPr>
            <a:xfrm>
              <a:off x="2362377" y="163678"/>
              <a:ext cx="6449417" cy="4392004"/>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grpSp>
          <p:nvGrpSpPr>
            <p:cNvPr id="4448" name="Google Shape;4448;p43"/>
            <p:cNvGrpSpPr/>
            <p:nvPr/>
          </p:nvGrpSpPr>
          <p:grpSpPr>
            <a:xfrm>
              <a:off x="2345366" y="140711"/>
              <a:ext cx="6483441" cy="4437974"/>
              <a:chOff x="390725" y="192901"/>
              <a:chExt cx="9367780" cy="6412330"/>
            </a:xfrm>
          </p:grpSpPr>
          <p:sp>
            <p:nvSpPr>
              <p:cNvPr id="4449" name="Google Shape;4449;p43"/>
              <p:cNvSpPr/>
              <p:nvPr/>
            </p:nvSpPr>
            <p:spPr>
              <a:xfrm>
                <a:off x="433022" y="255001"/>
                <a:ext cx="9309250" cy="6342300"/>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gradFill>
                <a:gsLst>
                  <a:gs pos="0">
                    <a:srgbClr val="4E4F51"/>
                  </a:gs>
                  <a:gs pos="15000">
                    <a:srgbClr val="4E4F51"/>
                  </a:gs>
                  <a:gs pos="97000">
                    <a:srgbClr val="000000"/>
                  </a:gs>
                  <a:gs pos="100000">
                    <a:srgbClr val="000000"/>
                  </a:gs>
                </a:gsLst>
                <a:path path="circle">
                  <a:fillToRect b="100%" r="100%"/>
                </a:path>
                <a:tileRect l="-100%" t="-100%"/>
              </a:gra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nvGrpSpPr>
              <p:cNvPr id="4450" name="Google Shape;4450;p43"/>
              <p:cNvGrpSpPr/>
              <p:nvPr/>
            </p:nvGrpSpPr>
            <p:grpSpPr>
              <a:xfrm>
                <a:off x="9036100" y="3183177"/>
                <a:ext cx="492960" cy="492960"/>
                <a:chOff x="9132580" y="3159701"/>
                <a:chExt cx="371233" cy="371233"/>
              </a:xfrm>
            </p:grpSpPr>
            <p:sp>
              <p:nvSpPr>
                <p:cNvPr id="4451" name="Google Shape;4451;p43"/>
                <p:cNvSpPr/>
                <p:nvPr/>
              </p:nvSpPr>
              <p:spPr>
                <a:xfrm>
                  <a:off x="9132580" y="3159701"/>
                  <a:ext cx="371233" cy="371233"/>
                </a:xfrm>
                <a:custGeom>
                  <a:rect b="b" l="l" r="r" t="t"/>
                  <a:pathLst>
                    <a:path extrusionOk="0" h="358679" w="358679">
                      <a:moveTo>
                        <a:pt x="178613" y="269"/>
                      </a:moveTo>
                      <a:cubicBezTo>
                        <a:pt x="277673" y="269"/>
                        <a:pt x="357919" y="80562"/>
                        <a:pt x="357919" y="179608"/>
                      </a:cubicBezTo>
                      <a:cubicBezTo>
                        <a:pt x="357919" y="278655"/>
                        <a:pt x="277673" y="358948"/>
                        <a:pt x="178613" y="358948"/>
                      </a:cubicBezTo>
                      <a:cubicBezTo>
                        <a:pt x="79553" y="358948"/>
                        <a:pt x="-761" y="278655"/>
                        <a:pt x="-761" y="179608"/>
                      </a:cubicBezTo>
                      <a:cubicBezTo>
                        <a:pt x="-761" y="80562"/>
                        <a:pt x="79553" y="269"/>
                        <a:pt x="178613" y="269"/>
                      </a:cubicBezTo>
                      <a:close/>
                    </a:path>
                  </a:pathLst>
                </a:custGeom>
                <a:solidFill>
                  <a:srgbClr val="151515"/>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2" name="Google Shape;4452;p43"/>
                <p:cNvSpPr/>
                <p:nvPr/>
              </p:nvSpPr>
              <p:spPr>
                <a:xfrm>
                  <a:off x="9138858" y="3166118"/>
                  <a:ext cx="267486" cy="358181"/>
                </a:xfrm>
                <a:custGeom>
                  <a:rect b="b" l="l" r="r" t="t"/>
                  <a:pathLst>
                    <a:path extrusionOk="0" h="346069" w="258441">
                      <a:moveTo>
                        <a:pt x="172543" y="269"/>
                      </a:moveTo>
                      <a:cubicBezTo>
                        <a:pt x="76788" y="269"/>
                        <a:pt x="-761" y="77750"/>
                        <a:pt x="-761" y="173303"/>
                      </a:cubicBezTo>
                      <a:cubicBezTo>
                        <a:pt x="-761" y="268857"/>
                        <a:pt x="76788" y="346338"/>
                        <a:pt x="172543" y="346338"/>
                      </a:cubicBezTo>
                      <a:cubicBezTo>
                        <a:pt x="188728" y="346338"/>
                        <a:pt x="204912" y="343978"/>
                        <a:pt x="219747" y="339662"/>
                      </a:cubicBezTo>
                      <a:cubicBezTo>
                        <a:pt x="270997" y="207155"/>
                        <a:pt x="269648" y="108769"/>
                        <a:pt x="219747" y="6810"/>
                      </a:cubicBezTo>
                      <a:cubicBezTo>
                        <a:pt x="204238" y="2561"/>
                        <a:pt x="188728" y="269"/>
                        <a:pt x="172543" y="269"/>
                      </a:cubicBezTo>
                      <a:close/>
                    </a:path>
                  </a:pathLst>
                </a:custGeom>
                <a:solidFill>
                  <a:srgbClr val="07070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3" name="Google Shape;4453;p43"/>
                <p:cNvSpPr/>
                <p:nvPr/>
              </p:nvSpPr>
              <p:spPr>
                <a:xfrm>
                  <a:off x="9249765" y="3279048"/>
                  <a:ext cx="129816" cy="130304"/>
                </a:xfrm>
                <a:custGeom>
                  <a:rect b="b" l="l" r="r" t="t"/>
                  <a:pathLst>
                    <a:path extrusionOk="0" h="125898" w="125426">
                      <a:moveTo>
                        <a:pt x="-761" y="98857"/>
                      </a:moveTo>
                      <a:cubicBezTo>
                        <a:pt x="-761" y="113962"/>
                        <a:pt x="11377" y="126167"/>
                        <a:pt x="26213" y="126167"/>
                      </a:cubicBezTo>
                      <a:lnTo>
                        <a:pt x="97692" y="126167"/>
                      </a:lnTo>
                      <a:cubicBezTo>
                        <a:pt x="112527" y="126167"/>
                        <a:pt x="124666" y="113962"/>
                        <a:pt x="124666" y="98857"/>
                      </a:cubicBezTo>
                      <a:lnTo>
                        <a:pt x="124666" y="27579"/>
                      </a:lnTo>
                      <a:cubicBezTo>
                        <a:pt x="124666" y="12474"/>
                        <a:pt x="112527" y="269"/>
                        <a:pt x="97692" y="269"/>
                      </a:cubicBezTo>
                      <a:lnTo>
                        <a:pt x="26213" y="269"/>
                      </a:lnTo>
                      <a:cubicBezTo>
                        <a:pt x="11377" y="269"/>
                        <a:pt x="-761" y="12474"/>
                        <a:pt x="-761" y="27579"/>
                      </a:cubicBezTo>
                      <a:lnTo>
                        <a:pt x="-761" y="98857"/>
                      </a:lnTo>
                      <a:close/>
                      <a:moveTo>
                        <a:pt x="9354" y="96429"/>
                      </a:moveTo>
                      <a:lnTo>
                        <a:pt x="9354" y="30007"/>
                      </a:lnTo>
                      <a:cubicBezTo>
                        <a:pt x="9354" y="19352"/>
                        <a:pt x="18120" y="10721"/>
                        <a:pt x="28910" y="10721"/>
                      </a:cubicBezTo>
                      <a:lnTo>
                        <a:pt x="94995" y="10721"/>
                      </a:lnTo>
                      <a:cubicBezTo>
                        <a:pt x="105784" y="10721"/>
                        <a:pt x="114551" y="19352"/>
                        <a:pt x="114551" y="30007"/>
                      </a:cubicBezTo>
                      <a:lnTo>
                        <a:pt x="114551" y="96429"/>
                      </a:lnTo>
                      <a:cubicBezTo>
                        <a:pt x="114551" y="107083"/>
                        <a:pt x="105784" y="115580"/>
                        <a:pt x="94995" y="115580"/>
                      </a:cubicBezTo>
                      <a:lnTo>
                        <a:pt x="28910" y="115580"/>
                      </a:lnTo>
                      <a:cubicBezTo>
                        <a:pt x="18120" y="115580"/>
                        <a:pt x="9354" y="107083"/>
                        <a:pt x="9354" y="96429"/>
                      </a:cubicBezTo>
                      <a:close/>
                    </a:path>
                  </a:pathLst>
                </a:custGeom>
                <a:solidFill>
                  <a:srgbClr val="CCCED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nvGrpSpPr>
              <p:cNvPr id="4454" name="Google Shape;4454;p43"/>
              <p:cNvGrpSpPr/>
              <p:nvPr/>
            </p:nvGrpSpPr>
            <p:grpSpPr>
              <a:xfrm>
                <a:off x="390725" y="192901"/>
                <a:ext cx="9367780" cy="6412330"/>
                <a:chOff x="1194635" y="234866"/>
                <a:chExt cx="9244824" cy="6489556"/>
              </a:xfrm>
            </p:grpSpPr>
            <p:sp>
              <p:nvSpPr>
                <p:cNvPr id="4455" name="Google Shape;4455;p43"/>
                <p:cNvSpPr/>
                <p:nvPr/>
              </p:nvSpPr>
              <p:spPr>
                <a:xfrm>
                  <a:off x="1217565" y="240980"/>
                  <a:ext cx="9221894" cy="6483314"/>
                </a:xfrm>
                <a:custGeom>
                  <a:rect b="b" l="l" r="r" t="t"/>
                  <a:pathLst>
                    <a:path extrusionOk="0" h="6483314" w="9221894">
                      <a:moveTo>
                        <a:pt x="0" y="6063936"/>
                      </a:moveTo>
                      <a:cubicBezTo>
                        <a:pt x="0" y="6296301"/>
                        <a:pt x="187014" y="6483315"/>
                        <a:pt x="419380" y="6483315"/>
                      </a:cubicBezTo>
                      <a:lnTo>
                        <a:pt x="8802005" y="6483315"/>
                      </a:lnTo>
                      <a:cubicBezTo>
                        <a:pt x="9034371" y="6483315"/>
                        <a:pt x="9221895" y="6296301"/>
                        <a:pt x="9221895" y="6063936"/>
                      </a:cubicBezTo>
                      <a:lnTo>
                        <a:pt x="9221895" y="419634"/>
                      </a:lnTo>
                      <a:cubicBezTo>
                        <a:pt x="9221895" y="187269"/>
                        <a:pt x="9034371" y="0"/>
                        <a:pt x="8802005" y="0"/>
                      </a:cubicBezTo>
                      <a:lnTo>
                        <a:pt x="419380" y="0"/>
                      </a:lnTo>
                      <a:cubicBezTo>
                        <a:pt x="187014" y="0"/>
                        <a:pt x="0" y="187141"/>
                        <a:pt x="0" y="419634"/>
                      </a:cubicBezTo>
                      <a:lnTo>
                        <a:pt x="0" y="6063936"/>
                      </a:lnTo>
                      <a:lnTo>
                        <a:pt x="0" y="6063936"/>
                      </a:lnTo>
                      <a:lnTo>
                        <a:pt x="0" y="6063936"/>
                      </a:lnTo>
                      <a:close/>
                      <a:moveTo>
                        <a:pt x="16052" y="6040495"/>
                      </a:moveTo>
                      <a:lnTo>
                        <a:pt x="16052" y="432119"/>
                      </a:lnTo>
                      <a:cubicBezTo>
                        <a:pt x="16052" y="200772"/>
                        <a:pt x="202301" y="14523"/>
                        <a:pt x="433648" y="14523"/>
                      </a:cubicBezTo>
                      <a:lnTo>
                        <a:pt x="8782642" y="14523"/>
                      </a:lnTo>
                      <a:cubicBezTo>
                        <a:pt x="9014244" y="14650"/>
                        <a:pt x="9200365" y="200772"/>
                        <a:pt x="9200365" y="432119"/>
                      </a:cubicBezTo>
                      <a:lnTo>
                        <a:pt x="9200365" y="6051196"/>
                      </a:lnTo>
                      <a:cubicBezTo>
                        <a:pt x="9200365" y="6282543"/>
                        <a:pt x="9014244" y="6468792"/>
                        <a:pt x="8782642" y="6468792"/>
                      </a:cubicBezTo>
                      <a:lnTo>
                        <a:pt x="433648" y="6457964"/>
                      </a:lnTo>
                      <a:cubicBezTo>
                        <a:pt x="202556" y="6457964"/>
                        <a:pt x="16306" y="6271714"/>
                        <a:pt x="16306" y="6040368"/>
                      </a:cubicBezTo>
                      <a:lnTo>
                        <a:pt x="16052" y="6040368"/>
                      </a:lnTo>
                      <a:close/>
                    </a:path>
                  </a:pathLst>
                </a:custGeom>
                <a:solidFill>
                  <a:srgbClr val="DCDDE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6" name="Google Shape;4456;p43"/>
                <p:cNvSpPr/>
                <p:nvPr/>
              </p:nvSpPr>
              <p:spPr>
                <a:xfrm>
                  <a:off x="2119512" y="237923"/>
                  <a:ext cx="97838" cy="15287"/>
                </a:xfrm>
                <a:custGeom>
                  <a:rect b="b" l="l" r="r" t="t"/>
                  <a:pathLst>
                    <a:path extrusionOk="0" h="15287" w="97838">
                      <a:moveTo>
                        <a:pt x="0" y="0"/>
                      </a:moveTo>
                      <a:lnTo>
                        <a:pt x="0" y="15287"/>
                      </a:lnTo>
                      <a:lnTo>
                        <a:pt x="97838" y="15287"/>
                      </a:lnTo>
                      <a:lnTo>
                        <a:pt x="97838" y="8790"/>
                      </a:lnTo>
                      <a:cubicBezTo>
                        <a:pt x="97838" y="4204"/>
                        <a:pt x="92615" y="0"/>
                        <a:pt x="84207" y="0"/>
                      </a:cubicBezTo>
                      <a:lnTo>
                        <a:pt x="0" y="0"/>
                      </a:lnTo>
                      <a:lnTo>
                        <a:pt x="0" y="0"/>
                      </a:lnTo>
                      <a:lnTo>
                        <a:pt x="0" y="0"/>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7" name="Google Shape;4457;p43"/>
                <p:cNvSpPr/>
                <p:nvPr/>
              </p:nvSpPr>
              <p:spPr>
                <a:xfrm>
                  <a:off x="2510865" y="234866"/>
                  <a:ext cx="203320" cy="18344"/>
                </a:xfrm>
                <a:custGeom>
                  <a:rect b="b" l="l" r="r" t="t"/>
                  <a:pathLst>
                    <a:path extrusionOk="0" h="18344" w="203320">
                      <a:moveTo>
                        <a:pt x="0" y="7261"/>
                      </a:moveTo>
                      <a:lnTo>
                        <a:pt x="0" y="18345"/>
                      </a:lnTo>
                      <a:lnTo>
                        <a:pt x="203320" y="18345"/>
                      </a:lnTo>
                      <a:lnTo>
                        <a:pt x="203320" y="10701"/>
                      </a:lnTo>
                      <a:cubicBezTo>
                        <a:pt x="187906" y="9045"/>
                        <a:pt x="124591" y="0"/>
                        <a:pt x="107648" y="0"/>
                      </a:cubicBezTo>
                      <a:lnTo>
                        <a:pt x="3567" y="0"/>
                      </a:lnTo>
                      <a:cubicBezTo>
                        <a:pt x="1401" y="0"/>
                        <a:pt x="0" y="3312"/>
                        <a:pt x="0" y="7261"/>
                      </a:cubicBezTo>
                      <a:lnTo>
                        <a:pt x="0"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8" name="Google Shape;4458;p43"/>
                <p:cNvSpPr/>
                <p:nvPr/>
              </p:nvSpPr>
              <p:spPr>
                <a:xfrm>
                  <a:off x="2831897" y="234866"/>
                  <a:ext cx="201791" cy="18344"/>
                </a:xfrm>
                <a:custGeom>
                  <a:rect b="b" l="l" r="r" t="t"/>
                  <a:pathLst>
                    <a:path extrusionOk="0" h="18344" w="201791">
                      <a:moveTo>
                        <a:pt x="201791" y="7261"/>
                      </a:moveTo>
                      <a:lnTo>
                        <a:pt x="201791" y="18345"/>
                      </a:lnTo>
                      <a:lnTo>
                        <a:pt x="0" y="18345"/>
                      </a:lnTo>
                      <a:lnTo>
                        <a:pt x="0" y="10701"/>
                      </a:lnTo>
                      <a:cubicBezTo>
                        <a:pt x="15415" y="9045"/>
                        <a:pt x="78220" y="0"/>
                        <a:pt x="94908" y="0"/>
                      </a:cubicBezTo>
                      <a:lnTo>
                        <a:pt x="198224" y="0"/>
                      </a:lnTo>
                      <a:cubicBezTo>
                        <a:pt x="200390" y="0"/>
                        <a:pt x="201791" y="3312"/>
                        <a:pt x="201791" y="7261"/>
                      </a:cubicBezTo>
                      <a:lnTo>
                        <a:pt x="201791"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59" name="Google Shape;4459;p43"/>
                <p:cNvSpPr/>
                <p:nvPr/>
              </p:nvSpPr>
              <p:spPr>
                <a:xfrm>
                  <a:off x="2510865" y="245567"/>
                  <a:ext cx="203320" cy="7643"/>
                </a:xfrm>
                <a:custGeom>
                  <a:rect b="b" l="l" r="r" t="t"/>
                  <a:pathLst>
                    <a:path extrusionOk="0" h="7643" w="203320">
                      <a:moveTo>
                        <a:pt x="0" y="0"/>
                      </a:moveTo>
                      <a:lnTo>
                        <a:pt x="203320" y="0"/>
                      </a:lnTo>
                      <a:lnTo>
                        <a:pt x="203320" y="7644"/>
                      </a:lnTo>
                      <a:lnTo>
                        <a:pt x="0" y="7644"/>
                      </a:lnTo>
                      <a:lnTo>
                        <a:pt x="0" y="0"/>
                      </a:lnTo>
                      <a:close/>
                    </a:path>
                  </a:pathLst>
                </a:custGeom>
                <a:solidFill>
                  <a:srgbClr val="393A3B"/>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0" name="Google Shape;4460;p43"/>
                <p:cNvSpPr/>
                <p:nvPr/>
              </p:nvSpPr>
              <p:spPr>
                <a:xfrm>
                  <a:off x="2831897" y="245567"/>
                  <a:ext cx="201791" cy="7643"/>
                </a:xfrm>
                <a:custGeom>
                  <a:rect b="b" l="l" r="r" t="t"/>
                  <a:pathLst>
                    <a:path extrusionOk="0" h="7643" w="201791">
                      <a:moveTo>
                        <a:pt x="0" y="0"/>
                      </a:moveTo>
                      <a:lnTo>
                        <a:pt x="201791" y="0"/>
                      </a:lnTo>
                      <a:lnTo>
                        <a:pt x="201791" y="7644"/>
                      </a:lnTo>
                      <a:lnTo>
                        <a:pt x="0" y="7644"/>
                      </a:lnTo>
                      <a:lnTo>
                        <a:pt x="0" y="0"/>
                      </a:lnTo>
                      <a:close/>
                    </a:path>
                  </a:pathLst>
                </a:custGeom>
                <a:solidFill>
                  <a:srgbClr val="444448"/>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1" name="Google Shape;4461;p43"/>
                <p:cNvSpPr/>
                <p:nvPr/>
              </p:nvSpPr>
              <p:spPr>
                <a:xfrm>
                  <a:off x="2119512" y="245567"/>
                  <a:ext cx="97838" cy="7643"/>
                </a:xfrm>
                <a:custGeom>
                  <a:rect b="b" l="l" r="r" t="t"/>
                  <a:pathLst>
                    <a:path extrusionOk="0" h="7643" w="97838">
                      <a:moveTo>
                        <a:pt x="0" y="0"/>
                      </a:moveTo>
                      <a:lnTo>
                        <a:pt x="97838" y="0"/>
                      </a:lnTo>
                      <a:lnTo>
                        <a:pt x="97838" y="7644"/>
                      </a:lnTo>
                      <a:lnTo>
                        <a:pt x="0" y="7644"/>
                      </a:lnTo>
                      <a:lnTo>
                        <a:pt x="0" y="0"/>
                      </a:lnTo>
                      <a:close/>
                    </a:path>
                  </a:pathLst>
                </a:custGeom>
                <a:solidFill>
                  <a:srgbClr val="35353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2" name="Google Shape;4462;p43"/>
                <p:cNvSpPr/>
                <p:nvPr/>
              </p:nvSpPr>
              <p:spPr>
                <a:xfrm>
                  <a:off x="1217565" y="251681"/>
                  <a:ext cx="9221894" cy="6472613"/>
                </a:xfrm>
                <a:custGeom>
                  <a:rect b="b" l="l" r="r" t="t"/>
                  <a:pathLst>
                    <a:path extrusionOk="0" h="6472613" w="9221894">
                      <a:moveTo>
                        <a:pt x="0" y="6053234"/>
                      </a:moveTo>
                      <a:cubicBezTo>
                        <a:pt x="0" y="6285600"/>
                        <a:pt x="187014" y="6472614"/>
                        <a:pt x="419380" y="6472614"/>
                      </a:cubicBezTo>
                      <a:lnTo>
                        <a:pt x="8802005" y="6472614"/>
                      </a:lnTo>
                      <a:cubicBezTo>
                        <a:pt x="9034371" y="6472614"/>
                        <a:pt x="9221895" y="6285600"/>
                        <a:pt x="9221895" y="6053234"/>
                      </a:cubicBezTo>
                      <a:lnTo>
                        <a:pt x="9221895" y="419634"/>
                      </a:lnTo>
                      <a:cubicBezTo>
                        <a:pt x="9221895" y="187269"/>
                        <a:pt x="9034371" y="0"/>
                        <a:pt x="8802005" y="0"/>
                      </a:cubicBezTo>
                      <a:lnTo>
                        <a:pt x="419380" y="0"/>
                      </a:lnTo>
                      <a:cubicBezTo>
                        <a:pt x="187014" y="0"/>
                        <a:pt x="0" y="187269"/>
                        <a:pt x="0" y="419634"/>
                      </a:cubicBezTo>
                      <a:lnTo>
                        <a:pt x="0" y="6053234"/>
                      </a:lnTo>
                      <a:lnTo>
                        <a:pt x="0" y="6053234"/>
                      </a:lnTo>
                      <a:lnTo>
                        <a:pt x="0" y="6053234"/>
                      </a:lnTo>
                      <a:close/>
                      <a:moveTo>
                        <a:pt x="16052" y="6040622"/>
                      </a:moveTo>
                      <a:lnTo>
                        <a:pt x="16052" y="432246"/>
                      </a:lnTo>
                      <a:cubicBezTo>
                        <a:pt x="16052" y="200900"/>
                        <a:pt x="202301" y="14650"/>
                        <a:pt x="433648" y="14650"/>
                      </a:cubicBezTo>
                      <a:lnTo>
                        <a:pt x="8782642" y="14650"/>
                      </a:lnTo>
                      <a:cubicBezTo>
                        <a:pt x="9014244" y="14650"/>
                        <a:pt x="9200365" y="200900"/>
                        <a:pt x="9200365" y="432246"/>
                      </a:cubicBezTo>
                      <a:lnTo>
                        <a:pt x="9200365" y="6040622"/>
                      </a:lnTo>
                      <a:cubicBezTo>
                        <a:pt x="9200365" y="6271969"/>
                        <a:pt x="9014244" y="6458218"/>
                        <a:pt x="8782642" y="6458218"/>
                      </a:cubicBezTo>
                      <a:lnTo>
                        <a:pt x="433648" y="6458218"/>
                      </a:lnTo>
                      <a:cubicBezTo>
                        <a:pt x="202556" y="6458218"/>
                        <a:pt x="16306" y="6271969"/>
                        <a:pt x="16306" y="6040622"/>
                      </a:cubicBezTo>
                      <a:lnTo>
                        <a:pt x="16052" y="6040622"/>
                      </a:lnTo>
                      <a:close/>
                    </a:path>
                  </a:pathLst>
                </a:custGeom>
                <a:solidFill>
                  <a:srgbClr val="989AA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3" name="Google Shape;4463;p43"/>
                <p:cNvSpPr/>
                <p:nvPr/>
              </p:nvSpPr>
              <p:spPr>
                <a:xfrm>
                  <a:off x="1232853" y="266969"/>
                  <a:ext cx="9184950" cy="6442039"/>
                </a:xfrm>
                <a:custGeom>
                  <a:rect b="b" l="l" r="r" t="t"/>
                  <a:pathLst>
                    <a:path extrusionOk="0" h="6442039" w="9184950">
                      <a:moveTo>
                        <a:pt x="0" y="6024571"/>
                      </a:moveTo>
                      <a:cubicBezTo>
                        <a:pt x="0" y="6255917"/>
                        <a:pt x="186249" y="6442040"/>
                        <a:pt x="417596" y="6442040"/>
                      </a:cubicBezTo>
                      <a:lnTo>
                        <a:pt x="8767227" y="6442040"/>
                      </a:lnTo>
                      <a:cubicBezTo>
                        <a:pt x="8998829" y="6442040"/>
                        <a:pt x="9184951" y="6255917"/>
                        <a:pt x="9184951" y="6024571"/>
                      </a:cubicBezTo>
                      <a:lnTo>
                        <a:pt x="9184951" y="417469"/>
                      </a:lnTo>
                      <a:cubicBezTo>
                        <a:pt x="9184951" y="186122"/>
                        <a:pt x="8998829" y="0"/>
                        <a:pt x="8767227" y="0"/>
                      </a:cubicBezTo>
                      <a:lnTo>
                        <a:pt x="417596" y="0"/>
                      </a:lnTo>
                      <a:cubicBezTo>
                        <a:pt x="186504" y="0"/>
                        <a:pt x="255" y="186122"/>
                        <a:pt x="255" y="417469"/>
                      </a:cubicBezTo>
                      <a:lnTo>
                        <a:pt x="255" y="6024571"/>
                      </a:lnTo>
                      <a:lnTo>
                        <a:pt x="0" y="6024571"/>
                      </a:lnTo>
                      <a:lnTo>
                        <a:pt x="0" y="6024571"/>
                      </a:lnTo>
                      <a:close/>
                      <a:moveTo>
                        <a:pt x="28791" y="6016672"/>
                      </a:moveTo>
                      <a:lnTo>
                        <a:pt x="28791" y="425495"/>
                      </a:lnTo>
                      <a:cubicBezTo>
                        <a:pt x="28791" y="205358"/>
                        <a:pt x="205995" y="28154"/>
                        <a:pt x="426132" y="28154"/>
                      </a:cubicBezTo>
                      <a:lnTo>
                        <a:pt x="8743659" y="28154"/>
                      </a:lnTo>
                      <a:cubicBezTo>
                        <a:pt x="8964051" y="28154"/>
                        <a:pt x="9141127" y="205358"/>
                        <a:pt x="9141127" y="425495"/>
                      </a:cubicBezTo>
                      <a:lnTo>
                        <a:pt x="9141127" y="6016672"/>
                      </a:lnTo>
                      <a:cubicBezTo>
                        <a:pt x="9141127" y="6236808"/>
                        <a:pt x="8964051" y="6414013"/>
                        <a:pt x="8743659" y="6414013"/>
                      </a:cubicBezTo>
                      <a:lnTo>
                        <a:pt x="426132" y="6414013"/>
                      </a:lnTo>
                      <a:cubicBezTo>
                        <a:pt x="205741" y="6414013"/>
                        <a:pt x="28409" y="6236808"/>
                        <a:pt x="28409" y="6016672"/>
                      </a:cubicBezTo>
                      <a:lnTo>
                        <a:pt x="28791" y="6016672"/>
                      </a:lnTo>
                      <a:close/>
                    </a:path>
                  </a:pathLst>
                </a:custGeom>
                <a:solidFill>
                  <a:srgbClr val="EAEAEC"/>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4" name="Google Shape;4464;p43"/>
                <p:cNvSpPr/>
                <p:nvPr/>
              </p:nvSpPr>
              <p:spPr>
                <a:xfrm>
                  <a:off x="1261898" y="294486"/>
                  <a:ext cx="8971056" cy="6387005"/>
                </a:xfrm>
                <a:custGeom>
                  <a:rect b="b" l="l" r="r" t="t"/>
                  <a:pathLst>
                    <a:path extrusionOk="0" h="6387005" w="8971056">
                      <a:moveTo>
                        <a:pt x="255" y="5989665"/>
                      </a:moveTo>
                      <a:cubicBezTo>
                        <a:pt x="255" y="6209801"/>
                        <a:pt x="177459" y="6387006"/>
                        <a:pt x="397595" y="6387006"/>
                      </a:cubicBezTo>
                      <a:lnTo>
                        <a:pt x="8714232" y="6387006"/>
                      </a:lnTo>
                      <a:cubicBezTo>
                        <a:pt x="8811433" y="6387006"/>
                        <a:pt x="8900990" y="6351972"/>
                        <a:pt x="8970292" y="6293881"/>
                      </a:cubicBezTo>
                      <a:cubicBezTo>
                        <a:pt x="8902392" y="6348023"/>
                        <a:pt x="8815637" y="6380381"/>
                        <a:pt x="8721875" y="6380381"/>
                      </a:cubicBezTo>
                      <a:lnTo>
                        <a:pt x="401035" y="6380254"/>
                      </a:lnTo>
                      <a:cubicBezTo>
                        <a:pt x="180899" y="6380254"/>
                        <a:pt x="3567" y="6203431"/>
                        <a:pt x="3567" y="5983677"/>
                      </a:cubicBezTo>
                      <a:lnTo>
                        <a:pt x="3567" y="403073"/>
                      </a:lnTo>
                      <a:cubicBezTo>
                        <a:pt x="3567" y="183319"/>
                        <a:pt x="180899" y="6497"/>
                        <a:pt x="401162" y="6497"/>
                      </a:cubicBezTo>
                      <a:lnTo>
                        <a:pt x="8722002" y="6497"/>
                      </a:lnTo>
                      <a:cubicBezTo>
                        <a:pt x="8816401" y="6497"/>
                        <a:pt x="8902519" y="38982"/>
                        <a:pt x="8971057" y="93507"/>
                      </a:cubicBezTo>
                      <a:cubicBezTo>
                        <a:pt x="8901755" y="35161"/>
                        <a:pt x="8812197" y="0"/>
                        <a:pt x="8714232" y="0"/>
                      </a:cubicBezTo>
                      <a:lnTo>
                        <a:pt x="397595" y="0"/>
                      </a:lnTo>
                      <a:cubicBezTo>
                        <a:pt x="177205" y="0"/>
                        <a:pt x="0" y="177205"/>
                        <a:pt x="0" y="397341"/>
                      </a:cubicBezTo>
                      <a:lnTo>
                        <a:pt x="0" y="5989665"/>
                      </a:lnTo>
                      <a:lnTo>
                        <a:pt x="255" y="5989665"/>
                      </a:lnTo>
                      <a:lnTo>
                        <a:pt x="255" y="5989665"/>
                      </a:lnTo>
                      <a:close/>
                    </a:path>
                  </a:pathLst>
                </a:custGeom>
                <a:solidFill>
                  <a:srgbClr val="000000">
                    <a:alpha val="23530"/>
                  </a:srgbClr>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5" name="Google Shape;4465;p43"/>
                <p:cNvSpPr/>
                <p:nvPr/>
              </p:nvSpPr>
              <p:spPr>
                <a:xfrm>
                  <a:off x="1266484" y="294484"/>
                  <a:ext cx="9114629" cy="6380892"/>
                </a:xfrm>
                <a:custGeom>
                  <a:rect b="b" l="l" r="r" t="t"/>
                  <a:pathLst>
                    <a:path extrusionOk="0" h="6380892" w="9114629">
                      <a:moveTo>
                        <a:pt x="0" y="5984316"/>
                      </a:moveTo>
                      <a:cubicBezTo>
                        <a:pt x="0" y="6204070"/>
                        <a:pt x="177332" y="6380892"/>
                        <a:pt x="397468" y="6380892"/>
                      </a:cubicBezTo>
                      <a:lnTo>
                        <a:pt x="8717289" y="6380892"/>
                      </a:lnTo>
                      <a:cubicBezTo>
                        <a:pt x="8937679" y="6380892"/>
                        <a:pt x="9114629" y="6204070"/>
                        <a:pt x="9114629" y="5984316"/>
                      </a:cubicBezTo>
                      <a:lnTo>
                        <a:pt x="9114629" y="396578"/>
                      </a:lnTo>
                      <a:cubicBezTo>
                        <a:pt x="9114629" y="176824"/>
                        <a:pt x="8937679" y="2"/>
                        <a:pt x="8717289" y="2"/>
                      </a:cubicBezTo>
                      <a:lnTo>
                        <a:pt x="397468" y="2"/>
                      </a:lnTo>
                      <a:cubicBezTo>
                        <a:pt x="177459" y="-635"/>
                        <a:pt x="127" y="163575"/>
                        <a:pt x="127" y="383202"/>
                      </a:cubicBezTo>
                      <a:lnTo>
                        <a:pt x="127" y="5983679"/>
                      </a:lnTo>
                      <a:lnTo>
                        <a:pt x="0" y="5984316"/>
                      </a:lnTo>
                      <a:lnTo>
                        <a:pt x="0" y="5984316"/>
                      </a:lnTo>
                      <a:close/>
                      <a:moveTo>
                        <a:pt x="8663" y="5979475"/>
                      </a:moveTo>
                      <a:lnTo>
                        <a:pt x="8663" y="389826"/>
                      </a:lnTo>
                      <a:cubicBezTo>
                        <a:pt x="8663" y="170582"/>
                        <a:pt x="185740" y="6626"/>
                        <a:pt x="405494" y="6626"/>
                      </a:cubicBezTo>
                      <a:lnTo>
                        <a:pt x="8712066" y="6626"/>
                      </a:lnTo>
                      <a:cubicBezTo>
                        <a:pt x="8931692" y="6626"/>
                        <a:pt x="9108770" y="183066"/>
                        <a:pt x="9108770" y="402311"/>
                      </a:cubicBezTo>
                      <a:lnTo>
                        <a:pt x="9108770" y="5979348"/>
                      </a:lnTo>
                      <a:cubicBezTo>
                        <a:pt x="9108770" y="6198592"/>
                        <a:pt x="8931820" y="6375032"/>
                        <a:pt x="8712066" y="6375032"/>
                      </a:cubicBezTo>
                      <a:lnTo>
                        <a:pt x="405494" y="6375032"/>
                      </a:lnTo>
                      <a:cubicBezTo>
                        <a:pt x="185995" y="6375032"/>
                        <a:pt x="8918" y="6198465"/>
                        <a:pt x="8918" y="5979348"/>
                      </a:cubicBezTo>
                      <a:lnTo>
                        <a:pt x="8663" y="5979475"/>
                      </a:lnTo>
                      <a:close/>
                    </a:path>
                  </a:pathLst>
                </a:custGeom>
                <a:solidFill>
                  <a:srgbClr val="A6A7A7"/>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6" name="Google Shape;4466;p43"/>
                <p:cNvSpPr/>
                <p:nvPr/>
              </p:nvSpPr>
              <p:spPr>
                <a:xfrm>
                  <a:off x="1217565" y="6135737"/>
                  <a:ext cx="434157" cy="588685"/>
                </a:xfrm>
                <a:custGeom>
                  <a:rect b="b" l="l" r="r" t="t"/>
                  <a:pathLst>
                    <a:path extrusionOk="0" h="588685" w="434157">
                      <a:moveTo>
                        <a:pt x="127" y="169561"/>
                      </a:moveTo>
                      <a:cubicBezTo>
                        <a:pt x="127" y="401799"/>
                        <a:pt x="187269" y="588686"/>
                        <a:pt x="419889" y="588686"/>
                      </a:cubicBezTo>
                      <a:lnTo>
                        <a:pt x="434157" y="574163"/>
                      </a:lnTo>
                      <a:cubicBezTo>
                        <a:pt x="202556" y="574163"/>
                        <a:pt x="16052" y="388041"/>
                        <a:pt x="16052" y="156949"/>
                      </a:cubicBezTo>
                      <a:lnTo>
                        <a:pt x="16052" y="0"/>
                      </a:lnTo>
                      <a:lnTo>
                        <a:pt x="0" y="0"/>
                      </a:lnTo>
                      <a:lnTo>
                        <a:pt x="127" y="169561"/>
                      </a:lnTo>
                      <a:lnTo>
                        <a:pt x="127" y="169561"/>
                      </a:lnTo>
                      <a:lnTo>
                        <a:pt x="127" y="169561"/>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7" name="Google Shape;4467;p43"/>
                <p:cNvSpPr/>
                <p:nvPr/>
              </p:nvSpPr>
              <p:spPr>
                <a:xfrm>
                  <a:off x="1217565" y="251681"/>
                  <a:ext cx="843855" cy="3364719"/>
                </a:xfrm>
                <a:custGeom>
                  <a:rect b="b" l="l" r="r" t="t"/>
                  <a:pathLst>
                    <a:path extrusionOk="0" h="3364719" w="843855">
                      <a:moveTo>
                        <a:pt x="16052" y="432374"/>
                      </a:moveTo>
                      <a:cubicBezTo>
                        <a:pt x="16052" y="201027"/>
                        <a:pt x="202301" y="14778"/>
                        <a:pt x="433648" y="14778"/>
                      </a:cubicBezTo>
                      <a:lnTo>
                        <a:pt x="843855" y="14778"/>
                      </a:lnTo>
                      <a:lnTo>
                        <a:pt x="843855" y="0"/>
                      </a:lnTo>
                      <a:lnTo>
                        <a:pt x="419380" y="0"/>
                      </a:lnTo>
                      <a:cubicBezTo>
                        <a:pt x="187014" y="0"/>
                        <a:pt x="0" y="187269"/>
                        <a:pt x="0" y="419762"/>
                      </a:cubicBezTo>
                      <a:lnTo>
                        <a:pt x="0" y="3364720"/>
                      </a:lnTo>
                      <a:lnTo>
                        <a:pt x="16052" y="3364720"/>
                      </a:lnTo>
                      <a:lnTo>
                        <a:pt x="16052" y="432374"/>
                      </a:lnTo>
                      <a:lnTo>
                        <a:pt x="16052" y="432374"/>
                      </a:lnTo>
                      <a:lnTo>
                        <a:pt x="16052" y="432374"/>
                      </a:lnTo>
                      <a:close/>
                    </a:path>
                  </a:pathLst>
                </a:custGeom>
                <a:solidFill>
                  <a:srgbClr val="5D5E6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8" name="Google Shape;4468;p43"/>
                <p:cNvSpPr/>
                <p:nvPr/>
              </p:nvSpPr>
              <p:spPr>
                <a:xfrm>
                  <a:off x="9999061" y="251681"/>
                  <a:ext cx="438743" cy="432628"/>
                </a:xfrm>
                <a:custGeom>
                  <a:rect b="b" l="l" r="r" t="t"/>
                  <a:pathLst>
                    <a:path extrusionOk="0" h="432628" w="438743">
                      <a:moveTo>
                        <a:pt x="0" y="14650"/>
                      </a:moveTo>
                      <a:cubicBezTo>
                        <a:pt x="231601" y="14650"/>
                        <a:pt x="417723" y="201027"/>
                        <a:pt x="417723" y="432629"/>
                      </a:cubicBezTo>
                      <a:lnTo>
                        <a:pt x="438744" y="419889"/>
                      </a:lnTo>
                      <a:cubicBezTo>
                        <a:pt x="438744" y="187269"/>
                        <a:pt x="251857" y="0"/>
                        <a:pt x="19618" y="0"/>
                      </a:cubicBezTo>
                      <a:lnTo>
                        <a:pt x="0" y="14650"/>
                      </a:lnTo>
                      <a:lnTo>
                        <a:pt x="0" y="14650"/>
                      </a:lnTo>
                      <a:lnTo>
                        <a:pt x="0" y="14650"/>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69" name="Google Shape;4469;p43"/>
                <p:cNvSpPr/>
                <p:nvPr/>
              </p:nvSpPr>
              <p:spPr>
                <a:xfrm>
                  <a:off x="10000589" y="6291667"/>
                  <a:ext cx="438743" cy="432628"/>
                </a:xfrm>
                <a:custGeom>
                  <a:rect b="b" l="l" r="r" t="t"/>
                  <a:pathLst>
                    <a:path extrusionOk="0" h="432628" w="438743">
                      <a:moveTo>
                        <a:pt x="18854" y="432629"/>
                      </a:moveTo>
                      <a:cubicBezTo>
                        <a:pt x="251221" y="432629"/>
                        <a:pt x="438744" y="245360"/>
                        <a:pt x="438744" y="12612"/>
                      </a:cubicBezTo>
                      <a:lnTo>
                        <a:pt x="417087" y="0"/>
                      </a:lnTo>
                      <a:cubicBezTo>
                        <a:pt x="417087" y="231601"/>
                        <a:pt x="230965" y="418106"/>
                        <a:pt x="0" y="418106"/>
                      </a:cubicBezTo>
                      <a:lnTo>
                        <a:pt x="18854" y="432629"/>
                      </a:lnTo>
                      <a:lnTo>
                        <a:pt x="18854" y="432629"/>
                      </a:lnTo>
                      <a:lnTo>
                        <a:pt x="18854" y="432629"/>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0" name="Google Shape;4470;p43"/>
                <p:cNvSpPr/>
                <p:nvPr/>
              </p:nvSpPr>
              <p:spPr>
                <a:xfrm>
                  <a:off x="1194635" y="927377"/>
                  <a:ext cx="19873" cy="337847"/>
                </a:xfrm>
                <a:custGeom>
                  <a:rect b="b" l="l" r="r" t="t"/>
                  <a:pathLst>
                    <a:path extrusionOk="0" h="337847" w="19873">
                      <a:moveTo>
                        <a:pt x="0" y="328930"/>
                      </a:moveTo>
                      <a:lnTo>
                        <a:pt x="0" y="8918"/>
                      </a:lnTo>
                      <a:cubicBezTo>
                        <a:pt x="0" y="3949"/>
                        <a:pt x="4331" y="0"/>
                        <a:pt x="9555" y="0"/>
                      </a:cubicBezTo>
                      <a:lnTo>
                        <a:pt x="19873" y="0"/>
                      </a:lnTo>
                      <a:lnTo>
                        <a:pt x="19873" y="337848"/>
                      </a:lnTo>
                      <a:lnTo>
                        <a:pt x="9555" y="337848"/>
                      </a:lnTo>
                      <a:cubicBezTo>
                        <a:pt x="4331" y="337848"/>
                        <a:pt x="0" y="333899"/>
                        <a:pt x="0" y="328930"/>
                      </a:cubicBezTo>
                      <a:lnTo>
                        <a:pt x="0" y="328930"/>
                      </a:lnTo>
                      <a:close/>
                    </a:path>
                  </a:pathLst>
                </a:custGeom>
                <a:solidFill>
                  <a:srgbClr val="141414"/>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sp>
              <p:nvSpPr>
                <p:cNvPr id="4471" name="Google Shape;4471;p43"/>
                <p:cNvSpPr/>
                <p:nvPr/>
              </p:nvSpPr>
              <p:spPr>
                <a:xfrm>
                  <a:off x="1200749" y="925848"/>
                  <a:ext cx="13758" cy="339376"/>
                </a:xfrm>
                <a:custGeom>
                  <a:rect b="b" l="l" r="r" t="t"/>
                  <a:pathLst>
                    <a:path extrusionOk="0" h="339376" w="13758">
                      <a:moveTo>
                        <a:pt x="13759" y="339376"/>
                      </a:moveTo>
                      <a:lnTo>
                        <a:pt x="3057" y="339376"/>
                      </a:lnTo>
                      <a:cubicBezTo>
                        <a:pt x="1911" y="339376"/>
                        <a:pt x="1019" y="338994"/>
                        <a:pt x="0" y="338740"/>
                      </a:cubicBezTo>
                      <a:cubicBezTo>
                        <a:pt x="3949" y="337593"/>
                        <a:pt x="6879" y="334408"/>
                        <a:pt x="6879" y="330332"/>
                      </a:cubicBezTo>
                      <a:lnTo>
                        <a:pt x="6879" y="8918"/>
                      </a:lnTo>
                      <a:cubicBezTo>
                        <a:pt x="6879" y="4968"/>
                        <a:pt x="3949" y="1529"/>
                        <a:pt x="0" y="382"/>
                      </a:cubicBezTo>
                      <a:cubicBezTo>
                        <a:pt x="1019" y="127"/>
                        <a:pt x="1911" y="0"/>
                        <a:pt x="3057" y="0"/>
                      </a:cubicBezTo>
                      <a:lnTo>
                        <a:pt x="13759" y="0"/>
                      </a:lnTo>
                      <a:lnTo>
                        <a:pt x="13759" y="339376"/>
                      </a:lnTo>
                      <a:lnTo>
                        <a:pt x="13759" y="339376"/>
                      </a:lnTo>
                      <a:lnTo>
                        <a:pt x="13759" y="339376"/>
                      </a:lnTo>
                      <a:close/>
                    </a:path>
                  </a:pathLst>
                </a:custGeom>
                <a:solidFill>
                  <a:srgbClr val="404040"/>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Clr>
                      <a:srgbClr val="000000"/>
                    </a:buClr>
                    <a:buSzPts val="1800"/>
                    <a:buFont typeface="Arial"/>
                    <a:buNone/>
                  </a:pPr>
                  <a:r>
                    <a:t/>
                  </a:r>
                  <a:endParaRPr b="0" i="0" sz="1800" u="none" cap="none" strike="noStrike">
                    <a:solidFill>
                      <a:srgbClr val="000000"/>
                    </a:solidFill>
                    <a:latin typeface="Calibri"/>
                    <a:ea typeface="Calibri"/>
                    <a:cs typeface="Calibri"/>
                    <a:sym typeface="Calibri"/>
                  </a:endParaRPr>
                </a:p>
              </p:txBody>
            </p:sp>
          </p:grpSp>
        </p:grpSp>
        <p:sp>
          <p:nvSpPr>
            <p:cNvPr id="4472" name="Google Shape;4472;p43"/>
            <p:cNvSpPr/>
            <p:nvPr/>
          </p:nvSpPr>
          <p:spPr>
            <a:xfrm>
              <a:off x="2893720" y="349978"/>
              <a:ext cx="5332800" cy="4001100"/>
            </a:xfrm>
            <a:prstGeom prst="rect">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4473" name="Google Shape;4473;p43"/>
            <p:cNvSpPr/>
            <p:nvPr/>
          </p:nvSpPr>
          <p:spPr>
            <a:xfrm rot="5829469">
              <a:off x="2617236" y="2327108"/>
              <a:ext cx="65007" cy="65007"/>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74" name="Google Shape;4474;p43"/>
          <p:cNvSpPr txBox="1"/>
          <p:nvPr>
            <p:ph type="title"/>
          </p:nvPr>
        </p:nvSpPr>
        <p:spPr>
          <a:xfrm>
            <a:off x="876425" y="1981100"/>
            <a:ext cx="5581500" cy="12642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 website? </a:t>
            </a:r>
            <a:endParaRPr/>
          </a:p>
        </p:txBody>
      </p:sp>
      <p:sp>
        <p:nvSpPr>
          <p:cNvPr id="4475" name="Google Shape;4475;p43"/>
          <p:cNvSpPr txBox="1"/>
          <p:nvPr>
            <p:ph idx="1" type="body"/>
          </p:nvPr>
        </p:nvSpPr>
        <p:spPr>
          <a:xfrm>
            <a:off x="876525" y="3438950"/>
            <a:ext cx="5581500" cy="13524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54" name="Shape 3454"/>
        <p:cNvGrpSpPr/>
        <p:nvPr/>
      </p:nvGrpSpPr>
      <p:grpSpPr>
        <a:xfrm>
          <a:off x="0" y="0"/>
          <a:ext cx="0" cy="0"/>
          <a:chOff x="0" y="0"/>
          <a:chExt cx="0" cy="0"/>
        </a:xfrm>
      </p:grpSpPr>
      <p:sp>
        <p:nvSpPr>
          <p:cNvPr id="3455" name="Google Shape;3455;p26"/>
          <p:cNvSpPr txBox="1"/>
          <p:nvPr>
            <p:ph type="title"/>
          </p:nvPr>
        </p:nvSpPr>
        <p:spPr>
          <a:xfrm>
            <a:off x="1362150" y="3859300"/>
            <a:ext cx="9467700" cy="8592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Hello! I’m...</a:t>
            </a:r>
            <a:endParaRPr/>
          </a:p>
        </p:txBody>
      </p:sp>
      <p:sp>
        <p:nvSpPr>
          <p:cNvPr id="3456" name="Google Shape;3456;p26"/>
          <p:cNvSpPr txBox="1"/>
          <p:nvPr>
            <p:ph idx="1" type="body"/>
          </p:nvPr>
        </p:nvSpPr>
        <p:spPr>
          <a:xfrm>
            <a:off x="1362147" y="4798025"/>
            <a:ext cx="9467700" cy="14127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solidFill>
                  <a:schemeClr val="accent1"/>
                </a:solidFill>
              </a:rPr>
              <a:t>Here is where you introduce yourself.</a:t>
            </a:r>
            <a:endParaRPr>
              <a:solidFill>
                <a:schemeClr val="accent1"/>
              </a:solidFill>
            </a:endParaRPr>
          </a:p>
          <a:p>
            <a:pPr indent="0" lvl="0" marL="0" rtl="0" algn="ctr">
              <a:spcBef>
                <a:spcPts val="2100"/>
              </a:spcBef>
              <a:spcAft>
                <a:spcPts val="2100"/>
              </a:spcAft>
              <a:buNone/>
            </a:pPr>
            <a:r>
              <a:rPr lang="en"/>
              <a:t>You can add your name, title and a little background. Right click the image and replace it with your own.</a:t>
            </a:r>
            <a:endParaRPr/>
          </a:p>
        </p:txBody>
      </p:sp>
      <p:pic>
        <p:nvPicPr>
          <p:cNvPr id="3457" name="Google Shape;3457;p26"/>
          <p:cNvPicPr preferRelativeResize="0"/>
          <p:nvPr/>
        </p:nvPicPr>
        <p:blipFill rotWithShape="1">
          <a:blip r:embed="rId3">
            <a:alphaModFix/>
          </a:blip>
          <a:srcRect b="0" l="24713" r="8637" t="0"/>
          <a:stretch/>
        </p:blipFill>
        <p:spPr>
          <a:xfrm>
            <a:off x="4588797" y="490800"/>
            <a:ext cx="3014400" cy="3014400"/>
          </a:xfrm>
          <a:prstGeom prst="ellipse">
            <a:avLst/>
          </a:prstGeom>
          <a:noFill/>
          <a:ln>
            <a:noFill/>
          </a:ln>
          <a:effectLst>
            <a:outerShdw rotWithShape="0" algn="bl" dir="2700000" dist="28575">
              <a:schemeClr val="lt2"/>
            </a:outerShdw>
          </a:effectLst>
        </p:spPr>
      </p:pic>
      <p:cxnSp>
        <p:nvCxnSpPr>
          <p:cNvPr id="3458" name="Google Shape;3458;p26"/>
          <p:cNvCxnSpPr/>
          <p:nvPr/>
        </p:nvCxnSpPr>
        <p:spPr>
          <a:xfrm>
            <a:off x="3703047" y="4645618"/>
            <a:ext cx="47859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79" name="Shape 4479"/>
        <p:cNvGrpSpPr/>
        <p:nvPr/>
      </p:nvGrpSpPr>
      <p:grpSpPr>
        <a:xfrm>
          <a:off x="0" y="0"/>
          <a:ext cx="0" cy="0"/>
          <a:chOff x="0" y="0"/>
          <a:chExt cx="0" cy="0"/>
        </a:xfrm>
      </p:grpSpPr>
      <p:cxnSp>
        <p:nvCxnSpPr>
          <p:cNvPr id="4480" name="Google Shape;4480;p44"/>
          <p:cNvCxnSpPr/>
          <p:nvPr/>
        </p:nvCxnSpPr>
        <p:spPr>
          <a:xfrm>
            <a:off x="701392" y="5449293"/>
            <a:ext cx="10794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grpSp>
        <p:nvGrpSpPr>
          <p:cNvPr id="4481" name="Google Shape;4481;p44"/>
          <p:cNvGrpSpPr/>
          <p:nvPr/>
        </p:nvGrpSpPr>
        <p:grpSpPr>
          <a:xfrm>
            <a:off x="1691402" y="656999"/>
            <a:ext cx="2721600" cy="5544000"/>
            <a:chOff x="1020040" y="533174"/>
            <a:chExt cx="2721600" cy="5544000"/>
          </a:xfrm>
        </p:grpSpPr>
        <p:sp>
          <p:nvSpPr>
            <p:cNvPr id="4482" name="Google Shape;4482;p44"/>
            <p:cNvSpPr/>
            <p:nvPr/>
          </p:nvSpPr>
          <p:spPr>
            <a:xfrm rot="5322">
              <a:off x="1024388" y="535271"/>
              <a:ext cx="2712903" cy="5539807"/>
            </a:xfrm>
            <a:prstGeom prst="roundRect">
              <a:avLst>
                <a:gd fmla="val 13728" name="adj"/>
              </a:avLst>
            </a:pr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4483" name="Google Shape;4483;p44"/>
            <p:cNvSpPr/>
            <p:nvPr/>
          </p:nvSpPr>
          <p:spPr>
            <a:xfrm rot="5339">
              <a:off x="1117826" y="634766"/>
              <a:ext cx="2511303" cy="5315706"/>
            </a:xfrm>
            <a:prstGeom prst="roundRect">
              <a:avLst>
                <a:gd fmla="val 11202" name="adj"/>
              </a:avLst>
            </a:prstGeom>
            <a:solidFill>
              <a:srgbClr val="000000"/>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4484" name="Google Shape;4484;p44"/>
            <p:cNvSpPr/>
            <p:nvPr/>
          </p:nvSpPr>
          <p:spPr>
            <a:xfrm rot="-10793156">
              <a:off x="1702602" y="592275"/>
              <a:ext cx="1356303" cy="243601"/>
            </a:xfrm>
            <a:prstGeom prst="round2SameRect">
              <a:avLst>
                <a:gd fmla="val 50000" name="adj1"/>
                <a:gd fmla="val 0" name="adj2"/>
              </a:avLst>
            </a:prstGeom>
            <a:solidFill>
              <a:srgbClr val="252525"/>
            </a:solidFill>
            <a:ln>
              <a:noFill/>
            </a:ln>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Clr>
                  <a:srgbClr val="000000"/>
                </a:buClr>
                <a:buSzPts val="1800"/>
                <a:buFont typeface="Arial"/>
                <a:buNone/>
              </a:pPr>
              <a:r>
                <a:t/>
              </a:r>
              <a:endParaRPr b="0" i="0" sz="1800" u="none" cap="none" strike="noStrike">
                <a:solidFill>
                  <a:srgbClr val="FFFFFF"/>
                </a:solidFill>
                <a:latin typeface="Calibri"/>
                <a:ea typeface="Calibri"/>
                <a:cs typeface="Calibri"/>
                <a:sym typeface="Calibri"/>
              </a:endParaRPr>
            </a:p>
          </p:txBody>
        </p:sp>
        <p:sp>
          <p:nvSpPr>
            <p:cNvPr id="4485" name="Google Shape;4485;p44"/>
            <p:cNvSpPr/>
            <p:nvPr/>
          </p:nvSpPr>
          <p:spPr>
            <a:xfrm>
              <a:off x="1848856" y="5858818"/>
              <a:ext cx="1063200" cy="37800"/>
            </a:xfrm>
            <a:prstGeom prst="roundRect">
              <a:avLst>
                <a:gd fmla="val 50000" name="adj"/>
              </a:avLst>
            </a:prstGeom>
            <a:solidFill>
              <a:srgbClr val="3A3838"/>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6" name="Google Shape;4486;p44"/>
            <p:cNvSpPr/>
            <p:nvPr/>
          </p:nvSpPr>
          <p:spPr>
            <a:xfrm rot="5827501">
              <a:off x="2668055" y="715407"/>
              <a:ext cx="62886" cy="62886"/>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487" name="Google Shape;4487;p44"/>
            <p:cNvSpPr/>
            <p:nvPr/>
          </p:nvSpPr>
          <p:spPr>
            <a:xfrm>
              <a:off x="2176639" y="720996"/>
              <a:ext cx="408300" cy="37800"/>
            </a:xfrm>
            <a:prstGeom prst="roundRect">
              <a:avLst>
                <a:gd fmla="val 50000" name="adj"/>
              </a:avLst>
            </a:prstGeom>
            <a:gradFill>
              <a:gsLst>
                <a:gs pos="0">
                  <a:srgbClr val="424242"/>
                </a:gs>
                <a:gs pos="100000">
                  <a:srgbClr val="010101"/>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488" name="Google Shape;4488;p44"/>
          <p:cNvSpPr txBox="1"/>
          <p:nvPr>
            <p:ph type="title"/>
          </p:nvPr>
        </p:nvSpPr>
        <p:spPr>
          <a:xfrm>
            <a:off x="4918988" y="1969600"/>
            <a:ext cx="5581500" cy="12429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an app?</a:t>
            </a:r>
            <a:endParaRPr/>
          </a:p>
        </p:txBody>
      </p:sp>
      <p:sp>
        <p:nvSpPr>
          <p:cNvPr id="4489" name="Google Shape;4489;p44"/>
          <p:cNvSpPr txBox="1"/>
          <p:nvPr>
            <p:ph idx="1" type="body"/>
          </p:nvPr>
        </p:nvSpPr>
        <p:spPr>
          <a:xfrm>
            <a:off x="4919100" y="3351250"/>
            <a:ext cx="5581500" cy="1305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grpSp>
        <p:nvGrpSpPr>
          <p:cNvPr id="4490" name="Google Shape;4490;p44"/>
          <p:cNvGrpSpPr/>
          <p:nvPr/>
        </p:nvGrpSpPr>
        <p:grpSpPr>
          <a:xfrm>
            <a:off x="10214148" y="-424131"/>
            <a:ext cx="2126309" cy="2548198"/>
            <a:chOff x="10214148" y="-424131"/>
            <a:chExt cx="2126309" cy="2548198"/>
          </a:xfrm>
        </p:grpSpPr>
        <p:grpSp>
          <p:nvGrpSpPr>
            <p:cNvPr id="4491" name="Google Shape;4491;p44"/>
            <p:cNvGrpSpPr/>
            <p:nvPr/>
          </p:nvGrpSpPr>
          <p:grpSpPr>
            <a:xfrm rot="10800000">
              <a:off x="10519262" y="1274180"/>
              <a:ext cx="823832" cy="776728"/>
              <a:chOff x="6795971" y="2730009"/>
              <a:chExt cx="1945294" cy="1834067"/>
            </a:xfrm>
          </p:grpSpPr>
          <p:sp>
            <p:nvSpPr>
              <p:cNvPr id="4492" name="Google Shape;4492;p44"/>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3" name="Google Shape;4493;p4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4" name="Google Shape;4494;p44"/>
            <p:cNvGrpSpPr/>
            <p:nvPr/>
          </p:nvGrpSpPr>
          <p:grpSpPr>
            <a:xfrm rot="-7083585">
              <a:off x="10338702" y="984618"/>
              <a:ext cx="823786" cy="776684"/>
              <a:chOff x="6795971" y="2730008"/>
              <a:chExt cx="1945294" cy="1834067"/>
            </a:xfrm>
          </p:grpSpPr>
          <p:sp>
            <p:nvSpPr>
              <p:cNvPr id="4495" name="Google Shape;4495;p44"/>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4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97" name="Google Shape;4497;p44"/>
            <p:cNvGrpSpPr/>
            <p:nvPr/>
          </p:nvGrpSpPr>
          <p:grpSpPr>
            <a:xfrm rot="-4809304">
              <a:off x="10457604" y="-99765"/>
              <a:ext cx="823706" cy="776609"/>
              <a:chOff x="6795971" y="2730008"/>
              <a:chExt cx="1945294" cy="1834067"/>
            </a:xfrm>
          </p:grpSpPr>
          <p:sp>
            <p:nvSpPr>
              <p:cNvPr id="4498" name="Google Shape;4498;p44"/>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4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0" name="Google Shape;4500;p44"/>
            <p:cNvGrpSpPr/>
            <p:nvPr/>
          </p:nvGrpSpPr>
          <p:grpSpPr>
            <a:xfrm rot="-2037612">
              <a:off x="10751567" y="-260255"/>
              <a:ext cx="823922" cy="776812"/>
              <a:chOff x="6795972" y="2730006"/>
              <a:chExt cx="1945294" cy="1834067"/>
            </a:xfrm>
          </p:grpSpPr>
          <p:sp>
            <p:nvSpPr>
              <p:cNvPr id="4501" name="Google Shape;4501;p44"/>
              <p:cNvSpPr/>
              <p:nvPr/>
            </p:nvSpPr>
            <p:spPr>
              <a:xfrm rot="8594692">
                <a:off x="6956427" y="3109070"/>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44"/>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03" name="Google Shape;4503;p44"/>
            <p:cNvGrpSpPr/>
            <p:nvPr/>
          </p:nvGrpSpPr>
          <p:grpSpPr>
            <a:xfrm rot="10800000">
              <a:off x="10828659" y="605705"/>
              <a:ext cx="1511799" cy="1518362"/>
              <a:chOff x="8302868" y="1340770"/>
              <a:chExt cx="3569773" cy="3585270"/>
            </a:xfrm>
          </p:grpSpPr>
          <p:grpSp>
            <p:nvGrpSpPr>
              <p:cNvPr id="4504" name="Google Shape;4504;p44"/>
              <p:cNvGrpSpPr/>
              <p:nvPr/>
            </p:nvGrpSpPr>
            <p:grpSpPr>
              <a:xfrm>
                <a:off x="8302868" y="1340770"/>
                <a:ext cx="3569773" cy="3585270"/>
                <a:chOff x="8302868" y="1340770"/>
                <a:chExt cx="3569773" cy="3585270"/>
              </a:xfrm>
            </p:grpSpPr>
            <p:grpSp>
              <p:nvGrpSpPr>
                <p:cNvPr id="4505" name="Google Shape;4505;p44"/>
                <p:cNvGrpSpPr/>
                <p:nvPr/>
              </p:nvGrpSpPr>
              <p:grpSpPr>
                <a:xfrm>
                  <a:off x="8302868" y="1340770"/>
                  <a:ext cx="3569773" cy="3585270"/>
                  <a:chOff x="1668151" y="66635"/>
                  <a:chExt cx="3569773" cy="3585270"/>
                </a:xfrm>
              </p:grpSpPr>
              <p:sp>
                <p:nvSpPr>
                  <p:cNvPr id="4506" name="Google Shape;4506;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7" name="Google Shape;4507;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4" name="Google Shape;4514;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5" name="Google Shape;4515;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44"/>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8" name="Google Shape;4518;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9" name="Google Shape;4519;p44"/>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6" name="Google Shape;4526;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7" name="Google Shape;4527;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44"/>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0" name="Google Shape;4530;p44"/>
                <p:cNvGrpSpPr/>
                <p:nvPr/>
              </p:nvGrpSpPr>
              <p:grpSpPr>
                <a:xfrm rot="166391">
                  <a:off x="8608485" y="1696827"/>
                  <a:ext cx="2884899" cy="2897423"/>
                  <a:chOff x="1668151" y="66635"/>
                  <a:chExt cx="3569773" cy="3585270"/>
                </a:xfrm>
              </p:grpSpPr>
              <p:sp>
                <p:nvSpPr>
                  <p:cNvPr id="4531" name="Google Shape;4531;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3" name="Google Shape;4533;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4" name="Google Shape;4534;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44"/>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44"/>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44"/>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555" name="Google Shape;4555;p44"/>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44"/>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57" name="Google Shape;4557;p44"/>
            <p:cNvGrpSpPr/>
            <p:nvPr/>
          </p:nvGrpSpPr>
          <p:grpSpPr>
            <a:xfrm rot="10800000">
              <a:off x="10407634" y="316700"/>
              <a:ext cx="1078428" cy="1083110"/>
              <a:chOff x="8302868" y="1340770"/>
              <a:chExt cx="3569773" cy="3585270"/>
            </a:xfrm>
          </p:grpSpPr>
          <p:grpSp>
            <p:nvGrpSpPr>
              <p:cNvPr id="4558" name="Google Shape;4558;p44"/>
              <p:cNvGrpSpPr/>
              <p:nvPr/>
            </p:nvGrpSpPr>
            <p:grpSpPr>
              <a:xfrm>
                <a:off x="8302868" y="1340770"/>
                <a:ext cx="3569773" cy="3585270"/>
                <a:chOff x="8302868" y="1340770"/>
                <a:chExt cx="3569773" cy="3585270"/>
              </a:xfrm>
            </p:grpSpPr>
            <p:grpSp>
              <p:nvGrpSpPr>
                <p:cNvPr id="4559" name="Google Shape;4559;p44"/>
                <p:cNvGrpSpPr/>
                <p:nvPr/>
              </p:nvGrpSpPr>
              <p:grpSpPr>
                <a:xfrm>
                  <a:off x="8302868" y="1340770"/>
                  <a:ext cx="3569773" cy="3585270"/>
                  <a:chOff x="1668151" y="66635"/>
                  <a:chExt cx="3569773" cy="3585270"/>
                </a:xfrm>
              </p:grpSpPr>
              <p:sp>
                <p:nvSpPr>
                  <p:cNvPr id="4560" name="Google Shape;4560;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44"/>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1" name="Google Shape;4571;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2" name="Google Shape;4572;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44"/>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44"/>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84" name="Google Shape;4584;p44"/>
                <p:cNvGrpSpPr/>
                <p:nvPr/>
              </p:nvGrpSpPr>
              <p:grpSpPr>
                <a:xfrm rot="166391">
                  <a:off x="8608485" y="1696827"/>
                  <a:ext cx="2884899" cy="2897423"/>
                  <a:chOff x="1668151" y="66635"/>
                  <a:chExt cx="3569773" cy="3585270"/>
                </a:xfrm>
              </p:grpSpPr>
              <p:sp>
                <p:nvSpPr>
                  <p:cNvPr id="4585" name="Google Shape;4585;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44"/>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44"/>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44"/>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609" name="Google Shape;4609;p44"/>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44"/>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11" name="Google Shape;4611;p44"/>
            <p:cNvGrpSpPr/>
            <p:nvPr/>
          </p:nvGrpSpPr>
          <p:grpSpPr>
            <a:xfrm rot="10800000">
              <a:off x="11026633" y="-148762"/>
              <a:ext cx="1192304" cy="1197480"/>
              <a:chOff x="8302868" y="1340770"/>
              <a:chExt cx="3569773" cy="3585270"/>
            </a:xfrm>
          </p:grpSpPr>
          <p:grpSp>
            <p:nvGrpSpPr>
              <p:cNvPr id="4612" name="Google Shape;4612;p44"/>
              <p:cNvGrpSpPr/>
              <p:nvPr/>
            </p:nvGrpSpPr>
            <p:grpSpPr>
              <a:xfrm>
                <a:off x="8302868" y="1340770"/>
                <a:ext cx="3569773" cy="3585270"/>
                <a:chOff x="8302868" y="1340770"/>
                <a:chExt cx="3569773" cy="3585270"/>
              </a:xfrm>
            </p:grpSpPr>
            <p:grpSp>
              <p:nvGrpSpPr>
                <p:cNvPr id="4613" name="Google Shape;4613;p44"/>
                <p:cNvGrpSpPr/>
                <p:nvPr/>
              </p:nvGrpSpPr>
              <p:grpSpPr>
                <a:xfrm>
                  <a:off x="8302868" y="1340770"/>
                  <a:ext cx="3569773" cy="3585270"/>
                  <a:chOff x="1668151" y="66635"/>
                  <a:chExt cx="3569773" cy="3585270"/>
                </a:xfrm>
              </p:grpSpPr>
              <p:sp>
                <p:nvSpPr>
                  <p:cNvPr id="4614" name="Google Shape;4614;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44"/>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44"/>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44"/>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38" name="Google Shape;4638;p44"/>
                <p:cNvGrpSpPr/>
                <p:nvPr/>
              </p:nvGrpSpPr>
              <p:grpSpPr>
                <a:xfrm rot="166391">
                  <a:off x="8608485" y="1696827"/>
                  <a:ext cx="2884899" cy="2897423"/>
                  <a:chOff x="1668151" y="66635"/>
                  <a:chExt cx="3569773" cy="3585270"/>
                </a:xfrm>
              </p:grpSpPr>
              <p:sp>
                <p:nvSpPr>
                  <p:cNvPr id="4639" name="Google Shape;4639;p44"/>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44"/>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44"/>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44"/>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44"/>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44"/>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44"/>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44"/>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7" name="Google Shape;4647;p44"/>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8" name="Google Shape;4648;p44"/>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9" name="Google Shape;4649;p44"/>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0" name="Google Shape;4650;p44"/>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1" name="Google Shape;4651;p44"/>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2" name="Google Shape;4652;p44"/>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3" name="Google Shape;4653;p44"/>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4" name="Google Shape;4654;p44"/>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5" name="Google Shape;4655;p44"/>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6" name="Google Shape;4656;p44"/>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7" name="Google Shape;4657;p44"/>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8" name="Google Shape;4658;p44"/>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9" name="Google Shape;4659;p44"/>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0" name="Google Shape;4660;p44"/>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1" name="Google Shape;4661;p44"/>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2" name="Google Shape;4662;p44"/>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663" name="Google Shape;4663;p44"/>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4" name="Google Shape;4664;p44"/>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68" name="Shape 4668"/>
        <p:cNvGrpSpPr/>
        <p:nvPr/>
      </p:nvGrpSpPr>
      <p:grpSpPr>
        <a:xfrm>
          <a:off x="0" y="0"/>
          <a:ext cx="0" cy="0"/>
          <a:chOff x="0" y="0"/>
          <a:chExt cx="0" cy="0"/>
        </a:xfrm>
      </p:grpSpPr>
      <p:sp>
        <p:nvSpPr>
          <p:cNvPr id="4669" name="Google Shape;4669;p45"/>
          <p:cNvSpPr txBox="1"/>
          <p:nvPr>
            <p:ph idx="2" type="body"/>
          </p:nvPr>
        </p:nvSpPr>
        <p:spPr>
          <a:xfrm rot="-310216">
            <a:off x="4725171" y="3574707"/>
            <a:ext cx="6438396" cy="1344089"/>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hello@mail.com</a:t>
            </a:r>
            <a:endParaRPr/>
          </a:p>
          <a:p>
            <a:pPr indent="0" lvl="0" marL="0" rtl="0" algn="ctr">
              <a:spcBef>
                <a:spcPts val="0"/>
              </a:spcBef>
              <a:spcAft>
                <a:spcPts val="0"/>
              </a:spcAft>
              <a:buNone/>
            </a:pPr>
            <a:r>
              <a:rPr lang="en"/>
              <a:t>555-111-222</a:t>
            </a:r>
            <a:endParaRPr/>
          </a:p>
          <a:p>
            <a:pPr indent="0" lvl="0" marL="0" rtl="0" algn="ctr">
              <a:spcBef>
                <a:spcPts val="0"/>
              </a:spcBef>
              <a:spcAft>
                <a:spcPts val="0"/>
              </a:spcAft>
              <a:buNone/>
            </a:pPr>
            <a:r>
              <a:rPr lang="en"/>
              <a:t>mydomain.com</a:t>
            </a:r>
            <a:endParaRPr/>
          </a:p>
          <a:p>
            <a:pPr indent="0" lvl="0" marL="0" rtl="0" algn="ctr">
              <a:spcBef>
                <a:spcPts val="0"/>
              </a:spcBef>
              <a:spcAft>
                <a:spcPts val="0"/>
              </a:spcAft>
              <a:buNone/>
            </a:pPr>
            <a:r>
              <a:t/>
            </a:r>
            <a:endParaRPr/>
          </a:p>
        </p:txBody>
      </p:sp>
      <p:sp>
        <p:nvSpPr>
          <p:cNvPr id="4670" name="Google Shape;4670;p45"/>
          <p:cNvSpPr txBox="1"/>
          <p:nvPr>
            <p:ph type="title"/>
          </p:nvPr>
        </p:nvSpPr>
        <p:spPr>
          <a:xfrm rot="-310216">
            <a:off x="4550804" y="2017485"/>
            <a:ext cx="6438396" cy="764829"/>
          </a:xfrm>
          <a:prstGeom prst="rect">
            <a:avLst/>
          </a:prstGeom>
        </p:spPr>
        <p:txBody>
          <a:bodyPr anchorCtr="0" anchor="b" bIns="121900" lIns="121900" spcFirstLastPara="1" rIns="121900" wrap="square" tIns="121900">
            <a:noAutofit/>
          </a:bodyPr>
          <a:lstStyle/>
          <a:p>
            <a:pPr indent="0" lvl="0" marL="0" marR="0" rtl="0" algn="ctr">
              <a:lnSpc>
                <a:spcPct val="100000"/>
              </a:lnSpc>
              <a:spcBef>
                <a:spcPts val="0"/>
              </a:spcBef>
              <a:spcAft>
                <a:spcPts val="0"/>
              </a:spcAft>
              <a:buNone/>
            </a:pPr>
            <a:r>
              <a:rPr lang="en"/>
              <a:t>Thank you!</a:t>
            </a:r>
            <a:endParaRPr/>
          </a:p>
        </p:txBody>
      </p:sp>
      <p:sp>
        <p:nvSpPr>
          <p:cNvPr id="4671" name="Google Shape;4671;p45"/>
          <p:cNvSpPr txBox="1"/>
          <p:nvPr>
            <p:ph idx="1" type="subTitle"/>
          </p:nvPr>
        </p:nvSpPr>
        <p:spPr>
          <a:xfrm rot="-310216">
            <a:off x="4660120" y="2945439"/>
            <a:ext cx="6438396" cy="719209"/>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Do you have any questions?</a:t>
            </a:r>
            <a:endParaRPr/>
          </a:p>
        </p:txBody>
      </p:sp>
      <p:sp>
        <p:nvSpPr>
          <p:cNvPr id="4672" name="Google Shape;4672;p45"/>
          <p:cNvSpPr/>
          <p:nvPr/>
        </p:nvSpPr>
        <p:spPr>
          <a:xfrm rot="-538865">
            <a:off x="8092676" y="5142627"/>
            <a:ext cx="181076" cy="392614"/>
          </a:xfrm>
          <a:custGeom>
            <a:rect b="b" l="l" r="r" t="t"/>
            <a:pathLst>
              <a:path extrusionOk="0" h="17146" w="7907">
                <a:moveTo>
                  <a:pt x="5538" y="0"/>
                </a:moveTo>
                <a:cubicBezTo>
                  <a:pt x="2969" y="0"/>
                  <a:pt x="1802" y="1134"/>
                  <a:pt x="1802" y="3303"/>
                </a:cubicBezTo>
                <a:lnTo>
                  <a:pt x="1802" y="5604"/>
                </a:lnTo>
                <a:lnTo>
                  <a:pt x="0" y="5604"/>
                </a:lnTo>
                <a:lnTo>
                  <a:pt x="0" y="8540"/>
                </a:lnTo>
                <a:lnTo>
                  <a:pt x="1802" y="8540"/>
                </a:lnTo>
                <a:lnTo>
                  <a:pt x="1802" y="17146"/>
                </a:lnTo>
                <a:lnTo>
                  <a:pt x="5238" y="17146"/>
                </a:lnTo>
                <a:lnTo>
                  <a:pt x="5238" y="8473"/>
                </a:lnTo>
                <a:lnTo>
                  <a:pt x="7673" y="8473"/>
                </a:lnTo>
                <a:lnTo>
                  <a:pt x="7906" y="5604"/>
                </a:lnTo>
                <a:lnTo>
                  <a:pt x="5238" y="5604"/>
                </a:lnTo>
                <a:lnTo>
                  <a:pt x="5238" y="3936"/>
                </a:lnTo>
                <a:cubicBezTo>
                  <a:pt x="5238" y="3269"/>
                  <a:pt x="5404" y="3002"/>
                  <a:pt x="6038" y="3002"/>
                </a:cubicBezTo>
                <a:lnTo>
                  <a:pt x="7906" y="3002"/>
                </a:lnTo>
                <a:lnTo>
                  <a:pt x="7906" y="0"/>
                </a:lnTo>
                <a:close/>
              </a:path>
            </a:pathLst>
          </a:custGeom>
          <a:solidFill>
            <a:schemeClr val="dk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nvGrpSpPr>
          <p:cNvPr id="4673" name="Google Shape;4673;p45"/>
          <p:cNvGrpSpPr/>
          <p:nvPr/>
        </p:nvGrpSpPr>
        <p:grpSpPr>
          <a:xfrm rot="-539136">
            <a:off x="8618126" y="5031569"/>
            <a:ext cx="411861" cy="411929"/>
            <a:chOff x="5162200" y="4097750"/>
            <a:chExt cx="338385" cy="338414"/>
          </a:xfrm>
        </p:grpSpPr>
        <p:sp>
          <p:nvSpPr>
            <p:cNvPr id="4674" name="Google Shape;4674;p45"/>
            <p:cNvSpPr/>
            <p:nvPr/>
          </p:nvSpPr>
          <p:spPr>
            <a:xfrm>
              <a:off x="5162200" y="4097750"/>
              <a:ext cx="338385" cy="338414"/>
            </a:xfrm>
            <a:custGeom>
              <a:rect b="b" l="l" r="r" t="t"/>
              <a:pathLst>
                <a:path extrusionOk="0" h="11843" w="11842">
                  <a:moveTo>
                    <a:pt x="5938" y="1068"/>
                  </a:moveTo>
                  <a:cubicBezTo>
                    <a:pt x="7505" y="1068"/>
                    <a:pt x="7706" y="1068"/>
                    <a:pt x="8339" y="1101"/>
                  </a:cubicBezTo>
                  <a:cubicBezTo>
                    <a:pt x="8906" y="1135"/>
                    <a:pt x="9207" y="1201"/>
                    <a:pt x="9440" y="1301"/>
                  </a:cubicBezTo>
                  <a:cubicBezTo>
                    <a:pt x="9707" y="1401"/>
                    <a:pt x="9907" y="1535"/>
                    <a:pt x="10107" y="1735"/>
                  </a:cubicBezTo>
                  <a:cubicBezTo>
                    <a:pt x="10307" y="1935"/>
                    <a:pt x="10441" y="2135"/>
                    <a:pt x="10541" y="2435"/>
                  </a:cubicBezTo>
                  <a:cubicBezTo>
                    <a:pt x="10641" y="2636"/>
                    <a:pt x="10741" y="2936"/>
                    <a:pt x="10741" y="3536"/>
                  </a:cubicBezTo>
                  <a:cubicBezTo>
                    <a:pt x="10774" y="4137"/>
                    <a:pt x="10774" y="4337"/>
                    <a:pt x="10774" y="5905"/>
                  </a:cubicBezTo>
                  <a:cubicBezTo>
                    <a:pt x="10774" y="7506"/>
                    <a:pt x="10774" y="7706"/>
                    <a:pt x="10741" y="8306"/>
                  </a:cubicBezTo>
                  <a:cubicBezTo>
                    <a:pt x="10741" y="8907"/>
                    <a:pt x="10641" y="9207"/>
                    <a:pt x="10541" y="9407"/>
                  </a:cubicBezTo>
                  <a:cubicBezTo>
                    <a:pt x="10441" y="9707"/>
                    <a:pt x="10307" y="9907"/>
                    <a:pt x="10107" y="10108"/>
                  </a:cubicBezTo>
                  <a:cubicBezTo>
                    <a:pt x="9907" y="10308"/>
                    <a:pt x="9707" y="10441"/>
                    <a:pt x="9440" y="10541"/>
                  </a:cubicBezTo>
                  <a:cubicBezTo>
                    <a:pt x="9207" y="10608"/>
                    <a:pt x="8906" y="10708"/>
                    <a:pt x="8339" y="10741"/>
                  </a:cubicBezTo>
                  <a:cubicBezTo>
                    <a:pt x="7706" y="10775"/>
                    <a:pt x="7505" y="10775"/>
                    <a:pt x="5938" y="10775"/>
                  </a:cubicBezTo>
                  <a:cubicBezTo>
                    <a:pt x="4337" y="10775"/>
                    <a:pt x="4170" y="10775"/>
                    <a:pt x="3536" y="10741"/>
                  </a:cubicBezTo>
                  <a:cubicBezTo>
                    <a:pt x="2969" y="10708"/>
                    <a:pt x="2635" y="10608"/>
                    <a:pt x="2435" y="10541"/>
                  </a:cubicBezTo>
                  <a:cubicBezTo>
                    <a:pt x="2168" y="10441"/>
                    <a:pt x="1968" y="10308"/>
                    <a:pt x="1735" y="10108"/>
                  </a:cubicBezTo>
                  <a:cubicBezTo>
                    <a:pt x="1535" y="9874"/>
                    <a:pt x="1401" y="9674"/>
                    <a:pt x="1301" y="9407"/>
                  </a:cubicBezTo>
                  <a:cubicBezTo>
                    <a:pt x="1234" y="9207"/>
                    <a:pt x="1134" y="8907"/>
                    <a:pt x="1101" y="8306"/>
                  </a:cubicBezTo>
                  <a:cubicBezTo>
                    <a:pt x="1068" y="7706"/>
                    <a:pt x="1068" y="7506"/>
                    <a:pt x="1068" y="5905"/>
                  </a:cubicBezTo>
                  <a:cubicBezTo>
                    <a:pt x="1068" y="4337"/>
                    <a:pt x="1068" y="4137"/>
                    <a:pt x="1101" y="3536"/>
                  </a:cubicBezTo>
                  <a:cubicBezTo>
                    <a:pt x="1134" y="2936"/>
                    <a:pt x="1234" y="2636"/>
                    <a:pt x="1301" y="2435"/>
                  </a:cubicBezTo>
                  <a:cubicBezTo>
                    <a:pt x="1401" y="2135"/>
                    <a:pt x="1535" y="1935"/>
                    <a:pt x="1735" y="1735"/>
                  </a:cubicBezTo>
                  <a:cubicBezTo>
                    <a:pt x="1968" y="1535"/>
                    <a:pt x="2168" y="1401"/>
                    <a:pt x="2435" y="1301"/>
                  </a:cubicBezTo>
                  <a:cubicBezTo>
                    <a:pt x="2635" y="1235"/>
                    <a:pt x="2969" y="1135"/>
                    <a:pt x="3536" y="1101"/>
                  </a:cubicBezTo>
                  <a:cubicBezTo>
                    <a:pt x="4170" y="1068"/>
                    <a:pt x="4337" y="1068"/>
                    <a:pt x="5938" y="1068"/>
                  </a:cubicBezTo>
                  <a:close/>
                  <a:moveTo>
                    <a:pt x="5938" y="0"/>
                  </a:moveTo>
                  <a:cubicBezTo>
                    <a:pt x="4337" y="0"/>
                    <a:pt x="4103" y="0"/>
                    <a:pt x="3503" y="34"/>
                  </a:cubicBezTo>
                  <a:cubicBezTo>
                    <a:pt x="2869" y="67"/>
                    <a:pt x="2435" y="167"/>
                    <a:pt x="2035" y="301"/>
                  </a:cubicBezTo>
                  <a:cubicBezTo>
                    <a:pt x="1668" y="467"/>
                    <a:pt x="1334" y="668"/>
                    <a:pt x="1001" y="1001"/>
                  </a:cubicBezTo>
                  <a:cubicBezTo>
                    <a:pt x="667" y="1335"/>
                    <a:pt x="467" y="1635"/>
                    <a:pt x="300" y="2035"/>
                  </a:cubicBezTo>
                  <a:cubicBezTo>
                    <a:pt x="167" y="2402"/>
                    <a:pt x="67" y="2836"/>
                    <a:pt x="33" y="3470"/>
                  </a:cubicBezTo>
                  <a:cubicBezTo>
                    <a:pt x="0" y="4103"/>
                    <a:pt x="0" y="4303"/>
                    <a:pt x="0" y="5938"/>
                  </a:cubicBezTo>
                  <a:cubicBezTo>
                    <a:pt x="0" y="7539"/>
                    <a:pt x="0" y="7739"/>
                    <a:pt x="33" y="8373"/>
                  </a:cubicBezTo>
                  <a:cubicBezTo>
                    <a:pt x="67" y="9007"/>
                    <a:pt x="167" y="9440"/>
                    <a:pt x="300" y="9807"/>
                  </a:cubicBezTo>
                  <a:cubicBezTo>
                    <a:pt x="467" y="10208"/>
                    <a:pt x="667" y="10541"/>
                    <a:pt x="1001" y="10841"/>
                  </a:cubicBezTo>
                  <a:cubicBezTo>
                    <a:pt x="1334" y="11175"/>
                    <a:pt x="1668" y="11375"/>
                    <a:pt x="2035" y="11542"/>
                  </a:cubicBezTo>
                  <a:cubicBezTo>
                    <a:pt x="2435" y="11675"/>
                    <a:pt x="2869" y="11775"/>
                    <a:pt x="3503" y="11809"/>
                  </a:cubicBezTo>
                  <a:cubicBezTo>
                    <a:pt x="4103" y="11842"/>
                    <a:pt x="4337" y="11842"/>
                    <a:pt x="5938" y="11842"/>
                  </a:cubicBezTo>
                  <a:cubicBezTo>
                    <a:pt x="7539" y="11842"/>
                    <a:pt x="7739" y="11842"/>
                    <a:pt x="8373" y="11809"/>
                  </a:cubicBezTo>
                  <a:cubicBezTo>
                    <a:pt x="9007" y="11775"/>
                    <a:pt x="9440" y="11675"/>
                    <a:pt x="9807" y="11542"/>
                  </a:cubicBezTo>
                  <a:cubicBezTo>
                    <a:pt x="10207" y="11375"/>
                    <a:pt x="10541" y="11175"/>
                    <a:pt x="10875" y="10841"/>
                  </a:cubicBezTo>
                  <a:cubicBezTo>
                    <a:pt x="11208" y="10508"/>
                    <a:pt x="11408" y="10208"/>
                    <a:pt x="11542" y="9807"/>
                  </a:cubicBezTo>
                  <a:cubicBezTo>
                    <a:pt x="11708" y="9440"/>
                    <a:pt x="11775" y="9007"/>
                    <a:pt x="11809" y="8373"/>
                  </a:cubicBezTo>
                  <a:cubicBezTo>
                    <a:pt x="11842" y="7739"/>
                    <a:pt x="11842" y="7539"/>
                    <a:pt x="11842" y="5938"/>
                  </a:cubicBezTo>
                  <a:cubicBezTo>
                    <a:pt x="11842" y="4303"/>
                    <a:pt x="11842" y="4103"/>
                    <a:pt x="11809" y="3470"/>
                  </a:cubicBezTo>
                  <a:cubicBezTo>
                    <a:pt x="11809" y="2836"/>
                    <a:pt x="11708" y="2402"/>
                    <a:pt x="11542" y="2035"/>
                  </a:cubicBezTo>
                  <a:cubicBezTo>
                    <a:pt x="11408" y="1668"/>
                    <a:pt x="11175" y="1301"/>
                    <a:pt x="10875" y="1001"/>
                  </a:cubicBezTo>
                  <a:cubicBezTo>
                    <a:pt x="10541" y="668"/>
                    <a:pt x="10207" y="467"/>
                    <a:pt x="9807" y="301"/>
                  </a:cubicBezTo>
                  <a:cubicBezTo>
                    <a:pt x="9440" y="167"/>
                    <a:pt x="9007" y="67"/>
                    <a:pt x="8373" y="34"/>
                  </a:cubicBezTo>
                  <a:cubicBezTo>
                    <a:pt x="7739" y="0"/>
                    <a:pt x="7539" y="0"/>
                    <a:pt x="5938" y="0"/>
                  </a:cubicBezTo>
                  <a:close/>
                </a:path>
              </a:pathLst>
            </a:custGeom>
            <a:solidFill>
              <a:schemeClr val="dk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5" name="Google Shape;4675;p45"/>
            <p:cNvSpPr/>
            <p:nvPr/>
          </p:nvSpPr>
          <p:spPr>
            <a:xfrm>
              <a:off x="5245127" y="4179731"/>
              <a:ext cx="173507" cy="174450"/>
            </a:xfrm>
            <a:custGeom>
              <a:rect b="b" l="l" r="r" t="t"/>
              <a:pathLst>
                <a:path extrusionOk="0" h="6105" w="6072">
                  <a:moveTo>
                    <a:pt x="3036" y="1068"/>
                  </a:moveTo>
                  <a:cubicBezTo>
                    <a:pt x="4136" y="1068"/>
                    <a:pt x="5004" y="1968"/>
                    <a:pt x="5004" y="3036"/>
                  </a:cubicBezTo>
                  <a:cubicBezTo>
                    <a:pt x="5004" y="4136"/>
                    <a:pt x="4136" y="5037"/>
                    <a:pt x="3036" y="5037"/>
                  </a:cubicBezTo>
                  <a:cubicBezTo>
                    <a:pt x="1935" y="5037"/>
                    <a:pt x="1068" y="4136"/>
                    <a:pt x="1068" y="3036"/>
                  </a:cubicBezTo>
                  <a:cubicBezTo>
                    <a:pt x="1068" y="1968"/>
                    <a:pt x="1935" y="1068"/>
                    <a:pt x="3036" y="1068"/>
                  </a:cubicBezTo>
                  <a:close/>
                  <a:moveTo>
                    <a:pt x="3036" y="0"/>
                  </a:moveTo>
                  <a:cubicBezTo>
                    <a:pt x="1334" y="0"/>
                    <a:pt x="0" y="1368"/>
                    <a:pt x="0" y="3036"/>
                  </a:cubicBezTo>
                  <a:cubicBezTo>
                    <a:pt x="0" y="4737"/>
                    <a:pt x="1334" y="6104"/>
                    <a:pt x="3036" y="6104"/>
                  </a:cubicBezTo>
                  <a:cubicBezTo>
                    <a:pt x="4704" y="6104"/>
                    <a:pt x="6071" y="4737"/>
                    <a:pt x="6071" y="3036"/>
                  </a:cubicBezTo>
                  <a:cubicBezTo>
                    <a:pt x="6071" y="1368"/>
                    <a:pt x="4704" y="0"/>
                    <a:pt x="3036" y="0"/>
                  </a:cubicBezTo>
                  <a:close/>
                </a:path>
              </a:pathLst>
            </a:custGeom>
            <a:solidFill>
              <a:schemeClr val="dk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sp>
          <p:nvSpPr>
            <p:cNvPr id="4676" name="Google Shape;4676;p45"/>
            <p:cNvSpPr/>
            <p:nvPr/>
          </p:nvSpPr>
          <p:spPr>
            <a:xfrm>
              <a:off x="5401436" y="4155900"/>
              <a:ext cx="41034" cy="41005"/>
            </a:xfrm>
            <a:custGeom>
              <a:rect b="b" l="l" r="r" t="t"/>
              <a:pathLst>
                <a:path extrusionOk="0" h="1435" w="1436">
                  <a:moveTo>
                    <a:pt x="735" y="0"/>
                  </a:moveTo>
                  <a:cubicBezTo>
                    <a:pt x="334" y="0"/>
                    <a:pt x="1" y="334"/>
                    <a:pt x="1" y="734"/>
                  </a:cubicBezTo>
                  <a:cubicBezTo>
                    <a:pt x="1" y="1101"/>
                    <a:pt x="334" y="1435"/>
                    <a:pt x="735" y="1435"/>
                  </a:cubicBezTo>
                  <a:cubicBezTo>
                    <a:pt x="1135" y="1435"/>
                    <a:pt x="1435" y="1101"/>
                    <a:pt x="1435" y="734"/>
                  </a:cubicBezTo>
                  <a:cubicBezTo>
                    <a:pt x="1435" y="334"/>
                    <a:pt x="1102" y="0"/>
                    <a:pt x="735" y="0"/>
                  </a:cubicBezTo>
                  <a:close/>
                </a:path>
              </a:pathLst>
            </a:custGeom>
            <a:solidFill>
              <a:schemeClr val="dk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grpSp>
      <p:sp>
        <p:nvSpPr>
          <p:cNvPr id="4677" name="Google Shape;4677;p45"/>
          <p:cNvSpPr/>
          <p:nvPr/>
        </p:nvSpPr>
        <p:spPr>
          <a:xfrm rot="-538879">
            <a:off x="7367562" y="5282856"/>
            <a:ext cx="380830" cy="309825"/>
          </a:xfrm>
          <a:custGeom>
            <a:rect b="b" l="l" r="r" t="t"/>
            <a:pathLst>
              <a:path extrusionOk="0" h="13378" w="16446">
                <a:moveTo>
                  <a:pt x="11375" y="1"/>
                </a:moveTo>
                <a:cubicBezTo>
                  <a:pt x="9207" y="1"/>
                  <a:pt x="7606" y="2036"/>
                  <a:pt x="8106" y="4137"/>
                </a:cubicBezTo>
                <a:cubicBezTo>
                  <a:pt x="5304" y="4004"/>
                  <a:pt x="2802" y="2669"/>
                  <a:pt x="1135" y="635"/>
                </a:cubicBezTo>
                <a:lnTo>
                  <a:pt x="1135" y="635"/>
                </a:lnTo>
                <a:cubicBezTo>
                  <a:pt x="267" y="2136"/>
                  <a:pt x="701" y="4137"/>
                  <a:pt x="2202" y="5138"/>
                </a:cubicBezTo>
                <a:cubicBezTo>
                  <a:pt x="1635" y="5104"/>
                  <a:pt x="1135" y="4971"/>
                  <a:pt x="668" y="4704"/>
                </a:cubicBezTo>
                <a:lnTo>
                  <a:pt x="668" y="4704"/>
                </a:lnTo>
                <a:cubicBezTo>
                  <a:pt x="634" y="6272"/>
                  <a:pt x="1735" y="7740"/>
                  <a:pt x="3370" y="8040"/>
                </a:cubicBezTo>
                <a:cubicBezTo>
                  <a:pt x="3087" y="8121"/>
                  <a:pt x="2780" y="8165"/>
                  <a:pt x="2463" y="8165"/>
                </a:cubicBezTo>
                <a:cubicBezTo>
                  <a:pt x="2256" y="8165"/>
                  <a:pt x="2046" y="8146"/>
                  <a:pt x="1835" y="8107"/>
                </a:cubicBezTo>
                <a:lnTo>
                  <a:pt x="1835" y="8107"/>
                </a:lnTo>
                <a:cubicBezTo>
                  <a:pt x="2269" y="9441"/>
                  <a:pt x="3503" y="10408"/>
                  <a:pt x="5004" y="10442"/>
                </a:cubicBezTo>
                <a:cubicBezTo>
                  <a:pt x="3785" y="11406"/>
                  <a:pt x="2325" y="11888"/>
                  <a:pt x="808" y="11888"/>
                </a:cubicBezTo>
                <a:cubicBezTo>
                  <a:pt x="540" y="11888"/>
                  <a:pt x="271" y="11873"/>
                  <a:pt x="0" y="11843"/>
                </a:cubicBezTo>
                <a:lnTo>
                  <a:pt x="0" y="11843"/>
                </a:lnTo>
                <a:cubicBezTo>
                  <a:pt x="1502" y="12810"/>
                  <a:pt x="3269" y="13377"/>
                  <a:pt x="5171" y="13377"/>
                </a:cubicBezTo>
                <a:cubicBezTo>
                  <a:pt x="11442" y="13377"/>
                  <a:pt x="14978" y="8073"/>
                  <a:pt x="14744" y="3337"/>
                </a:cubicBezTo>
                <a:cubicBezTo>
                  <a:pt x="15411" y="2870"/>
                  <a:pt x="15979" y="2269"/>
                  <a:pt x="16446" y="1602"/>
                </a:cubicBezTo>
                <a:lnTo>
                  <a:pt x="16446" y="1602"/>
                </a:lnTo>
                <a:cubicBezTo>
                  <a:pt x="15812" y="1869"/>
                  <a:pt x="15178" y="2036"/>
                  <a:pt x="14511" y="2136"/>
                </a:cubicBezTo>
                <a:cubicBezTo>
                  <a:pt x="15178" y="1702"/>
                  <a:pt x="15712" y="1035"/>
                  <a:pt x="15979" y="268"/>
                </a:cubicBezTo>
                <a:lnTo>
                  <a:pt x="15979" y="268"/>
                </a:lnTo>
                <a:cubicBezTo>
                  <a:pt x="15311" y="635"/>
                  <a:pt x="14611" y="935"/>
                  <a:pt x="13844" y="1068"/>
                </a:cubicBezTo>
                <a:cubicBezTo>
                  <a:pt x="13210" y="434"/>
                  <a:pt x="12343" y="1"/>
                  <a:pt x="11375" y="1"/>
                </a:cubicBezTo>
                <a:close/>
              </a:path>
            </a:pathLst>
          </a:custGeom>
          <a:solidFill>
            <a:schemeClr val="dk1"/>
          </a:solidFill>
          <a:ln>
            <a:noFill/>
          </a:ln>
          <a:effectLst>
            <a:outerShdw rotWithShape="0" algn="bl" dir="2700000" dist="28575">
              <a:schemeClr val="lt2"/>
            </a:outerShdw>
          </a:effectLst>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rgbClr val="000000"/>
              </a:solidFill>
              <a:latin typeface="Arial"/>
              <a:ea typeface="Arial"/>
              <a:cs typeface="Arial"/>
              <a:sym typeface="Arial"/>
            </a:endParaRPr>
          </a:p>
        </p:txBody>
      </p:sp>
      <p:cxnSp>
        <p:nvCxnSpPr>
          <p:cNvPr id="4678" name="Google Shape;4678;p45"/>
          <p:cNvCxnSpPr/>
          <p:nvPr/>
        </p:nvCxnSpPr>
        <p:spPr>
          <a:xfrm rot="-420113">
            <a:off x="5820809" y="2698225"/>
            <a:ext cx="4415027"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82" name="Shape 4682"/>
        <p:cNvGrpSpPr/>
        <p:nvPr/>
      </p:nvGrpSpPr>
      <p:grpSpPr>
        <a:xfrm>
          <a:off x="0" y="0"/>
          <a:ext cx="0" cy="0"/>
          <a:chOff x="0" y="0"/>
          <a:chExt cx="0" cy="0"/>
        </a:xfrm>
      </p:grpSpPr>
      <p:sp>
        <p:nvSpPr>
          <p:cNvPr id="4683" name="Google Shape;4683;p46"/>
          <p:cNvSpPr txBox="1"/>
          <p:nvPr>
            <p:ph type="title"/>
          </p:nvPr>
        </p:nvSpPr>
        <p:spPr>
          <a:xfrm>
            <a:off x="1849400" y="351675"/>
            <a:ext cx="9927000" cy="8427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t>Today is Monday February 21st.</a:t>
            </a:r>
            <a:endParaRPr/>
          </a:p>
        </p:txBody>
      </p:sp>
      <p:sp>
        <p:nvSpPr>
          <p:cNvPr id="4684" name="Google Shape;4684;p46"/>
          <p:cNvSpPr txBox="1"/>
          <p:nvPr/>
        </p:nvSpPr>
        <p:spPr>
          <a:xfrm>
            <a:off x="9166400" y="2547800"/>
            <a:ext cx="2273100" cy="34518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1500">
                <a:solidFill>
                  <a:schemeClr val="dk2"/>
                </a:solidFill>
                <a:latin typeface="Mali Medium"/>
                <a:ea typeface="Mali Medium"/>
                <a:cs typeface="Mali Medium"/>
                <a:sym typeface="Mali Medium"/>
              </a:rPr>
              <a:t>Something here.</a:t>
            </a:r>
            <a:endParaRPr sz="1500">
              <a:solidFill>
                <a:schemeClr val="dk2"/>
              </a:solidFill>
              <a:latin typeface="Mali Medium"/>
              <a:ea typeface="Mali Medium"/>
              <a:cs typeface="Mali Medium"/>
              <a:sym typeface="Mali Medium"/>
            </a:endParaRPr>
          </a:p>
          <a:p>
            <a:pPr indent="0" lvl="0" marL="0" marR="0" rtl="0" algn="l">
              <a:lnSpc>
                <a:spcPct val="100000"/>
              </a:lnSpc>
              <a:spcBef>
                <a:spcPts val="2100"/>
              </a:spcBef>
              <a:spcAft>
                <a:spcPts val="0"/>
              </a:spcAft>
              <a:buNone/>
            </a:pPr>
            <a:r>
              <a:rPr lang="en" sz="1500">
                <a:solidFill>
                  <a:schemeClr val="dk2"/>
                </a:solidFill>
                <a:latin typeface="Mali Medium"/>
                <a:ea typeface="Mali Medium"/>
                <a:cs typeface="Mali Medium"/>
                <a:sym typeface="Mali Medium"/>
              </a:rPr>
              <a:t>Something else here</a:t>
            </a:r>
            <a:endParaRPr sz="1500">
              <a:solidFill>
                <a:schemeClr val="dk2"/>
              </a:solidFill>
              <a:latin typeface="Mali Medium"/>
              <a:ea typeface="Mali Medium"/>
              <a:cs typeface="Mali Medium"/>
              <a:sym typeface="Mali Medium"/>
            </a:endParaRPr>
          </a:p>
          <a:p>
            <a:pPr indent="0" lvl="0" marL="0" marR="0" rtl="0" algn="l">
              <a:lnSpc>
                <a:spcPct val="100000"/>
              </a:lnSpc>
              <a:spcBef>
                <a:spcPts val="2100"/>
              </a:spcBef>
              <a:spcAft>
                <a:spcPts val="0"/>
              </a:spcAft>
              <a:buNone/>
            </a:pPr>
            <a:r>
              <a:rPr lang="en" sz="1500">
                <a:solidFill>
                  <a:schemeClr val="dk2"/>
                </a:solidFill>
                <a:latin typeface="Mali Medium"/>
                <a:ea typeface="Mali Medium"/>
                <a:cs typeface="Mali Medium"/>
                <a:sym typeface="Mali Medium"/>
              </a:rPr>
              <a:t>And a third thing here.</a:t>
            </a:r>
            <a:endParaRPr sz="1500">
              <a:solidFill>
                <a:schemeClr val="dk2"/>
              </a:solidFill>
              <a:latin typeface="Mali Medium"/>
              <a:ea typeface="Mali Medium"/>
              <a:cs typeface="Mali Medium"/>
              <a:sym typeface="Mali Medium"/>
            </a:endParaRPr>
          </a:p>
          <a:p>
            <a:pPr indent="0" lvl="0" marL="0" marR="0" rtl="0" algn="l">
              <a:lnSpc>
                <a:spcPct val="100000"/>
              </a:lnSpc>
              <a:spcBef>
                <a:spcPts val="2100"/>
              </a:spcBef>
              <a:spcAft>
                <a:spcPts val="0"/>
              </a:spcAft>
              <a:buNone/>
            </a:pPr>
            <a:r>
              <a:rPr lang="en" sz="1500">
                <a:solidFill>
                  <a:schemeClr val="dk2"/>
                </a:solidFill>
                <a:latin typeface="Mali Medium"/>
                <a:ea typeface="Mali Medium"/>
                <a:cs typeface="Mali Medium"/>
                <a:sym typeface="Mali Medium"/>
              </a:rPr>
              <a:t>Duplicate the check mark. </a:t>
            </a:r>
            <a:endParaRPr sz="1500">
              <a:solidFill>
                <a:schemeClr val="dk2"/>
              </a:solidFill>
              <a:latin typeface="Mali Medium"/>
              <a:ea typeface="Mali Medium"/>
              <a:cs typeface="Mali Medium"/>
              <a:sym typeface="Mali Medium"/>
            </a:endParaRPr>
          </a:p>
          <a:p>
            <a:pPr indent="0" lvl="0" marL="0" marR="0" rtl="0" algn="l">
              <a:lnSpc>
                <a:spcPct val="100000"/>
              </a:lnSpc>
              <a:spcBef>
                <a:spcPts val="2100"/>
              </a:spcBef>
              <a:spcAft>
                <a:spcPts val="2100"/>
              </a:spcAft>
              <a:buNone/>
            </a:pPr>
            <a:r>
              <a:rPr lang="en" sz="1500">
                <a:solidFill>
                  <a:schemeClr val="dk2"/>
                </a:solidFill>
                <a:latin typeface="Mali Medium"/>
                <a:ea typeface="Mali Medium"/>
                <a:cs typeface="Mali Medium"/>
                <a:sym typeface="Mali Medium"/>
              </a:rPr>
              <a:t>And the boxes.</a:t>
            </a:r>
            <a:endParaRPr sz="1500">
              <a:solidFill>
                <a:schemeClr val="dk2"/>
              </a:solidFill>
              <a:latin typeface="Mali Medium"/>
              <a:ea typeface="Mali Medium"/>
              <a:cs typeface="Mali Medium"/>
              <a:sym typeface="Mali Medium"/>
            </a:endParaRPr>
          </a:p>
        </p:txBody>
      </p:sp>
      <p:sp>
        <p:nvSpPr>
          <p:cNvPr id="4685" name="Google Shape;4685;p46"/>
          <p:cNvSpPr txBox="1"/>
          <p:nvPr/>
        </p:nvSpPr>
        <p:spPr>
          <a:xfrm>
            <a:off x="8872700" y="1791400"/>
            <a:ext cx="2671800" cy="538200"/>
          </a:xfrm>
          <a:prstGeom prst="rect">
            <a:avLst/>
          </a:prstGeom>
          <a:noFill/>
          <a:ln cap="flat" cmpd="sng" w="19050">
            <a:solidFill>
              <a:schemeClr val="accent3"/>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rPr lang="en" sz="1900">
                <a:solidFill>
                  <a:schemeClr val="dk1"/>
                </a:solidFill>
                <a:latin typeface="Mali SemiBold"/>
                <a:ea typeface="Mali SemiBold"/>
                <a:cs typeface="Mali SemiBold"/>
                <a:sym typeface="Mali SemiBold"/>
              </a:rPr>
              <a:t>Check List</a:t>
            </a:r>
            <a:endParaRPr sz="1900">
              <a:solidFill>
                <a:schemeClr val="dk1"/>
              </a:solidFill>
              <a:latin typeface="Mali SemiBold"/>
              <a:ea typeface="Mali SemiBold"/>
              <a:cs typeface="Mali SemiBold"/>
              <a:sym typeface="Mali SemiBold"/>
            </a:endParaRPr>
          </a:p>
        </p:txBody>
      </p:sp>
      <p:sp>
        <p:nvSpPr>
          <p:cNvPr id="4686" name="Google Shape;4686;p46"/>
          <p:cNvSpPr txBox="1"/>
          <p:nvPr/>
        </p:nvSpPr>
        <p:spPr>
          <a:xfrm>
            <a:off x="2098650" y="1791400"/>
            <a:ext cx="2671800" cy="538200"/>
          </a:xfrm>
          <a:prstGeom prst="rect">
            <a:avLst/>
          </a:prstGeom>
          <a:noFill/>
          <a:ln cap="flat" cmpd="sng" w="19050">
            <a:solidFill>
              <a:schemeClr val="accent1"/>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rPr lang="en" sz="1900">
                <a:solidFill>
                  <a:schemeClr val="dk1"/>
                </a:solidFill>
                <a:latin typeface="Mali SemiBold"/>
                <a:ea typeface="Mali SemiBold"/>
                <a:cs typeface="Mali SemiBold"/>
                <a:sym typeface="Mali SemiBold"/>
              </a:rPr>
              <a:t>Add a title here.</a:t>
            </a:r>
            <a:endParaRPr sz="1900">
              <a:solidFill>
                <a:schemeClr val="dk1"/>
              </a:solidFill>
              <a:latin typeface="Mali SemiBold"/>
              <a:ea typeface="Mali SemiBold"/>
              <a:cs typeface="Mali SemiBold"/>
              <a:sym typeface="Mali SemiBold"/>
            </a:endParaRPr>
          </a:p>
        </p:txBody>
      </p:sp>
      <p:sp>
        <p:nvSpPr>
          <p:cNvPr id="4687" name="Google Shape;4687;p46"/>
          <p:cNvSpPr txBox="1"/>
          <p:nvPr/>
        </p:nvSpPr>
        <p:spPr>
          <a:xfrm>
            <a:off x="5405125" y="1791400"/>
            <a:ext cx="2832900" cy="5382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rPr lang="en" sz="1900">
                <a:solidFill>
                  <a:schemeClr val="dk1"/>
                </a:solidFill>
                <a:latin typeface="Mali SemiBold"/>
                <a:ea typeface="Mali SemiBold"/>
                <a:cs typeface="Mali SemiBold"/>
                <a:sym typeface="Mali SemiBold"/>
              </a:rPr>
              <a:t>Would you rather…</a:t>
            </a:r>
            <a:endParaRPr sz="1900">
              <a:solidFill>
                <a:schemeClr val="dk1"/>
              </a:solidFill>
              <a:latin typeface="Mali SemiBold"/>
              <a:ea typeface="Mali SemiBold"/>
              <a:cs typeface="Mali SemiBold"/>
              <a:sym typeface="Mali SemiBold"/>
            </a:endParaRPr>
          </a:p>
        </p:txBody>
      </p:sp>
      <p:grpSp>
        <p:nvGrpSpPr>
          <p:cNvPr descr="Wave Gesture" id="4688" name="Google Shape;4688;p46"/>
          <p:cNvGrpSpPr/>
          <p:nvPr/>
        </p:nvGrpSpPr>
        <p:grpSpPr>
          <a:xfrm>
            <a:off x="5987074" y="5090333"/>
            <a:ext cx="426386" cy="518711"/>
            <a:chOff x="588117" y="3661327"/>
            <a:chExt cx="644379" cy="783907"/>
          </a:xfrm>
        </p:grpSpPr>
        <p:sp>
          <p:nvSpPr>
            <p:cNvPr id="4689" name="Google Shape;4689;p46"/>
            <p:cNvSpPr/>
            <p:nvPr/>
          </p:nvSpPr>
          <p:spPr>
            <a:xfrm>
              <a:off x="588117" y="3696935"/>
              <a:ext cx="644379" cy="748299"/>
            </a:xfrm>
            <a:custGeom>
              <a:rect b="b" l="l" r="r" t="t"/>
              <a:pathLst>
                <a:path extrusionOk="0" h="748299" w="644379">
                  <a:moveTo>
                    <a:pt x="574847" y="513985"/>
                  </a:moveTo>
                  <a:cubicBezTo>
                    <a:pt x="606280" y="451120"/>
                    <a:pt x="609137" y="380635"/>
                    <a:pt x="609137" y="318722"/>
                  </a:cubicBezTo>
                  <a:lnTo>
                    <a:pt x="609137" y="313960"/>
                  </a:lnTo>
                  <a:cubicBezTo>
                    <a:pt x="609137" y="271097"/>
                    <a:pt x="610090" y="226330"/>
                    <a:pt x="626282" y="210137"/>
                  </a:cubicBezTo>
                  <a:cubicBezTo>
                    <a:pt x="644380" y="190135"/>
                    <a:pt x="642475" y="160607"/>
                    <a:pt x="622472" y="142510"/>
                  </a:cubicBezTo>
                  <a:cubicBezTo>
                    <a:pt x="622472" y="142510"/>
                    <a:pt x="622472" y="142510"/>
                    <a:pt x="622472" y="142510"/>
                  </a:cubicBezTo>
                  <a:cubicBezTo>
                    <a:pt x="612947" y="133937"/>
                    <a:pt x="599612" y="129175"/>
                    <a:pt x="586277" y="130127"/>
                  </a:cubicBezTo>
                  <a:cubicBezTo>
                    <a:pt x="573895" y="131080"/>
                    <a:pt x="562465" y="136795"/>
                    <a:pt x="554845" y="145367"/>
                  </a:cubicBezTo>
                  <a:cubicBezTo>
                    <a:pt x="521507" y="180610"/>
                    <a:pt x="498647" y="242522"/>
                    <a:pt x="492932" y="306340"/>
                  </a:cubicBezTo>
                  <a:cubicBezTo>
                    <a:pt x="492932" y="306340"/>
                    <a:pt x="492932" y="306340"/>
                    <a:pt x="492932" y="306340"/>
                  </a:cubicBezTo>
                  <a:cubicBezTo>
                    <a:pt x="492932" y="306340"/>
                    <a:pt x="492932" y="306340"/>
                    <a:pt x="492932" y="306340"/>
                  </a:cubicBezTo>
                  <a:cubicBezTo>
                    <a:pt x="478645" y="292052"/>
                    <a:pt x="465310" y="276812"/>
                    <a:pt x="452927" y="259667"/>
                  </a:cubicBezTo>
                  <a:lnTo>
                    <a:pt x="445307" y="250142"/>
                  </a:lnTo>
                  <a:lnTo>
                    <a:pt x="372917" y="33925"/>
                  </a:lnTo>
                  <a:cubicBezTo>
                    <a:pt x="364345" y="8207"/>
                    <a:pt x="335770" y="-6080"/>
                    <a:pt x="310052" y="2492"/>
                  </a:cubicBezTo>
                  <a:cubicBezTo>
                    <a:pt x="295765" y="7255"/>
                    <a:pt x="284335" y="17732"/>
                    <a:pt x="279572" y="32020"/>
                  </a:cubicBezTo>
                  <a:cubicBezTo>
                    <a:pt x="275762" y="43450"/>
                    <a:pt x="274810" y="55832"/>
                    <a:pt x="279572" y="68215"/>
                  </a:cubicBezTo>
                  <a:lnTo>
                    <a:pt x="330055" y="219662"/>
                  </a:lnTo>
                  <a:cubicBezTo>
                    <a:pt x="330055" y="219662"/>
                    <a:pt x="330055" y="219662"/>
                    <a:pt x="330055" y="219662"/>
                  </a:cubicBezTo>
                  <a:cubicBezTo>
                    <a:pt x="330055" y="219662"/>
                    <a:pt x="330055" y="219662"/>
                    <a:pt x="330055" y="219662"/>
                  </a:cubicBezTo>
                  <a:lnTo>
                    <a:pt x="227185" y="59642"/>
                  </a:lnTo>
                  <a:cubicBezTo>
                    <a:pt x="221470" y="50117"/>
                    <a:pt x="211945" y="42497"/>
                    <a:pt x="201467" y="37735"/>
                  </a:cubicBezTo>
                  <a:cubicBezTo>
                    <a:pt x="175750" y="28210"/>
                    <a:pt x="147175" y="41545"/>
                    <a:pt x="137650" y="68215"/>
                  </a:cubicBezTo>
                  <a:cubicBezTo>
                    <a:pt x="136697" y="72025"/>
                    <a:pt x="135745" y="75835"/>
                    <a:pt x="134792" y="78692"/>
                  </a:cubicBezTo>
                  <a:cubicBezTo>
                    <a:pt x="133840" y="91075"/>
                    <a:pt x="136697" y="103457"/>
                    <a:pt x="143365" y="112982"/>
                  </a:cubicBezTo>
                  <a:lnTo>
                    <a:pt x="238615" y="261572"/>
                  </a:lnTo>
                  <a:cubicBezTo>
                    <a:pt x="238615" y="261572"/>
                    <a:pt x="238615" y="261572"/>
                    <a:pt x="238615" y="261572"/>
                  </a:cubicBezTo>
                  <a:cubicBezTo>
                    <a:pt x="238615" y="261572"/>
                    <a:pt x="238615" y="261572"/>
                    <a:pt x="238615" y="261572"/>
                  </a:cubicBezTo>
                  <a:lnTo>
                    <a:pt x="119552" y="153940"/>
                  </a:lnTo>
                  <a:cubicBezTo>
                    <a:pt x="99550" y="134890"/>
                    <a:pt x="68117" y="135842"/>
                    <a:pt x="49067" y="156797"/>
                  </a:cubicBezTo>
                  <a:cubicBezTo>
                    <a:pt x="30017" y="177752"/>
                    <a:pt x="30970" y="208232"/>
                    <a:pt x="51925" y="227282"/>
                  </a:cubicBezTo>
                  <a:cubicBezTo>
                    <a:pt x="51925" y="227282"/>
                    <a:pt x="52877" y="227282"/>
                    <a:pt x="52877" y="228235"/>
                  </a:cubicBezTo>
                  <a:lnTo>
                    <a:pt x="188132" y="353012"/>
                  </a:lnTo>
                  <a:cubicBezTo>
                    <a:pt x="188132" y="353012"/>
                    <a:pt x="188132" y="353012"/>
                    <a:pt x="188132" y="353012"/>
                  </a:cubicBezTo>
                  <a:lnTo>
                    <a:pt x="73832" y="295862"/>
                  </a:lnTo>
                  <a:cubicBezTo>
                    <a:pt x="63355" y="290147"/>
                    <a:pt x="50020" y="288242"/>
                    <a:pt x="38590" y="291100"/>
                  </a:cubicBezTo>
                  <a:cubicBezTo>
                    <a:pt x="11920" y="297767"/>
                    <a:pt x="-5225" y="324437"/>
                    <a:pt x="1442" y="351107"/>
                  </a:cubicBezTo>
                  <a:cubicBezTo>
                    <a:pt x="2395" y="354917"/>
                    <a:pt x="3347" y="357775"/>
                    <a:pt x="5252" y="361585"/>
                  </a:cubicBezTo>
                  <a:cubicBezTo>
                    <a:pt x="10967" y="372062"/>
                    <a:pt x="19540" y="380635"/>
                    <a:pt x="30017" y="385397"/>
                  </a:cubicBezTo>
                  <a:lnTo>
                    <a:pt x="169082" y="454930"/>
                  </a:lnTo>
                  <a:lnTo>
                    <a:pt x="174797" y="464455"/>
                  </a:lnTo>
                  <a:cubicBezTo>
                    <a:pt x="249092" y="573992"/>
                    <a:pt x="314815" y="628285"/>
                    <a:pt x="370060" y="628285"/>
                  </a:cubicBezTo>
                  <a:lnTo>
                    <a:pt x="446260" y="748300"/>
                  </a:lnTo>
                  <a:lnTo>
                    <a:pt x="462452" y="737822"/>
                  </a:lnTo>
                  <a:lnTo>
                    <a:pt x="383395" y="613045"/>
                  </a:lnTo>
                  <a:cubicBezTo>
                    <a:pt x="381490" y="610187"/>
                    <a:pt x="377680" y="608282"/>
                    <a:pt x="374822" y="608282"/>
                  </a:cubicBezTo>
                  <a:cubicBezTo>
                    <a:pt x="341485" y="611140"/>
                    <a:pt x="282430" y="586375"/>
                    <a:pt x="190990" y="453025"/>
                  </a:cubicBezTo>
                  <a:lnTo>
                    <a:pt x="183370" y="441595"/>
                  </a:lnTo>
                  <a:cubicBezTo>
                    <a:pt x="182417" y="439690"/>
                    <a:pt x="181465" y="438737"/>
                    <a:pt x="179560" y="437785"/>
                  </a:cubicBezTo>
                  <a:lnTo>
                    <a:pt x="37637" y="366347"/>
                  </a:lnTo>
                  <a:cubicBezTo>
                    <a:pt x="31922" y="363490"/>
                    <a:pt x="27160" y="358727"/>
                    <a:pt x="23350" y="353012"/>
                  </a:cubicBezTo>
                  <a:cubicBezTo>
                    <a:pt x="14777" y="337772"/>
                    <a:pt x="20492" y="318722"/>
                    <a:pt x="35732" y="311102"/>
                  </a:cubicBezTo>
                  <a:cubicBezTo>
                    <a:pt x="39542" y="309197"/>
                    <a:pt x="42400" y="308245"/>
                    <a:pt x="46210" y="307292"/>
                  </a:cubicBezTo>
                  <a:cubicBezTo>
                    <a:pt x="52877" y="306340"/>
                    <a:pt x="59545" y="307292"/>
                    <a:pt x="65260" y="311102"/>
                  </a:cubicBezTo>
                  <a:lnTo>
                    <a:pt x="240520" y="400637"/>
                  </a:lnTo>
                  <a:cubicBezTo>
                    <a:pt x="245282" y="402542"/>
                    <a:pt x="250997" y="400637"/>
                    <a:pt x="252902" y="396827"/>
                  </a:cubicBezTo>
                  <a:cubicBezTo>
                    <a:pt x="254807" y="393017"/>
                    <a:pt x="253855" y="388255"/>
                    <a:pt x="250997" y="385397"/>
                  </a:cubicBezTo>
                  <a:lnTo>
                    <a:pt x="64307" y="213947"/>
                  </a:lnTo>
                  <a:cubicBezTo>
                    <a:pt x="51925" y="202517"/>
                    <a:pt x="50972" y="182515"/>
                    <a:pt x="62402" y="170132"/>
                  </a:cubicBezTo>
                  <a:cubicBezTo>
                    <a:pt x="69070" y="162512"/>
                    <a:pt x="79547" y="158702"/>
                    <a:pt x="90025" y="160607"/>
                  </a:cubicBezTo>
                  <a:cubicBezTo>
                    <a:pt x="96692" y="161560"/>
                    <a:pt x="102407" y="164417"/>
                    <a:pt x="107170" y="169180"/>
                  </a:cubicBezTo>
                  <a:lnTo>
                    <a:pt x="279572" y="327295"/>
                  </a:lnTo>
                  <a:cubicBezTo>
                    <a:pt x="283382" y="331105"/>
                    <a:pt x="289097" y="330152"/>
                    <a:pt x="292907" y="326342"/>
                  </a:cubicBezTo>
                  <a:cubicBezTo>
                    <a:pt x="295765" y="323485"/>
                    <a:pt x="296717" y="318722"/>
                    <a:pt x="293860" y="314912"/>
                  </a:cubicBezTo>
                  <a:lnTo>
                    <a:pt x="157652" y="101552"/>
                  </a:lnTo>
                  <a:cubicBezTo>
                    <a:pt x="148127" y="87265"/>
                    <a:pt x="152890" y="68215"/>
                    <a:pt x="167177" y="58690"/>
                  </a:cubicBezTo>
                  <a:cubicBezTo>
                    <a:pt x="181465" y="49165"/>
                    <a:pt x="200515" y="53927"/>
                    <a:pt x="210040" y="68215"/>
                  </a:cubicBezTo>
                  <a:lnTo>
                    <a:pt x="355772" y="294910"/>
                  </a:lnTo>
                  <a:cubicBezTo>
                    <a:pt x="358630" y="299672"/>
                    <a:pt x="364345" y="300625"/>
                    <a:pt x="369107" y="297767"/>
                  </a:cubicBezTo>
                  <a:cubicBezTo>
                    <a:pt x="372917" y="295862"/>
                    <a:pt x="374822" y="291100"/>
                    <a:pt x="372917" y="286337"/>
                  </a:cubicBezTo>
                  <a:lnTo>
                    <a:pt x="297670" y="60595"/>
                  </a:lnTo>
                  <a:cubicBezTo>
                    <a:pt x="295765" y="54880"/>
                    <a:pt x="294812" y="47260"/>
                    <a:pt x="296717" y="41545"/>
                  </a:cubicBezTo>
                  <a:cubicBezTo>
                    <a:pt x="301480" y="25352"/>
                    <a:pt x="318625" y="15827"/>
                    <a:pt x="334817" y="20590"/>
                  </a:cubicBezTo>
                  <a:cubicBezTo>
                    <a:pt x="338627" y="21542"/>
                    <a:pt x="342437" y="23447"/>
                    <a:pt x="345295" y="25352"/>
                  </a:cubicBezTo>
                  <a:cubicBezTo>
                    <a:pt x="350057" y="29162"/>
                    <a:pt x="353867" y="34877"/>
                    <a:pt x="356725" y="41545"/>
                  </a:cubicBezTo>
                  <a:lnTo>
                    <a:pt x="428162" y="257762"/>
                  </a:lnTo>
                  <a:lnTo>
                    <a:pt x="430067" y="260620"/>
                  </a:lnTo>
                  <a:lnTo>
                    <a:pt x="438640" y="271097"/>
                  </a:lnTo>
                  <a:cubicBezTo>
                    <a:pt x="455785" y="293957"/>
                    <a:pt x="474835" y="314912"/>
                    <a:pt x="495790" y="334915"/>
                  </a:cubicBezTo>
                  <a:cubicBezTo>
                    <a:pt x="499600" y="338725"/>
                    <a:pt x="505315" y="338725"/>
                    <a:pt x="509125" y="334915"/>
                  </a:cubicBezTo>
                  <a:cubicBezTo>
                    <a:pt x="511030" y="333010"/>
                    <a:pt x="511982" y="331105"/>
                    <a:pt x="511982" y="328247"/>
                  </a:cubicBezTo>
                  <a:cubicBezTo>
                    <a:pt x="512935" y="262525"/>
                    <a:pt x="535795" y="193945"/>
                    <a:pt x="569132" y="157750"/>
                  </a:cubicBezTo>
                  <a:cubicBezTo>
                    <a:pt x="573895" y="152035"/>
                    <a:pt x="580562" y="149177"/>
                    <a:pt x="587230" y="148225"/>
                  </a:cubicBezTo>
                  <a:cubicBezTo>
                    <a:pt x="595802" y="148225"/>
                    <a:pt x="603422" y="150130"/>
                    <a:pt x="609137" y="155845"/>
                  </a:cubicBezTo>
                  <a:cubicBezTo>
                    <a:pt x="620567" y="166322"/>
                    <a:pt x="622472" y="184420"/>
                    <a:pt x="611995" y="196802"/>
                  </a:cubicBezTo>
                  <a:cubicBezTo>
                    <a:pt x="591040" y="218710"/>
                    <a:pt x="590087" y="262525"/>
                    <a:pt x="590087" y="313960"/>
                  </a:cubicBezTo>
                  <a:lnTo>
                    <a:pt x="590087" y="318722"/>
                  </a:lnTo>
                  <a:cubicBezTo>
                    <a:pt x="590087" y="379682"/>
                    <a:pt x="587230" y="450167"/>
                    <a:pt x="555797" y="510175"/>
                  </a:cubicBezTo>
                  <a:cubicBezTo>
                    <a:pt x="553892" y="513032"/>
                    <a:pt x="553892" y="516842"/>
                    <a:pt x="555797" y="519700"/>
                  </a:cubicBezTo>
                  <a:lnTo>
                    <a:pt x="628187" y="634000"/>
                  </a:lnTo>
                  <a:lnTo>
                    <a:pt x="644380" y="623522"/>
                  </a:lnTo>
                  <a:lnTo>
                    <a:pt x="574847" y="51398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46"/>
            <p:cNvSpPr/>
            <p:nvPr/>
          </p:nvSpPr>
          <p:spPr>
            <a:xfrm>
              <a:off x="1028662" y="3661327"/>
              <a:ext cx="119062" cy="146685"/>
            </a:xfrm>
            <a:custGeom>
              <a:rect b="b" l="l" r="r" t="t"/>
              <a:pathLst>
                <a:path extrusionOk="0" h="146685" w="119062">
                  <a:moveTo>
                    <a:pt x="55245" y="57150"/>
                  </a:moveTo>
                  <a:cubicBezTo>
                    <a:pt x="71438" y="73343"/>
                    <a:pt x="82867" y="93345"/>
                    <a:pt x="91440" y="114300"/>
                  </a:cubicBezTo>
                  <a:cubicBezTo>
                    <a:pt x="95250" y="124777"/>
                    <a:pt x="98108" y="136208"/>
                    <a:pt x="100013" y="146685"/>
                  </a:cubicBezTo>
                  <a:lnTo>
                    <a:pt x="119063" y="143828"/>
                  </a:lnTo>
                  <a:cubicBezTo>
                    <a:pt x="108585" y="80010"/>
                    <a:pt x="66675" y="26670"/>
                    <a:pt x="7620" y="0"/>
                  </a:cubicBezTo>
                  <a:lnTo>
                    <a:pt x="0" y="17145"/>
                  </a:lnTo>
                  <a:cubicBezTo>
                    <a:pt x="20955" y="27623"/>
                    <a:pt x="39052" y="40958"/>
                    <a:pt x="55245" y="57150"/>
                  </a:cubicBezTo>
                  <a:lnTo>
                    <a:pt x="55245" y="57150"/>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46"/>
            <p:cNvSpPr/>
            <p:nvPr/>
          </p:nvSpPr>
          <p:spPr>
            <a:xfrm>
              <a:off x="1006755" y="3711810"/>
              <a:ext cx="88582" cy="106680"/>
            </a:xfrm>
            <a:custGeom>
              <a:rect b="b" l="l" r="r" t="t"/>
              <a:pathLst>
                <a:path extrusionOk="0" h="106680" w="88582">
                  <a:moveTo>
                    <a:pt x="38100" y="43815"/>
                  </a:moveTo>
                  <a:cubicBezTo>
                    <a:pt x="48577" y="55245"/>
                    <a:pt x="57150" y="68580"/>
                    <a:pt x="62865" y="83820"/>
                  </a:cubicBezTo>
                  <a:cubicBezTo>
                    <a:pt x="65722" y="91440"/>
                    <a:pt x="67628" y="99060"/>
                    <a:pt x="69532" y="106680"/>
                  </a:cubicBezTo>
                  <a:lnTo>
                    <a:pt x="88582" y="103823"/>
                  </a:lnTo>
                  <a:cubicBezTo>
                    <a:pt x="86678" y="95250"/>
                    <a:pt x="84772" y="85725"/>
                    <a:pt x="80962" y="78105"/>
                  </a:cubicBezTo>
                  <a:cubicBezTo>
                    <a:pt x="74295" y="60960"/>
                    <a:pt x="64770" y="44768"/>
                    <a:pt x="51435" y="31433"/>
                  </a:cubicBezTo>
                  <a:cubicBezTo>
                    <a:pt x="39052" y="18097"/>
                    <a:pt x="23813" y="7620"/>
                    <a:pt x="7620" y="0"/>
                  </a:cubicBezTo>
                  <a:lnTo>
                    <a:pt x="0" y="17145"/>
                  </a:lnTo>
                  <a:cubicBezTo>
                    <a:pt x="14288" y="23813"/>
                    <a:pt x="26670" y="32385"/>
                    <a:pt x="38100" y="43815"/>
                  </a:cubicBezTo>
                  <a:lnTo>
                    <a:pt x="38100" y="4381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46"/>
            <p:cNvSpPr/>
            <p:nvPr/>
          </p:nvSpPr>
          <p:spPr>
            <a:xfrm>
              <a:off x="634327" y="4196633"/>
              <a:ext cx="120015" cy="145732"/>
            </a:xfrm>
            <a:custGeom>
              <a:rect b="b" l="l" r="r" t="t"/>
              <a:pathLst>
                <a:path extrusionOk="0" h="145732" w="120015">
                  <a:moveTo>
                    <a:pt x="63817" y="89535"/>
                  </a:moveTo>
                  <a:cubicBezTo>
                    <a:pt x="48578" y="73342"/>
                    <a:pt x="35242" y="53340"/>
                    <a:pt x="27622" y="32385"/>
                  </a:cubicBezTo>
                  <a:cubicBezTo>
                    <a:pt x="23813" y="21907"/>
                    <a:pt x="20955" y="10477"/>
                    <a:pt x="19050" y="0"/>
                  </a:cubicBezTo>
                  <a:lnTo>
                    <a:pt x="0" y="2857"/>
                  </a:lnTo>
                  <a:cubicBezTo>
                    <a:pt x="1905" y="15240"/>
                    <a:pt x="5715" y="27623"/>
                    <a:pt x="10478" y="39052"/>
                  </a:cubicBezTo>
                  <a:cubicBezTo>
                    <a:pt x="28575" y="86677"/>
                    <a:pt x="65723" y="125730"/>
                    <a:pt x="112395" y="145732"/>
                  </a:cubicBezTo>
                  <a:lnTo>
                    <a:pt x="120015" y="128588"/>
                  </a:lnTo>
                  <a:cubicBezTo>
                    <a:pt x="98107" y="119063"/>
                    <a:pt x="79057" y="106680"/>
                    <a:pt x="63817" y="89535"/>
                  </a:cubicBezTo>
                  <a:lnTo>
                    <a:pt x="63817" y="8953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46"/>
            <p:cNvSpPr/>
            <p:nvPr/>
          </p:nvSpPr>
          <p:spPr>
            <a:xfrm>
              <a:off x="686715" y="4187108"/>
              <a:ext cx="88582" cy="106679"/>
            </a:xfrm>
            <a:custGeom>
              <a:rect b="b" l="l" r="r" t="t"/>
              <a:pathLst>
                <a:path extrusionOk="0" h="106679" w="88582">
                  <a:moveTo>
                    <a:pt x="50482" y="62865"/>
                  </a:moveTo>
                  <a:cubicBezTo>
                    <a:pt x="40005" y="51435"/>
                    <a:pt x="31432" y="38100"/>
                    <a:pt x="25717" y="22860"/>
                  </a:cubicBezTo>
                  <a:cubicBezTo>
                    <a:pt x="22860" y="15240"/>
                    <a:pt x="20955" y="7620"/>
                    <a:pt x="19050" y="0"/>
                  </a:cubicBezTo>
                  <a:lnTo>
                    <a:pt x="0" y="2857"/>
                  </a:lnTo>
                  <a:cubicBezTo>
                    <a:pt x="1905" y="11430"/>
                    <a:pt x="3810" y="20955"/>
                    <a:pt x="7620" y="28575"/>
                  </a:cubicBezTo>
                  <a:cubicBezTo>
                    <a:pt x="14288" y="45720"/>
                    <a:pt x="23813" y="61913"/>
                    <a:pt x="37147" y="75248"/>
                  </a:cubicBezTo>
                  <a:cubicBezTo>
                    <a:pt x="49530" y="88582"/>
                    <a:pt x="64770" y="99060"/>
                    <a:pt x="80962" y="106680"/>
                  </a:cubicBezTo>
                  <a:lnTo>
                    <a:pt x="88583" y="89535"/>
                  </a:lnTo>
                  <a:cubicBezTo>
                    <a:pt x="73342" y="82867"/>
                    <a:pt x="60960" y="73342"/>
                    <a:pt x="50482" y="62865"/>
                  </a:cubicBezTo>
                  <a:lnTo>
                    <a:pt x="50482" y="6286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descr="Thumbs up sign" id="4694" name="Google Shape;4694;p46"/>
          <p:cNvSpPr/>
          <p:nvPr/>
        </p:nvSpPr>
        <p:spPr>
          <a:xfrm>
            <a:off x="6663515" y="5136849"/>
            <a:ext cx="487682" cy="426720"/>
          </a:xfrm>
          <a:custGeom>
            <a:rect b="b" l="l" r="r" t="t"/>
            <a:pathLst>
              <a:path extrusionOk="0" h="666750" w="762003">
                <a:moveTo>
                  <a:pt x="200025" y="600075"/>
                </a:moveTo>
                <a:lnTo>
                  <a:pt x="200025" y="590550"/>
                </a:lnTo>
                <a:lnTo>
                  <a:pt x="238125" y="590550"/>
                </a:lnTo>
                <a:cubicBezTo>
                  <a:pt x="305753" y="590550"/>
                  <a:pt x="310515" y="666750"/>
                  <a:pt x="438150" y="666750"/>
                </a:cubicBezTo>
                <a:lnTo>
                  <a:pt x="609600" y="666750"/>
                </a:lnTo>
                <a:cubicBezTo>
                  <a:pt x="641124" y="666656"/>
                  <a:pt x="666656" y="641124"/>
                  <a:pt x="666750" y="609600"/>
                </a:cubicBezTo>
                <a:cubicBezTo>
                  <a:pt x="666970" y="595450"/>
                  <a:pt x="661540" y="581797"/>
                  <a:pt x="651662" y="571662"/>
                </a:cubicBezTo>
                <a:cubicBezTo>
                  <a:pt x="651625" y="571625"/>
                  <a:pt x="651626" y="571564"/>
                  <a:pt x="651663" y="571528"/>
                </a:cubicBezTo>
                <a:cubicBezTo>
                  <a:pt x="651681" y="571510"/>
                  <a:pt x="651704" y="571500"/>
                  <a:pt x="651729" y="571500"/>
                </a:cubicBezTo>
                <a:lnTo>
                  <a:pt x="657225" y="571500"/>
                </a:lnTo>
                <a:cubicBezTo>
                  <a:pt x="688749" y="571406"/>
                  <a:pt x="714281" y="545874"/>
                  <a:pt x="714375" y="514350"/>
                </a:cubicBezTo>
                <a:cubicBezTo>
                  <a:pt x="714515" y="499446"/>
                  <a:pt x="708728" y="485097"/>
                  <a:pt x="698287" y="474459"/>
                </a:cubicBezTo>
                <a:cubicBezTo>
                  <a:pt x="698245" y="474428"/>
                  <a:pt x="698237" y="474368"/>
                  <a:pt x="698268" y="474326"/>
                </a:cubicBezTo>
                <a:cubicBezTo>
                  <a:pt x="698274" y="474318"/>
                  <a:pt x="698280" y="474313"/>
                  <a:pt x="698287" y="474307"/>
                </a:cubicBezTo>
                <a:cubicBezTo>
                  <a:pt x="728956" y="467569"/>
                  <a:pt x="748355" y="437244"/>
                  <a:pt x="741617" y="406577"/>
                </a:cubicBezTo>
                <a:cubicBezTo>
                  <a:pt x="739151" y="395353"/>
                  <a:pt x="733343" y="385141"/>
                  <a:pt x="724957" y="377285"/>
                </a:cubicBezTo>
                <a:cubicBezTo>
                  <a:pt x="724917" y="377260"/>
                  <a:pt x="724907" y="377206"/>
                  <a:pt x="724933" y="377166"/>
                </a:cubicBezTo>
                <a:cubicBezTo>
                  <a:pt x="724939" y="377157"/>
                  <a:pt x="724948" y="377149"/>
                  <a:pt x="724957" y="377142"/>
                </a:cubicBezTo>
                <a:cubicBezTo>
                  <a:pt x="747407" y="369096"/>
                  <a:pt x="762281" y="347696"/>
                  <a:pt x="762000" y="323850"/>
                </a:cubicBezTo>
                <a:cubicBezTo>
                  <a:pt x="761906" y="292326"/>
                  <a:pt x="736374" y="266794"/>
                  <a:pt x="704850" y="266700"/>
                </a:cubicBezTo>
                <a:lnTo>
                  <a:pt x="523875" y="266700"/>
                </a:lnTo>
                <a:cubicBezTo>
                  <a:pt x="508570" y="266434"/>
                  <a:pt x="496084" y="254364"/>
                  <a:pt x="495300" y="239077"/>
                </a:cubicBezTo>
                <a:cubicBezTo>
                  <a:pt x="496253" y="221933"/>
                  <a:pt x="523780" y="187757"/>
                  <a:pt x="523875" y="57798"/>
                </a:cubicBezTo>
                <a:cubicBezTo>
                  <a:pt x="524030" y="28109"/>
                  <a:pt x="501573" y="3177"/>
                  <a:pt x="472030" y="238"/>
                </a:cubicBezTo>
                <a:cubicBezTo>
                  <a:pt x="470249" y="76"/>
                  <a:pt x="468478" y="0"/>
                  <a:pt x="466725" y="0"/>
                </a:cubicBezTo>
                <a:cubicBezTo>
                  <a:pt x="435162" y="0"/>
                  <a:pt x="409575" y="25587"/>
                  <a:pt x="409575" y="57150"/>
                </a:cubicBezTo>
                <a:cubicBezTo>
                  <a:pt x="409575" y="174879"/>
                  <a:pt x="298133" y="251041"/>
                  <a:pt x="254899" y="276416"/>
                </a:cubicBezTo>
                <a:cubicBezTo>
                  <a:pt x="244458" y="282540"/>
                  <a:pt x="232570" y="285762"/>
                  <a:pt x="220466" y="285750"/>
                </a:cubicBezTo>
                <a:lnTo>
                  <a:pt x="200025" y="285750"/>
                </a:lnTo>
                <a:lnTo>
                  <a:pt x="200025" y="276225"/>
                </a:lnTo>
                <a:cubicBezTo>
                  <a:pt x="199957" y="255211"/>
                  <a:pt x="182939" y="238193"/>
                  <a:pt x="161925" y="238125"/>
                </a:cubicBezTo>
                <a:lnTo>
                  <a:pt x="0" y="238125"/>
                </a:lnTo>
                <a:lnTo>
                  <a:pt x="0" y="638175"/>
                </a:lnTo>
                <a:lnTo>
                  <a:pt x="161925" y="638175"/>
                </a:lnTo>
                <a:cubicBezTo>
                  <a:pt x="182939" y="638107"/>
                  <a:pt x="199957" y="621089"/>
                  <a:pt x="200025" y="600075"/>
                </a:cubicBezTo>
                <a:close/>
                <a:moveTo>
                  <a:pt x="220466" y="304800"/>
                </a:moveTo>
                <a:cubicBezTo>
                  <a:pt x="235987" y="304804"/>
                  <a:pt x="251228" y="300663"/>
                  <a:pt x="264614" y="292808"/>
                </a:cubicBezTo>
                <a:cubicBezTo>
                  <a:pt x="313925" y="263843"/>
                  <a:pt x="428625" y="182880"/>
                  <a:pt x="428625" y="57150"/>
                </a:cubicBezTo>
                <a:cubicBezTo>
                  <a:pt x="428625" y="36108"/>
                  <a:pt x="445683" y="19050"/>
                  <a:pt x="466725" y="19050"/>
                </a:cubicBezTo>
                <a:cubicBezTo>
                  <a:pt x="487767" y="19012"/>
                  <a:pt x="504856" y="36038"/>
                  <a:pt x="504895" y="57080"/>
                </a:cubicBezTo>
                <a:cubicBezTo>
                  <a:pt x="504896" y="57872"/>
                  <a:pt x="504873" y="58664"/>
                  <a:pt x="504825" y="59455"/>
                </a:cubicBezTo>
                <a:cubicBezTo>
                  <a:pt x="504587" y="152400"/>
                  <a:pt x="490033" y="193405"/>
                  <a:pt x="482213" y="215408"/>
                </a:cubicBezTo>
                <a:cubicBezTo>
                  <a:pt x="479153" y="222621"/>
                  <a:pt x="477144" y="230236"/>
                  <a:pt x="476250" y="238020"/>
                </a:cubicBezTo>
                <a:cubicBezTo>
                  <a:pt x="476212" y="238699"/>
                  <a:pt x="476212" y="239379"/>
                  <a:pt x="476250" y="240059"/>
                </a:cubicBezTo>
                <a:cubicBezTo>
                  <a:pt x="477667" y="265430"/>
                  <a:pt x="498466" y="285384"/>
                  <a:pt x="523875" y="285750"/>
                </a:cubicBezTo>
                <a:lnTo>
                  <a:pt x="704793" y="285750"/>
                </a:lnTo>
                <a:cubicBezTo>
                  <a:pt x="725876" y="285886"/>
                  <a:pt x="742909" y="302994"/>
                  <a:pt x="742950" y="324079"/>
                </a:cubicBezTo>
                <a:cubicBezTo>
                  <a:pt x="743142" y="339830"/>
                  <a:pt x="733301" y="353961"/>
                  <a:pt x="718461" y="359245"/>
                </a:cubicBezTo>
                <a:cubicBezTo>
                  <a:pt x="708551" y="362778"/>
                  <a:pt x="703381" y="373675"/>
                  <a:pt x="706914" y="383585"/>
                </a:cubicBezTo>
                <a:cubicBezTo>
                  <a:pt x="707938" y="386460"/>
                  <a:pt x="709638" y="389045"/>
                  <a:pt x="711870" y="391125"/>
                </a:cubicBezTo>
                <a:cubicBezTo>
                  <a:pt x="720324" y="398998"/>
                  <a:pt x="724749" y="410284"/>
                  <a:pt x="723900" y="421805"/>
                </a:cubicBezTo>
                <a:cubicBezTo>
                  <a:pt x="722063" y="438580"/>
                  <a:pt x="709736" y="452316"/>
                  <a:pt x="693258" y="455952"/>
                </a:cubicBezTo>
                <a:cubicBezTo>
                  <a:pt x="683103" y="458702"/>
                  <a:pt x="677100" y="469164"/>
                  <a:pt x="679851" y="479320"/>
                </a:cubicBezTo>
                <a:cubicBezTo>
                  <a:pt x="680710" y="482493"/>
                  <a:pt x="682376" y="485389"/>
                  <a:pt x="684686" y="487728"/>
                </a:cubicBezTo>
                <a:cubicBezTo>
                  <a:pt x="691609" y="494825"/>
                  <a:pt x="695435" y="504378"/>
                  <a:pt x="695325" y="514293"/>
                </a:cubicBezTo>
                <a:cubicBezTo>
                  <a:pt x="695216" y="535299"/>
                  <a:pt x="678231" y="552309"/>
                  <a:pt x="657225" y="552450"/>
                </a:cubicBezTo>
                <a:lnTo>
                  <a:pt x="651510" y="552450"/>
                </a:lnTo>
                <a:cubicBezTo>
                  <a:pt x="640989" y="552457"/>
                  <a:pt x="632466" y="560991"/>
                  <a:pt x="632472" y="571512"/>
                </a:cubicBezTo>
                <a:cubicBezTo>
                  <a:pt x="632475" y="576494"/>
                  <a:pt x="634431" y="581277"/>
                  <a:pt x="637918" y="584835"/>
                </a:cubicBezTo>
                <a:cubicBezTo>
                  <a:pt x="644350" y="591433"/>
                  <a:pt x="647872" y="600330"/>
                  <a:pt x="647700" y="609543"/>
                </a:cubicBezTo>
                <a:cubicBezTo>
                  <a:pt x="647591" y="630548"/>
                  <a:pt x="630606" y="647559"/>
                  <a:pt x="609600" y="647700"/>
                </a:cubicBezTo>
                <a:lnTo>
                  <a:pt x="438150" y="647700"/>
                </a:lnTo>
                <a:cubicBezTo>
                  <a:pt x="370837" y="647700"/>
                  <a:pt x="342824" y="625793"/>
                  <a:pt x="315725" y="604704"/>
                </a:cubicBezTo>
                <a:cubicBezTo>
                  <a:pt x="294799" y="588378"/>
                  <a:pt x="273167" y="571500"/>
                  <a:pt x="238125" y="571500"/>
                </a:cubicBezTo>
                <a:lnTo>
                  <a:pt x="200025" y="571500"/>
                </a:lnTo>
                <a:lnTo>
                  <a:pt x="200025" y="304800"/>
                </a:lnTo>
                <a:close/>
                <a:moveTo>
                  <a:pt x="19050" y="257175"/>
                </a:moveTo>
                <a:lnTo>
                  <a:pt x="161925" y="257175"/>
                </a:lnTo>
                <a:cubicBezTo>
                  <a:pt x="172411" y="257258"/>
                  <a:pt x="180892" y="265739"/>
                  <a:pt x="180975" y="276225"/>
                </a:cubicBezTo>
                <a:lnTo>
                  <a:pt x="180975" y="600018"/>
                </a:lnTo>
                <a:cubicBezTo>
                  <a:pt x="180928" y="610529"/>
                  <a:pt x="172436" y="619047"/>
                  <a:pt x="161925" y="619125"/>
                </a:cubicBezTo>
                <a:lnTo>
                  <a:pt x="19050" y="61912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descr="Peace Gesture" id="4695" name="Google Shape;4695;p46"/>
          <p:cNvSpPr/>
          <p:nvPr/>
        </p:nvSpPr>
        <p:spPr>
          <a:xfrm>
            <a:off x="7400471" y="5097605"/>
            <a:ext cx="293567" cy="504770"/>
          </a:xfrm>
          <a:custGeom>
            <a:rect b="b" l="l" r="r" t="t"/>
            <a:pathLst>
              <a:path extrusionOk="0" h="782589" w="455142">
                <a:moveTo>
                  <a:pt x="418376" y="382311"/>
                </a:moveTo>
                <a:lnTo>
                  <a:pt x="418376" y="322304"/>
                </a:lnTo>
                <a:cubicBezTo>
                  <a:pt x="418373" y="302768"/>
                  <a:pt x="419998" y="283266"/>
                  <a:pt x="423234" y="264001"/>
                </a:cubicBezTo>
                <a:lnTo>
                  <a:pt x="451656" y="94675"/>
                </a:lnTo>
                <a:cubicBezTo>
                  <a:pt x="454281" y="80703"/>
                  <a:pt x="451920" y="66254"/>
                  <a:pt x="444989" y="53841"/>
                </a:cubicBezTo>
                <a:cubicBezTo>
                  <a:pt x="436343" y="38953"/>
                  <a:pt x="421489" y="28715"/>
                  <a:pt x="404498" y="25933"/>
                </a:cubicBezTo>
                <a:lnTo>
                  <a:pt x="402593" y="25628"/>
                </a:lnTo>
                <a:cubicBezTo>
                  <a:pt x="371171" y="20523"/>
                  <a:pt x="341508" y="41705"/>
                  <a:pt x="336137" y="73082"/>
                </a:cubicBezTo>
                <a:lnTo>
                  <a:pt x="305181" y="257762"/>
                </a:lnTo>
                <a:cubicBezTo>
                  <a:pt x="304349" y="262797"/>
                  <a:pt x="299988" y="266485"/>
                  <a:pt x="294884" y="266468"/>
                </a:cubicBezTo>
                <a:lnTo>
                  <a:pt x="293313" y="266468"/>
                </a:lnTo>
                <a:cubicBezTo>
                  <a:pt x="288203" y="266480"/>
                  <a:pt x="283838" y="262785"/>
                  <a:pt x="283007" y="257743"/>
                </a:cubicBezTo>
                <a:lnTo>
                  <a:pt x="248107" y="48288"/>
                </a:lnTo>
                <a:cubicBezTo>
                  <a:pt x="242816" y="16842"/>
                  <a:pt x="213088" y="-4403"/>
                  <a:pt x="181623" y="778"/>
                </a:cubicBezTo>
                <a:lnTo>
                  <a:pt x="180842" y="911"/>
                </a:lnTo>
                <a:cubicBezTo>
                  <a:pt x="169219" y="2670"/>
                  <a:pt x="158389" y="7865"/>
                  <a:pt x="149743" y="15827"/>
                </a:cubicBezTo>
                <a:cubicBezTo>
                  <a:pt x="135582" y="29061"/>
                  <a:pt x="128994" y="48509"/>
                  <a:pt x="132197" y="67624"/>
                </a:cubicBezTo>
                <a:lnTo>
                  <a:pt x="157715" y="220681"/>
                </a:lnTo>
                <a:cubicBezTo>
                  <a:pt x="127727" y="221356"/>
                  <a:pt x="103091" y="244565"/>
                  <a:pt x="100632" y="274460"/>
                </a:cubicBezTo>
                <a:cubicBezTo>
                  <a:pt x="89835" y="264349"/>
                  <a:pt x="75599" y="258720"/>
                  <a:pt x="60808" y="258715"/>
                </a:cubicBezTo>
                <a:lnTo>
                  <a:pt x="58903" y="258715"/>
                </a:lnTo>
                <a:cubicBezTo>
                  <a:pt x="26549" y="258715"/>
                  <a:pt x="320" y="284940"/>
                  <a:pt x="314" y="317293"/>
                </a:cubicBezTo>
                <a:lnTo>
                  <a:pt x="314" y="347707"/>
                </a:lnTo>
                <a:lnTo>
                  <a:pt x="0" y="347707"/>
                </a:lnTo>
                <a:cubicBezTo>
                  <a:pt x="0" y="351193"/>
                  <a:pt x="171" y="354889"/>
                  <a:pt x="314" y="358584"/>
                </a:cubicBezTo>
                <a:lnTo>
                  <a:pt x="314" y="364442"/>
                </a:lnTo>
                <a:cubicBezTo>
                  <a:pt x="323" y="368147"/>
                  <a:pt x="683" y="371844"/>
                  <a:pt x="1391" y="375482"/>
                </a:cubicBezTo>
                <a:cubicBezTo>
                  <a:pt x="8058" y="451272"/>
                  <a:pt x="39576" y="555561"/>
                  <a:pt x="100384" y="599957"/>
                </a:cubicBezTo>
                <a:lnTo>
                  <a:pt x="100384" y="781018"/>
                </a:lnTo>
                <a:lnTo>
                  <a:pt x="119434" y="781018"/>
                </a:lnTo>
                <a:lnTo>
                  <a:pt x="119434" y="589918"/>
                </a:lnTo>
                <a:lnTo>
                  <a:pt x="115214" y="587061"/>
                </a:lnTo>
                <a:cubicBezTo>
                  <a:pt x="67361" y="555028"/>
                  <a:pt x="38119" y="478933"/>
                  <a:pt x="25832" y="412753"/>
                </a:cubicBezTo>
                <a:cubicBezTo>
                  <a:pt x="35559" y="419450"/>
                  <a:pt x="47093" y="423031"/>
                  <a:pt x="58903" y="423021"/>
                </a:cubicBezTo>
                <a:lnTo>
                  <a:pt x="60808" y="423021"/>
                </a:lnTo>
                <a:cubicBezTo>
                  <a:pt x="77322" y="423014"/>
                  <a:pt x="93060" y="416009"/>
                  <a:pt x="104118" y="403742"/>
                </a:cubicBezTo>
                <a:cubicBezTo>
                  <a:pt x="108956" y="416920"/>
                  <a:pt x="118385" y="427912"/>
                  <a:pt x="130673" y="434699"/>
                </a:cubicBezTo>
                <a:cubicBezTo>
                  <a:pt x="139462" y="457800"/>
                  <a:pt x="161593" y="473083"/>
                  <a:pt x="186309" y="473122"/>
                </a:cubicBezTo>
                <a:lnTo>
                  <a:pt x="243459" y="473122"/>
                </a:lnTo>
                <a:cubicBezTo>
                  <a:pt x="243504" y="473106"/>
                  <a:pt x="243552" y="473130"/>
                  <a:pt x="243569" y="473175"/>
                </a:cubicBezTo>
                <a:cubicBezTo>
                  <a:pt x="243585" y="473220"/>
                  <a:pt x="243561" y="473268"/>
                  <a:pt x="243516" y="473284"/>
                </a:cubicBezTo>
                <a:cubicBezTo>
                  <a:pt x="219316" y="491238"/>
                  <a:pt x="205057" y="519600"/>
                  <a:pt x="205083" y="549732"/>
                </a:cubicBezTo>
                <a:lnTo>
                  <a:pt x="224133" y="549732"/>
                </a:lnTo>
                <a:cubicBezTo>
                  <a:pt x="224043" y="507648"/>
                  <a:pt x="258087" y="473460"/>
                  <a:pt x="300171" y="473370"/>
                </a:cubicBezTo>
                <a:cubicBezTo>
                  <a:pt x="300180" y="473370"/>
                  <a:pt x="300190" y="473370"/>
                  <a:pt x="300199" y="473370"/>
                </a:cubicBezTo>
                <a:lnTo>
                  <a:pt x="300199" y="454320"/>
                </a:lnTo>
                <a:lnTo>
                  <a:pt x="300142" y="454320"/>
                </a:lnTo>
                <a:lnTo>
                  <a:pt x="300142" y="454082"/>
                </a:lnTo>
                <a:lnTo>
                  <a:pt x="188119" y="454082"/>
                </a:lnTo>
                <a:cubicBezTo>
                  <a:pt x="166823" y="454447"/>
                  <a:pt x="148663" y="438730"/>
                  <a:pt x="145971" y="417601"/>
                </a:cubicBezTo>
                <a:cubicBezTo>
                  <a:pt x="143756" y="395301"/>
                  <a:pt x="160038" y="375428"/>
                  <a:pt x="182338" y="373214"/>
                </a:cubicBezTo>
                <a:cubicBezTo>
                  <a:pt x="183658" y="373082"/>
                  <a:pt x="184983" y="373016"/>
                  <a:pt x="186309" y="373015"/>
                </a:cubicBezTo>
                <a:lnTo>
                  <a:pt x="349949" y="373015"/>
                </a:lnTo>
                <a:cubicBezTo>
                  <a:pt x="395849" y="373015"/>
                  <a:pt x="436102" y="416011"/>
                  <a:pt x="436102" y="465026"/>
                </a:cubicBezTo>
                <a:cubicBezTo>
                  <a:pt x="436102" y="512794"/>
                  <a:pt x="407803" y="563134"/>
                  <a:pt x="362283" y="596347"/>
                </a:cubicBezTo>
                <a:cubicBezTo>
                  <a:pt x="359521" y="598348"/>
                  <a:pt x="351606" y="602462"/>
                  <a:pt x="345824" y="605463"/>
                </a:cubicBezTo>
                <a:cubicBezTo>
                  <a:pt x="342062" y="607368"/>
                  <a:pt x="338652" y="609197"/>
                  <a:pt x="336499" y="610425"/>
                </a:cubicBezTo>
                <a:lnTo>
                  <a:pt x="331737" y="613169"/>
                </a:lnTo>
                <a:lnTo>
                  <a:pt x="331737" y="782590"/>
                </a:lnTo>
                <a:lnTo>
                  <a:pt x="350787" y="782590"/>
                </a:lnTo>
                <a:lnTo>
                  <a:pt x="350787" y="624370"/>
                </a:lnTo>
                <a:lnTo>
                  <a:pt x="354597" y="622370"/>
                </a:lnTo>
                <a:cubicBezTo>
                  <a:pt x="361095" y="619211"/>
                  <a:pt x="367399" y="615668"/>
                  <a:pt x="373475" y="611759"/>
                </a:cubicBezTo>
                <a:cubicBezTo>
                  <a:pt x="423853" y="574992"/>
                  <a:pt x="455143" y="518766"/>
                  <a:pt x="455143" y="465074"/>
                </a:cubicBezTo>
                <a:cubicBezTo>
                  <a:pt x="454819" y="433598"/>
                  <a:pt x="441515" y="403652"/>
                  <a:pt x="418376" y="382311"/>
                </a:cubicBezTo>
                <a:close/>
                <a:moveTo>
                  <a:pt x="100336" y="364442"/>
                </a:moveTo>
                <a:cubicBezTo>
                  <a:pt x="100310" y="386262"/>
                  <a:pt x="82627" y="403944"/>
                  <a:pt x="60808" y="403971"/>
                </a:cubicBezTo>
                <a:lnTo>
                  <a:pt x="58903" y="403971"/>
                </a:lnTo>
                <a:cubicBezTo>
                  <a:pt x="40384" y="403913"/>
                  <a:pt x="24381" y="391021"/>
                  <a:pt x="20384" y="372939"/>
                </a:cubicBezTo>
                <a:cubicBezTo>
                  <a:pt x="19939" y="367859"/>
                  <a:pt x="19622" y="362928"/>
                  <a:pt x="19431" y="358146"/>
                </a:cubicBezTo>
                <a:lnTo>
                  <a:pt x="19431" y="317303"/>
                </a:lnTo>
                <a:cubicBezTo>
                  <a:pt x="19452" y="295497"/>
                  <a:pt x="37107" y="277817"/>
                  <a:pt x="58912" y="277765"/>
                </a:cubicBezTo>
                <a:lnTo>
                  <a:pt x="60817" y="277765"/>
                </a:lnTo>
                <a:cubicBezTo>
                  <a:pt x="82637" y="277791"/>
                  <a:pt x="100319" y="295474"/>
                  <a:pt x="100346" y="317293"/>
                </a:cubicBezTo>
                <a:close/>
                <a:moveTo>
                  <a:pt x="186309" y="353965"/>
                </a:moveTo>
                <a:cubicBezTo>
                  <a:pt x="156029" y="354004"/>
                  <a:pt x="130583" y="376727"/>
                  <a:pt x="127130" y="406809"/>
                </a:cubicBezTo>
                <a:cubicBezTo>
                  <a:pt x="122146" y="400056"/>
                  <a:pt x="119453" y="391886"/>
                  <a:pt x="119444" y="383492"/>
                </a:cubicBezTo>
                <a:lnTo>
                  <a:pt x="119444" y="279203"/>
                </a:lnTo>
                <a:cubicBezTo>
                  <a:pt x="119464" y="257379"/>
                  <a:pt x="137149" y="239691"/>
                  <a:pt x="158972" y="239665"/>
                </a:cubicBezTo>
                <a:lnTo>
                  <a:pt x="160877" y="239665"/>
                </a:lnTo>
                <a:cubicBezTo>
                  <a:pt x="182697" y="239691"/>
                  <a:pt x="200379" y="257374"/>
                  <a:pt x="200406" y="279193"/>
                </a:cubicBezTo>
                <a:lnTo>
                  <a:pt x="200406" y="353965"/>
                </a:lnTo>
                <a:close/>
                <a:moveTo>
                  <a:pt x="219456" y="353965"/>
                </a:moveTo>
                <a:lnTo>
                  <a:pt x="219456" y="279203"/>
                </a:lnTo>
                <a:cubicBezTo>
                  <a:pt x="219434" y="253226"/>
                  <a:pt x="202326" y="230359"/>
                  <a:pt x="177413" y="223005"/>
                </a:cubicBezTo>
                <a:lnTo>
                  <a:pt x="150990" y="64500"/>
                </a:lnTo>
                <a:cubicBezTo>
                  <a:pt x="147477" y="43385"/>
                  <a:pt x="161746" y="23420"/>
                  <a:pt x="182861" y="19907"/>
                </a:cubicBezTo>
                <a:cubicBezTo>
                  <a:pt x="182867" y="19906"/>
                  <a:pt x="182873" y="19905"/>
                  <a:pt x="182880" y="19904"/>
                </a:cubicBezTo>
                <a:lnTo>
                  <a:pt x="184718" y="19599"/>
                </a:lnTo>
                <a:cubicBezTo>
                  <a:pt x="205809" y="16139"/>
                  <a:pt x="225729" y="30376"/>
                  <a:pt x="229286" y="51451"/>
                </a:cubicBezTo>
                <a:lnTo>
                  <a:pt x="264224" y="260915"/>
                </a:lnTo>
                <a:cubicBezTo>
                  <a:pt x="266566" y="275153"/>
                  <a:pt x="278893" y="285589"/>
                  <a:pt x="293322" y="285547"/>
                </a:cubicBezTo>
                <a:lnTo>
                  <a:pt x="294894" y="285547"/>
                </a:lnTo>
                <a:cubicBezTo>
                  <a:pt x="309312" y="285590"/>
                  <a:pt x="321634" y="275169"/>
                  <a:pt x="323983" y="260944"/>
                </a:cubicBezTo>
                <a:lnTo>
                  <a:pt x="354987" y="76225"/>
                </a:lnTo>
                <a:cubicBezTo>
                  <a:pt x="358549" y="55191"/>
                  <a:pt x="378422" y="40977"/>
                  <a:pt x="399479" y="44402"/>
                </a:cubicBezTo>
                <a:lnTo>
                  <a:pt x="401336" y="44707"/>
                </a:lnTo>
                <a:cubicBezTo>
                  <a:pt x="422452" y="48215"/>
                  <a:pt x="436725" y="68178"/>
                  <a:pt x="433216" y="89293"/>
                </a:cubicBezTo>
                <a:cubicBezTo>
                  <a:pt x="433213" y="89312"/>
                  <a:pt x="433209" y="89332"/>
                  <a:pt x="433207" y="89351"/>
                </a:cubicBezTo>
                <a:lnTo>
                  <a:pt x="404432" y="260801"/>
                </a:lnTo>
                <a:cubicBezTo>
                  <a:pt x="401024" y="281121"/>
                  <a:pt x="399310" y="301690"/>
                  <a:pt x="399307" y="322294"/>
                </a:cubicBezTo>
                <a:lnTo>
                  <a:pt x="399307" y="367909"/>
                </a:lnTo>
                <a:cubicBezTo>
                  <a:pt x="384404" y="358914"/>
                  <a:pt x="367355" y="354097"/>
                  <a:pt x="349949" y="353965"/>
                </a:cubicBez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4696" name="Google Shape;4696;p46"/>
          <p:cNvGrpSpPr/>
          <p:nvPr/>
        </p:nvGrpSpPr>
        <p:grpSpPr>
          <a:xfrm>
            <a:off x="5986904" y="5791122"/>
            <a:ext cx="861433" cy="409593"/>
            <a:chOff x="6029041" y="1395138"/>
            <a:chExt cx="1655646" cy="787225"/>
          </a:xfrm>
        </p:grpSpPr>
        <p:sp>
          <p:nvSpPr>
            <p:cNvPr descr="Raised hand" id="4697" name="Google Shape;4697;p46"/>
            <p:cNvSpPr/>
            <p:nvPr/>
          </p:nvSpPr>
          <p:spPr>
            <a:xfrm flipH="1" rot="5899954">
              <a:off x="6186260" y="1426886"/>
              <a:ext cx="536561" cy="781490"/>
            </a:xfrm>
            <a:custGeom>
              <a:rect b="b" l="l" r="r" t="t"/>
              <a:pathLst>
                <a:path extrusionOk="0" h="781051" w="536259">
                  <a:moveTo>
                    <a:pt x="50915" y="675696"/>
                  </a:moveTo>
                  <a:cubicBezTo>
                    <a:pt x="60811" y="689983"/>
                    <a:pt x="66126" y="706942"/>
                    <a:pt x="66155" y="724321"/>
                  </a:cubicBezTo>
                  <a:lnTo>
                    <a:pt x="66240" y="781052"/>
                  </a:lnTo>
                  <a:lnTo>
                    <a:pt x="85290" y="781052"/>
                  </a:lnTo>
                  <a:lnTo>
                    <a:pt x="85214" y="724283"/>
                  </a:lnTo>
                  <a:cubicBezTo>
                    <a:pt x="85192" y="703013"/>
                    <a:pt x="78675" y="682256"/>
                    <a:pt x="66536" y="664790"/>
                  </a:cubicBezTo>
                  <a:lnTo>
                    <a:pt x="51353" y="642882"/>
                  </a:lnTo>
                  <a:cubicBezTo>
                    <a:pt x="30339" y="612603"/>
                    <a:pt x="19070" y="576631"/>
                    <a:pt x="19054" y="539774"/>
                  </a:cubicBezTo>
                  <a:lnTo>
                    <a:pt x="19054" y="211381"/>
                  </a:lnTo>
                  <a:cubicBezTo>
                    <a:pt x="18649" y="191425"/>
                    <a:pt x="33308" y="174353"/>
                    <a:pt x="53096" y="171738"/>
                  </a:cubicBezTo>
                  <a:cubicBezTo>
                    <a:pt x="73873" y="169676"/>
                    <a:pt x="92388" y="184847"/>
                    <a:pt x="94450" y="205624"/>
                  </a:cubicBezTo>
                  <a:cubicBezTo>
                    <a:pt x="94573" y="206859"/>
                    <a:pt x="94634" y="208100"/>
                    <a:pt x="94635" y="209342"/>
                  </a:cubicBezTo>
                  <a:cubicBezTo>
                    <a:pt x="94668" y="210900"/>
                    <a:pt x="95094" y="212423"/>
                    <a:pt x="95873" y="213772"/>
                  </a:cubicBezTo>
                  <a:lnTo>
                    <a:pt x="95873" y="390527"/>
                  </a:lnTo>
                  <a:cubicBezTo>
                    <a:pt x="95873" y="395788"/>
                    <a:pt x="100137" y="400052"/>
                    <a:pt x="105398" y="400052"/>
                  </a:cubicBezTo>
                  <a:cubicBezTo>
                    <a:pt x="110658" y="400052"/>
                    <a:pt x="114923" y="395788"/>
                    <a:pt x="114923" y="390527"/>
                  </a:cubicBezTo>
                  <a:lnTo>
                    <a:pt x="114923" y="115683"/>
                  </a:lnTo>
                  <a:cubicBezTo>
                    <a:pt x="114584" y="95827"/>
                    <a:pt x="129238" y="78896"/>
                    <a:pt x="148937" y="76383"/>
                  </a:cubicBezTo>
                  <a:cubicBezTo>
                    <a:pt x="169735" y="74327"/>
                    <a:pt x="188263" y="89519"/>
                    <a:pt x="190320" y="110318"/>
                  </a:cubicBezTo>
                  <a:cubicBezTo>
                    <a:pt x="190441" y="111538"/>
                    <a:pt x="190502" y="112762"/>
                    <a:pt x="190504" y="113988"/>
                  </a:cubicBezTo>
                  <a:lnTo>
                    <a:pt x="190504" y="390527"/>
                  </a:lnTo>
                  <a:cubicBezTo>
                    <a:pt x="190504" y="395788"/>
                    <a:pt x="194768" y="400052"/>
                    <a:pt x="200029" y="400052"/>
                  </a:cubicBezTo>
                  <a:cubicBezTo>
                    <a:pt x="205289" y="400052"/>
                    <a:pt x="209554" y="395788"/>
                    <a:pt x="209554" y="390527"/>
                  </a:cubicBezTo>
                  <a:lnTo>
                    <a:pt x="209554" y="58543"/>
                  </a:lnTo>
                  <a:cubicBezTo>
                    <a:pt x="209218" y="38683"/>
                    <a:pt x="223874" y="21750"/>
                    <a:pt x="243577" y="19233"/>
                  </a:cubicBezTo>
                  <a:cubicBezTo>
                    <a:pt x="264380" y="17171"/>
                    <a:pt x="282916" y="32364"/>
                    <a:pt x="284978" y="53167"/>
                  </a:cubicBezTo>
                  <a:cubicBezTo>
                    <a:pt x="285100" y="54394"/>
                    <a:pt x="285161" y="55624"/>
                    <a:pt x="285163" y="56857"/>
                  </a:cubicBezTo>
                  <a:lnTo>
                    <a:pt x="285163" y="390527"/>
                  </a:lnTo>
                  <a:cubicBezTo>
                    <a:pt x="285163" y="395788"/>
                    <a:pt x="289427" y="400052"/>
                    <a:pt x="294688" y="400052"/>
                  </a:cubicBezTo>
                  <a:cubicBezTo>
                    <a:pt x="299949" y="400052"/>
                    <a:pt x="304213" y="395788"/>
                    <a:pt x="304213" y="390527"/>
                  </a:cubicBezTo>
                  <a:lnTo>
                    <a:pt x="304213" y="116893"/>
                  </a:lnTo>
                  <a:cubicBezTo>
                    <a:pt x="304595" y="115902"/>
                    <a:pt x="304792" y="114850"/>
                    <a:pt x="304794" y="113788"/>
                  </a:cubicBezTo>
                  <a:cubicBezTo>
                    <a:pt x="303617" y="102971"/>
                    <a:pt x="307951" y="92287"/>
                    <a:pt x="316329" y="85346"/>
                  </a:cubicBezTo>
                  <a:cubicBezTo>
                    <a:pt x="346990" y="63153"/>
                    <a:pt x="380385" y="84746"/>
                    <a:pt x="380385" y="113988"/>
                  </a:cubicBezTo>
                  <a:lnTo>
                    <a:pt x="380385" y="485777"/>
                  </a:lnTo>
                  <a:cubicBezTo>
                    <a:pt x="380401" y="491038"/>
                    <a:pt x="384678" y="495289"/>
                    <a:pt x="389938" y="495273"/>
                  </a:cubicBezTo>
                  <a:cubicBezTo>
                    <a:pt x="394281" y="495260"/>
                    <a:pt x="398066" y="492310"/>
                    <a:pt x="399139" y="488101"/>
                  </a:cubicBezTo>
                  <a:lnTo>
                    <a:pt x="442049" y="317299"/>
                  </a:lnTo>
                  <a:cubicBezTo>
                    <a:pt x="446033" y="297733"/>
                    <a:pt x="464069" y="284275"/>
                    <a:pt x="483959" y="286028"/>
                  </a:cubicBezTo>
                  <a:cubicBezTo>
                    <a:pt x="494588" y="287283"/>
                    <a:pt x="504175" y="293019"/>
                    <a:pt x="510306" y="301792"/>
                  </a:cubicBezTo>
                  <a:cubicBezTo>
                    <a:pt x="516427" y="310505"/>
                    <a:pt x="518602" y="321391"/>
                    <a:pt x="516297" y="331786"/>
                  </a:cubicBezTo>
                  <a:lnTo>
                    <a:pt x="458947" y="587409"/>
                  </a:lnTo>
                  <a:cubicBezTo>
                    <a:pt x="457166" y="595345"/>
                    <a:pt x="452660" y="602407"/>
                    <a:pt x="446212" y="607364"/>
                  </a:cubicBezTo>
                  <a:lnTo>
                    <a:pt x="336493" y="691660"/>
                  </a:lnTo>
                  <a:cubicBezTo>
                    <a:pt x="334152" y="693462"/>
                    <a:pt x="332780" y="696249"/>
                    <a:pt x="332779" y="699204"/>
                  </a:cubicBezTo>
                  <a:lnTo>
                    <a:pt x="332779" y="781052"/>
                  </a:lnTo>
                  <a:lnTo>
                    <a:pt x="351829" y="781052"/>
                  </a:lnTo>
                  <a:lnTo>
                    <a:pt x="351829" y="703900"/>
                  </a:lnTo>
                  <a:lnTo>
                    <a:pt x="457823" y="622461"/>
                  </a:lnTo>
                  <a:cubicBezTo>
                    <a:pt x="467800" y="614792"/>
                    <a:pt x="474773" y="603869"/>
                    <a:pt x="477530" y="591590"/>
                  </a:cubicBezTo>
                  <a:lnTo>
                    <a:pt x="534880" y="335949"/>
                  </a:lnTo>
                  <a:cubicBezTo>
                    <a:pt x="541726" y="305304"/>
                    <a:pt x="522432" y="274913"/>
                    <a:pt x="491787" y="268067"/>
                  </a:cubicBezTo>
                  <a:cubicBezTo>
                    <a:pt x="489975" y="267662"/>
                    <a:pt x="488145" y="267347"/>
                    <a:pt x="486303" y="267121"/>
                  </a:cubicBezTo>
                  <a:cubicBezTo>
                    <a:pt x="456776" y="264182"/>
                    <a:pt x="429752" y="283887"/>
                    <a:pt x="423523" y="312898"/>
                  </a:cubicBezTo>
                  <a:lnTo>
                    <a:pt x="399625" y="408015"/>
                  </a:lnTo>
                  <a:cubicBezTo>
                    <a:pt x="399530" y="408424"/>
                    <a:pt x="399444" y="408415"/>
                    <a:pt x="399444" y="408015"/>
                  </a:cubicBezTo>
                  <a:lnTo>
                    <a:pt x="399444" y="116397"/>
                  </a:lnTo>
                  <a:cubicBezTo>
                    <a:pt x="399568" y="84531"/>
                    <a:pt x="374388" y="58313"/>
                    <a:pt x="342542" y="57152"/>
                  </a:cubicBezTo>
                  <a:cubicBezTo>
                    <a:pt x="328345" y="57180"/>
                    <a:pt x="314676" y="62545"/>
                    <a:pt x="304251" y="72182"/>
                  </a:cubicBezTo>
                  <a:lnTo>
                    <a:pt x="304251" y="58847"/>
                  </a:lnTo>
                  <a:cubicBezTo>
                    <a:pt x="304667" y="29798"/>
                    <a:pt x="283591" y="4893"/>
                    <a:pt x="254874" y="497"/>
                  </a:cubicBezTo>
                  <a:cubicBezTo>
                    <a:pt x="223714" y="-3622"/>
                    <a:pt x="195114" y="18300"/>
                    <a:pt x="190994" y="49461"/>
                  </a:cubicBezTo>
                  <a:cubicBezTo>
                    <a:pt x="190670" y="51912"/>
                    <a:pt x="190506" y="54383"/>
                    <a:pt x="190504" y="56857"/>
                  </a:cubicBezTo>
                  <a:lnTo>
                    <a:pt x="190504" y="71649"/>
                  </a:lnTo>
                  <a:cubicBezTo>
                    <a:pt x="180046" y="62251"/>
                    <a:pt x="166463" y="57082"/>
                    <a:pt x="152404" y="57152"/>
                  </a:cubicBezTo>
                  <a:cubicBezTo>
                    <a:pt x="120771" y="58600"/>
                    <a:pt x="95890" y="84703"/>
                    <a:pt x="95958" y="116369"/>
                  </a:cubicBezTo>
                  <a:lnTo>
                    <a:pt x="95958" y="168080"/>
                  </a:lnTo>
                  <a:cubicBezTo>
                    <a:pt x="95682" y="167823"/>
                    <a:pt x="95435" y="167528"/>
                    <a:pt x="95158" y="167280"/>
                  </a:cubicBezTo>
                  <a:cubicBezTo>
                    <a:pt x="83236" y="156510"/>
                    <a:pt x="67337" y="151247"/>
                    <a:pt x="51343" y="152773"/>
                  </a:cubicBezTo>
                  <a:cubicBezTo>
                    <a:pt x="21792" y="156365"/>
                    <a:pt x="-326" y="181614"/>
                    <a:pt x="4" y="211381"/>
                  </a:cubicBezTo>
                  <a:lnTo>
                    <a:pt x="4" y="539774"/>
                  </a:lnTo>
                  <a:cubicBezTo>
                    <a:pt x="4" y="580517"/>
                    <a:pt x="12445" y="620290"/>
                    <a:pt x="35665" y="653769"/>
                  </a:cubicBez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descr="Raised hand" id="4698" name="Google Shape;4698;p46"/>
            <p:cNvSpPr/>
            <p:nvPr/>
          </p:nvSpPr>
          <p:spPr>
            <a:xfrm rot="-6215090">
              <a:off x="6973629" y="1439117"/>
              <a:ext cx="536522" cy="781434"/>
            </a:xfrm>
            <a:custGeom>
              <a:rect b="b" l="l" r="r" t="t"/>
              <a:pathLst>
                <a:path extrusionOk="0" h="781051" w="536259">
                  <a:moveTo>
                    <a:pt x="50915" y="675696"/>
                  </a:moveTo>
                  <a:cubicBezTo>
                    <a:pt x="60811" y="689983"/>
                    <a:pt x="66126" y="706942"/>
                    <a:pt x="66155" y="724321"/>
                  </a:cubicBezTo>
                  <a:lnTo>
                    <a:pt x="66240" y="781052"/>
                  </a:lnTo>
                  <a:lnTo>
                    <a:pt x="85290" y="781052"/>
                  </a:lnTo>
                  <a:lnTo>
                    <a:pt x="85214" y="724283"/>
                  </a:lnTo>
                  <a:cubicBezTo>
                    <a:pt x="85192" y="703013"/>
                    <a:pt x="78675" y="682256"/>
                    <a:pt x="66536" y="664790"/>
                  </a:cubicBezTo>
                  <a:lnTo>
                    <a:pt x="51353" y="642882"/>
                  </a:lnTo>
                  <a:cubicBezTo>
                    <a:pt x="30339" y="612603"/>
                    <a:pt x="19070" y="576631"/>
                    <a:pt x="19054" y="539774"/>
                  </a:cubicBezTo>
                  <a:lnTo>
                    <a:pt x="19054" y="211381"/>
                  </a:lnTo>
                  <a:cubicBezTo>
                    <a:pt x="18649" y="191425"/>
                    <a:pt x="33308" y="174353"/>
                    <a:pt x="53096" y="171738"/>
                  </a:cubicBezTo>
                  <a:cubicBezTo>
                    <a:pt x="73873" y="169676"/>
                    <a:pt x="92388" y="184847"/>
                    <a:pt x="94450" y="205624"/>
                  </a:cubicBezTo>
                  <a:cubicBezTo>
                    <a:pt x="94573" y="206859"/>
                    <a:pt x="94634" y="208100"/>
                    <a:pt x="94635" y="209342"/>
                  </a:cubicBezTo>
                  <a:cubicBezTo>
                    <a:pt x="94668" y="210900"/>
                    <a:pt x="95094" y="212423"/>
                    <a:pt x="95873" y="213772"/>
                  </a:cubicBezTo>
                  <a:lnTo>
                    <a:pt x="95873" y="390527"/>
                  </a:lnTo>
                  <a:cubicBezTo>
                    <a:pt x="95873" y="395788"/>
                    <a:pt x="100137" y="400052"/>
                    <a:pt x="105398" y="400052"/>
                  </a:cubicBezTo>
                  <a:cubicBezTo>
                    <a:pt x="110658" y="400052"/>
                    <a:pt x="114923" y="395788"/>
                    <a:pt x="114923" y="390527"/>
                  </a:cubicBezTo>
                  <a:lnTo>
                    <a:pt x="114923" y="115683"/>
                  </a:lnTo>
                  <a:cubicBezTo>
                    <a:pt x="114584" y="95827"/>
                    <a:pt x="129238" y="78896"/>
                    <a:pt x="148937" y="76383"/>
                  </a:cubicBezTo>
                  <a:cubicBezTo>
                    <a:pt x="169735" y="74327"/>
                    <a:pt x="188263" y="89519"/>
                    <a:pt x="190320" y="110318"/>
                  </a:cubicBezTo>
                  <a:cubicBezTo>
                    <a:pt x="190441" y="111538"/>
                    <a:pt x="190502" y="112762"/>
                    <a:pt x="190504" y="113988"/>
                  </a:cubicBezTo>
                  <a:lnTo>
                    <a:pt x="190504" y="390527"/>
                  </a:lnTo>
                  <a:cubicBezTo>
                    <a:pt x="190504" y="395788"/>
                    <a:pt x="194768" y="400052"/>
                    <a:pt x="200029" y="400052"/>
                  </a:cubicBezTo>
                  <a:cubicBezTo>
                    <a:pt x="205289" y="400052"/>
                    <a:pt x="209554" y="395788"/>
                    <a:pt x="209554" y="390527"/>
                  </a:cubicBezTo>
                  <a:lnTo>
                    <a:pt x="209554" y="58543"/>
                  </a:lnTo>
                  <a:cubicBezTo>
                    <a:pt x="209218" y="38683"/>
                    <a:pt x="223874" y="21750"/>
                    <a:pt x="243577" y="19233"/>
                  </a:cubicBezTo>
                  <a:cubicBezTo>
                    <a:pt x="264380" y="17171"/>
                    <a:pt x="282916" y="32364"/>
                    <a:pt x="284978" y="53167"/>
                  </a:cubicBezTo>
                  <a:cubicBezTo>
                    <a:pt x="285100" y="54394"/>
                    <a:pt x="285161" y="55624"/>
                    <a:pt x="285163" y="56857"/>
                  </a:cubicBezTo>
                  <a:lnTo>
                    <a:pt x="285163" y="390527"/>
                  </a:lnTo>
                  <a:cubicBezTo>
                    <a:pt x="285163" y="395788"/>
                    <a:pt x="289427" y="400052"/>
                    <a:pt x="294688" y="400052"/>
                  </a:cubicBezTo>
                  <a:cubicBezTo>
                    <a:pt x="299949" y="400052"/>
                    <a:pt x="304213" y="395788"/>
                    <a:pt x="304213" y="390527"/>
                  </a:cubicBezTo>
                  <a:lnTo>
                    <a:pt x="304213" y="116893"/>
                  </a:lnTo>
                  <a:cubicBezTo>
                    <a:pt x="304595" y="115902"/>
                    <a:pt x="304792" y="114850"/>
                    <a:pt x="304794" y="113788"/>
                  </a:cubicBezTo>
                  <a:cubicBezTo>
                    <a:pt x="303617" y="102971"/>
                    <a:pt x="307951" y="92287"/>
                    <a:pt x="316329" y="85346"/>
                  </a:cubicBezTo>
                  <a:cubicBezTo>
                    <a:pt x="346990" y="63153"/>
                    <a:pt x="380385" y="84746"/>
                    <a:pt x="380385" y="113988"/>
                  </a:cubicBezTo>
                  <a:lnTo>
                    <a:pt x="380385" y="485777"/>
                  </a:lnTo>
                  <a:cubicBezTo>
                    <a:pt x="380401" y="491038"/>
                    <a:pt x="384678" y="495289"/>
                    <a:pt x="389938" y="495273"/>
                  </a:cubicBezTo>
                  <a:cubicBezTo>
                    <a:pt x="394281" y="495260"/>
                    <a:pt x="398066" y="492310"/>
                    <a:pt x="399139" y="488101"/>
                  </a:cubicBezTo>
                  <a:lnTo>
                    <a:pt x="442049" y="317299"/>
                  </a:lnTo>
                  <a:cubicBezTo>
                    <a:pt x="446033" y="297733"/>
                    <a:pt x="464069" y="284275"/>
                    <a:pt x="483959" y="286028"/>
                  </a:cubicBezTo>
                  <a:cubicBezTo>
                    <a:pt x="494588" y="287283"/>
                    <a:pt x="504175" y="293019"/>
                    <a:pt x="510306" y="301792"/>
                  </a:cubicBezTo>
                  <a:cubicBezTo>
                    <a:pt x="516427" y="310505"/>
                    <a:pt x="518602" y="321391"/>
                    <a:pt x="516297" y="331786"/>
                  </a:cubicBezTo>
                  <a:lnTo>
                    <a:pt x="458947" y="587409"/>
                  </a:lnTo>
                  <a:cubicBezTo>
                    <a:pt x="457166" y="595345"/>
                    <a:pt x="452660" y="602407"/>
                    <a:pt x="446212" y="607364"/>
                  </a:cubicBezTo>
                  <a:lnTo>
                    <a:pt x="336493" y="691660"/>
                  </a:lnTo>
                  <a:cubicBezTo>
                    <a:pt x="334152" y="693462"/>
                    <a:pt x="332780" y="696249"/>
                    <a:pt x="332779" y="699204"/>
                  </a:cubicBezTo>
                  <a:lnTo>
                    <a:pt x="332779" y="781052"/>
                  </a:lnTo>
                  <a:lnTo>
                    <a:pt x="351829" y="781052"/>
                  </a:lnTo>
                  <a:lnTo>
                    <a:pt x="351829" y="703900"/>
                  </a:lnTo>
                  <a:lnTo>
                    <a:pt x="457823" y="622461"/>
                  </a:lnTo>
                  <a:cubicBezTo>
                    <a:pt x="467800" y="614792"/>
                    <a:pt x="474773" y="603869"/>
                    <a:pt x="477530" y="591590"/>
                  </a:cubicBezTo>
                  <a:lnTo>
                    <a:pt x="534880" y="335949"/>
                  </a:lnTo>
                  <a:cubicBezTo>
                    <a:pt x="541726" y="305304"/>
                    <a:pt x="522432" y="274913"/>
                    <a:pt x="491787" y="268067"/>
                  </a:cubicBezTo>
                  <a:cubicBezTo>
                    <a:pt x="489975" y="267662"/>
                    <a:pt x="488145" y="267347"/>
                    <a:pt x="486303" y="267121"/>
                  </a:cubicBezTo>
                  <a:cubicBezTo>
                    <a:pt x="456776" y="264182"/>
                    <a:pt x="429752" y="283887"/>
                    <a:pt x="423523" y="312898"/>
                  </a:cubicBezTo>
                  <a:lnTo>
                    <a:pt x="399625" y="408015"/>
                  </a:lnTo>
                  <a:cubicBezTo>
                    <a:pt x="399530" y="408424"/>
                    <a:pt x="399444" y="408415"/>
                    <a:pt x="399444" y="408015"/>
                  </a:cubicBezTo>
                  <a:lnTo>
                    <a:pt x="399444" y="116397"/>
                  </a:lnTo>
                  <a:cubicBezTo>
                    <a:pt x="399568" y="84531"/>
                    <a:pt x="374388" y="58313"/>
                    <a:pt x="342542" y="57152"/>
                  </a:cubicBezTo>
                  <a:cubicBezTo>
                    <a:pt x="328345" y="57180"/>
                    <a:pt x="314676" y="62545"/>
                    <a:pt x="304251" y="72182"/>
                  </a:cubicBezTo>
                  <a:lnTo>
                    <a:pt x="304251" y="58847"/>
                  </a:lnTo>
                  <a:cubicBezTo>
                    <a:pt x="304667" y="29798"/>
                    <a:pt x="283591" y="4893"/>
                    <a:pt x="254874" y="497"/>
                  </a:cubicBezTo>
                  <a:cubicBezTo>
                    <a:pt x="223714" y="-3622"/>
                    <a:pt x="195114" y="18300"/>
                    <a:pt x="190994" y="49461"/>
                  </a:cubicBezTo>
                  <a:cubicBezTo>
                    <a:pt x="190670" y="51912"/>
                    <a:pt x="190506" y="54383"/>
                    <a:pt x="190504" y="56857"/>
                  </a:cubicBezTo>
                  <a:lnTo>
                    <a:pt x="190504" y="71649"/>
                  </a:lnTo>
                  <a:cubicBezTo>
                    <a:pt x="180046" y="62251"/>
                    <a:pt x="166463" y="57082"/>
                    <a:pt x="152404" y="57152"/>
                  </a:cubicBezTo>
                  <a:cubicBezTo>
                    <a:pt x="120771" y="58600"/>
                    <a:pt x="95890" y="84703"/>
                    <a:pt x="95958" y="116369"/>
                  </a:cubicBezTo>
                  <a:lnTo>
                    <a:pt x="95958" y="168080"/>
                  </a:lnTo>
                  <a:cubicBezTo>
                    <a:pt x="95682" y="167823"/>
                    <a:pt x="95435" y="167528"/>
                    <a:pt x="95158" y="167280"/>
                  </a:cubicBezTo>
                  <a:cubicBezTo>
                    <a:pt x="83236" y="156510"/>
                    <a:pt x="67337" y="151247"/>
                    <a:pt x="51343" y="152773"/>
                  </a:cubicBezTo>
                  <a:cubicBezTo>
                    <a:pt x="21792" y="156365"/>
                    <a:pt x="-326" y="181614"/>
                    <a:pt x="4" y="211381"/>
                  </a:cubicBezTo>
                  <a:lnTo>
                    <a:pt x="4" y="539774"/>
                  </a:lnTo>
                  <a:cubicBezTo>
                    <a:pt x="4" y="580517"/>
                    <a:pt x="12445" y="620290"/>
                    <a:pt x="35665" y="653769"/>
                  </a:cubicBez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descr="Heart" id="4699" name="Google Shape;4699;p46"/>
            <p:cNvSpPr/>
            <p:nvPr/>
          </p:nvSpPr>
          <p:spPr>
            <a:xfrm>
              <a:off x="6445917" y="1395138"/>
              <a:ext cx="768130" cy="734150"/>
            </a:xfrm>
            <a:custGeom>
              <a:rect b="b" l="l" r="r" t="t"/>
              <a:pathLst>
                <a:path extrusionOk="0" h="734150" w="768130">
                  <a:moveTo>
                    <a:pt x="258441" y="624898"/>
                  </a:moveTo>
                  <a:lnTo>
                    <a:pt x="291962" y="624898"/>
                  </a:lnTo>
                  <a:lnTo>
                    <a:pt x="298152" y="630863"/>
                  </a:lnTo>
                  <a:cubicBezTo>
                    <a:pt x="335532" y="665273"/>
                    <a:pt x="366846" y="691289"/>
                    <a:pt x="383895" y="705059"/>
                  </a:cubicBezTo>
                  <a:cubicBezTo>
                    <a:pt x="400944" y="691289"/>
                    <a:pt x="432258" y="665273"/>
                    <a:pt x="469638" y="630863"/>
                  </a:cubicBezTo>
                  <a:lnTo>
                    <a:pt x="475828" y="624898"/>
                  </a:lnTo>
                  <a:lnTo>
                    <a:pt x="509348" y="624898"/>
                  </a:lnTo>
                  <a:lnTo>
                    <a:pt x="506475" y="627794"/>
                  </a:lnTo>
                  <a:cubicBezTo>
                    <a:pt x="438375" y="692489"/>
                    <a:pt x="383895" y="734150"/>
                    <a:pt x="383895" y="734150"/>
                  </a:cubicBezTo>
                  <a:cubicBezTo>
                    <a:pt x="383895" y="734150"/>
                    <a:pt x="329414" y="692489"/>
                    <a:pt x="261315" y="627794"/>
                  </a:cubicBezTo>
                  <a:close/>
                  <a:moveTo>
                    <a:pt x="190188" y="0"/>
                  </a:moveTo>
                  <a:cubicBezTo>
                    <a:pt x="256379" y="0"/>
                    <a:pt x="327799" y="41728"/>
                    <a:pt x="383895" y="153029"/>
                  </a:cubicBezTo>
                  <a:cubicBezTo>
                    <a:pt x="440002" y="41704"/>
                    <a:pt x="511400" y="0"/>
                    <a:pt x="577602" y="0"/>
                  </a:cubicBezTo>
                  <a:cubicBezTo>
                    <a:pt x="654994" y="0"/>
                    <a:pt x="725258" y="57050"/>
                    <a:pt x="755553" y="126575"/>
                  </a:cubicBezTo>
                  <a:lnTo>
                    <a:pt x="768130" y="184070"/>
                  </a:lnTo>
                  <a:lnTo>
                    <a:pt x="745256" y="184070"/>
                  </a:lnTo>
                  <a:lnTo>
                    <a:pt x="733945" y="133703"/>
                  </a:lnTo>
                  <a:cubicBezTo>
                    <a:pt x="706090" y="71777"/>
                    <a:pt x="642294" y="22790"/>
                    <a:pt x="577602" y="22790"/>
                  </a:cubicBezTo>
                  <a:cubicBezTo>
                    <a:pt x="510511" y="22790"/>
                    <a:pt x="450565" y="71376"/>
                    <a:pt x="404246" y="163283"/>
                  </a:cubicBezTo>
                  <a:lnTo>
                    <a:pt x="383895" y="203666"/>
                  </a:lnTo>
                  <a:lnTo>
                    <a:pt x="363544" y="163283"/>
                  </a:lnTo>
                  <a:cubicBezTo>
                    <a:pt x="317225" y="71376"/>
                    <a:pt x="257278" y="22790"/>
                    <a:pt x="190188" y="22790"/>
                  </a:cubicBezTo>
                  <a:cubicBezTo>
                    <a:pt x="144590" y="24408"/>
                    <a:pt x="101618" y="44537"/>
                    <a:pt x="71183" y="78531"/>
                  </a:cubicBezTo>
                  <a:cubicBezTo>
                    <a:pt x="55375" y="94626"/>
                    <a:pt x="42845" y="113374"/>
                    <a:pt x="34042" y="133733"/>
                  </a:cubicBezTo>
                  <a:lnTo>
                    <a:pt x="22934" y="182515"/>
                  </a:lnTo>
                  <a:lnTo>
                    <a:pt x="0" y="182515"/>
                  </a:lnTo>
                  <a:lnTo>
                    <a:pt x="12235" y="126571"/>
                  </a:lnTo>
                  <a:cubicBezTo>
                    <a:pt x="42527" y="57044"/>
                    <a:pt x="112788" y="0"/>
                    <a:pt x="190188" y="0"/>
                  </a:cubicBez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700" name="Google Shape;4700;p46"/>
          <p:cNvGrpSpPr/>
          <p:nvPr/>
        </p:nvGrpSpPr>
        <p:grpSpPr>
          <a:xfrm>
            <a:off x="6908676" y="5596681"/>
            <a:ext cx="742049" cy="671792"/>
            <a:chOff x="5704318" y="2849345"/>
            <a:chExt cx="1192238" cy="1079357"/>
          </a:xfrm>
        </p:grpSpPr>
        <p:grpSp>
          <p:nvGrpSpPr>
            <p:cNvPr id="4701" name="Google Shape;4701;p46"/>
            <p:cNvGrpSpPr/>
            <p:nvPr/>
          </p:nvGrpSpPr>
          <p:grpSpPr>
            <a:xfrm>
              <a:off x="5704318" y="2946364"/>
              <a:ext cx="1192238" cy="982339"/>
              <a:chOff x="5704318" y="2946364"/>
              <a:chExt cx="1192238" cy="982339"/>
            </a:xfrm>
          </p:grpSpPr>
          <p:sp>
            <p:nvSpPr>
              <p:cNvPr descr="Raised hand" id="4702" name="Google Shape;4702;p46"/>
              <p:cNvSpPr/>
              <p:nvPr/>
            </p:nvSpPr>
            <p:spPr>
              <a:xfrm flipH="1" rot="-1174028">
                <a:off x="5819656" y="3080180"/>
                <a:ext cx="536401" cy="781258"/>
              </a:xfrm>
              <a:custGeom>
                <a:rect b="b" l="l" r="r" t="t"/>
                <a:pathLst>
                  <a:path extrusionOk="0" h="781051" w="536259">
                    <a:moveTo>
                      <a:pt x="50915" y="675696"/>
                    </a:moveTo>
                    <a:cubicBezTo>
                      <a:pt x="60811" y="689983"/>
                      <a:pt x="66126" y="706942"/>
                      <a:pt x="66155" y="724321"/>
                    </a:cubicBezTo>
                    <a:lnTo>
                      <a:pt x="66240" y="781052"/>
                    </a:lnTo>
                    <a:lnTo>
                      <a:pt x="85290" y="781052"/>
                    </a:lnTo>
                    <a:lnTo>
                      <a:pt x="85214" y="724283"/>
                    </a:lnTo>
                    <a:cubicBezTo>
                      <a:pt x="85192" y="703013"/>
                      <a:pt x="78675" y="682256"/>
                      <a:pt x="66536" y="664790"/>
                    </a:cubicBezTo>
                    <a:lnTo>
                      <a:pt x="51353" y="642882"/>
                    </a:lnTo>
                    <a:cubicBezTo>
                      <a:pt x="30339" y="612603"/>
                      <a:pt x="19070" y="576631"/>
                      <a:pt x="19054" y="539774"/>
                    </a:cubicBezTo>
                    <a:lnTo>
                      <a:pt x="19054" y="211381"/>
                    </a:lnTo>
                    <a:cubicBezTo>
                      <a:pt x="18649" y="191425"/>
                      <a:pt x="33308" y="174353"/>
                      <a:pt x="53096" y="171738"/>
                    </a:cubicBezTo>
                    <a:cubicBezTo>
                      <a:pt x="73873" y="169676"/>
                      <a:pt x="92388" y="184847"/>
                      <a:pt x="94450" y="205624"/>
                    </a:cubicBezTo>
                    <a:cubicBezTo>
                      <a:pt x="94573" y="206859"/>
                      <a:pt x="94634" y="208100"/>
                      <a:pt x="94635" y="209342"/>
                    </a:cubicBezTo>
                    <a:cubicBezTo>
                      <a:pt x="94668" y="210900"/>
                      <a:pt x="95094" y="212423"/>
                      <a:pt x="95873" y="213772"/>
                    </a:cubicBezTo>
                    <a:lnTo>
                      <a:pt x="95873" y="390527"/>
                    </a:lnTo>
                    <a:cubicBezTo>
                      <a:pt x="95873" y="395788"/>
                      <a:pt x="100137" y="400052"/>
                      <a:pt x="105398" y="400052"/>
                    </a:cubicBezTo>
                    <a:cubicBezTo>
                      <a:pt x="110658" y="400052"/>
                      <a:pt x="114923" y="395788"/>
                      <a:pt x="114923" y="390527"/>
                    </a:cubicBezTo>
                    <a:lnTo>
                      <a:pt x="114923" y="115683"/>
                    </a:lnTo>
                    <a:cubicBezTo>
                      <a:pt x="114584" y="95827"/>
                      <a:pt x="129238" y="78896"/>
                      <a:pt x="148937" y="76383"/>
                    </a:cubicBezTo>
                    <a:cubicBezTo>
                      <a:pt x="169735" y="74327"/>
                      <a:pt x="188263" y="89519"/>
                      <a:pt x="190320" y="110318"/>
                    </a:cubicBezTo>
                    <a:cubicBezTo>
                      <a:pt x="190441" y="111538"/>
                      <a:pt x="190502" y="112762"/>
                      <a:pt x="190504" y="113988"/>
                    </a:cubicBezTo>
                    <a:lnTo>
                      <a:pt x="190504" y="390527"/>
                    </a:lnTo>
                    <a:cubicBezTo>
                      <a:pt x="190504" y="395788"/>
                      <a:pt x="194768" y="400052"/>
                      <a:pt x="200029" y="400052"/>
                    </a:cubicBezTo>
                    <a:cubicBezTo>
                      <a:pt x="205289" y="400052"/>
                      <a:pt x="209554" y="395788"/>
                      <a:pt x="209554" y="390527"/>
                    </a:cubicBezTo>
                    <a:lnTo>
                      <a:pt x="209554" y="58543"/>
                    </a:lnTo>
                    <a:cubicBezTo>
                      <a:pt x="209218" y="38683"/>
                      <a:pt x="223874" y="21750"/>
                      <a:pt x="243577" y="19233"/>
                    </a:cubicBezTo>
                    <a:cubicBezTo>
                      <a:pt x="264380" y="17171"/>
                      <a:pt x="282916" y="32364"/>
                      <a:pt x="284978" y="53167"/>
                    </a:cubicBezTo>
                    <a:cubicBezTo>
                      <a:pt x="285100" y="54394"/>
                      <a:pt x="285161" y="55624"/>
                      <a:pt x="285163" y="56857"/>
                    </a:cubicBezTo>
                    <a:lnTo>
                      <a:pt x="285163" y="390527"/>
                    </a:lnTo>
                    <a:cubicBezTo>
                      <a:pt x="285163" y="395788"/>
                      <a:pt x="289427" y="400052"/>
                      <a:pt x="294688" y="400052"/>
                    </a:cubicBezTo>
                    <a:cubicBezTo>
                      <a:pt x="299949" y="400052"/>
                      <a:pt x="304213" y="395788"/>
                      <a:pt x="304213" y="390527"/>
                    </a:cubicBezTo>
                    <a:lnTo>
                      <a:pt x="304213" y="116893"/>
                    </a:lnTo>
                    <a:cubicBezTo>
                      <a:pt x="304595" y="115902"/>
                      <a:pt x="304792" y="114850"/>
                      <a:pt x="304794" y="113788"/>
                    </a:cubicBezTo>
                    <a:cubicBezTo>
                      <a:pt x="303617" y="102971"/>
                      <a:pt x="307951" y="92287"/>
                      <a:pt x="316329" y="85346"/>
                    </a:cubicBezTo>
                    <a:cubicBezTo>
                      <a:pt x="346990" y="63153"/>
                      <a:pt x="380385" y="84746"/>
                      <a:pt x="380385" y="113988"/>
                    </a:cubicBezTo>
                    <a:lnTo>
                      <a:pt x="380385" y="485777"/>
                    </a:lnTo>
                    <a:cubicBezTo>
                      <a:pt x="380401" y="491038"/>
                      <a:pt x="384678" y="495289"/>
                      <a:pt x="389938" y="495273"/>
                    </a:cubicBezTo>
                    <a:cubicBezTo>
                      <a:pt x="394281" y="495260"/>
                      <a:pt x="398066" y="492310"/>
                      <a:pt x="399139" y="488101"/>
                    </a:cubicBezTo>
                    <a:lnTo>
                      <a:pt x="442049" y="317299"/>
                    </a:lnTo>
                    <a:cubicBezTo>
                      <a:pt x="446033" y="297733"/>
                      <a:pt x="464069" y="284275"/>
                      <a:pt x="483959" y="286028"/>
                    </a:cubicBezTo>
                    <a:cubicBezTo>
                      <a:pt x="494588" y="287283"/>
                      <a:pt x="504175" y="293019"/>
                      <a:pt x="510306" y="301792"/>
                    </a:cubicBezTo>
                    <a:cubicBezTo>
                      <a:pt x="516427" y="310505"/>
                      <a:pt x="518602" y="321391"/>
                      <a:pt x="516297" y="331786"/>
                    </a:cubicBezTo>
                    <a:lnTo>
                      <a:pt x="458947" y="587409"/>
                    </a:lnTo>
                    <a:cubicBezTo>
                      <a:pt x="457166" y="595345"/>
                      <a:pt x="452660" y="602407"/>
                      <a:pt x="446212" y="607364"/>
                    </a:cubicBezTo>
                    <a:lnTo>
                      <a:pt x="336493" y="691660"/>
                    </a:lnTo>
                    <a:cubicBezTo>
                      <a:pt x="334152" y="693462"/>
                      <a:pt x="332780" y="696249"/>
                      <a:pt x="332779" y="699204"/>
                    </a:cubicBezTo>
                    <a:lnTo>
                      <a:pt x="332779" y="781052"/>
                    </a:lnTo>
                    <a:lnTo>
                      <a:pt x="351829" y="781052"/>
                    </a:lnTo>
                    <a:lnTo>
                      <a:pt x="351829" y="703900"/>
                    </a:lnTo>
                    <a:lnTo>
                      <a:pt x="457823" y="622461"/>
                    </a:lnTo>
                    <a:cubicBezTo>
                      <a:pt x="467800" y="614792"/>
                      <a:pt x="474773" y="603869"/>
                      <a:pt x="477530" y="591590"/>
                    </a:cubicBezTo>
                    <a:lnTo>
                      <a:pt x="534880" y="335949"/>
                    </a:lnTo>
                    <a:cubicBezTo>
                      <a:pt x="541726" y="305304"/>
                      <a:pt x="522432" y="274913"/>
                      <a:pt x="491787" y="268067"/>
                    </a:cubicBezTo>
                    <a:cubicBezTo>
                      <a:pt x="489975" y="267662"/>
                      <a:pt x="488145" y="267347"/>
                      <a:pt x="486303" y="267121"/>
                    </a:cubicBezTo>
                    <a:cubicBezTo>
                      <a:pt x="456776" y="264182"/>
                      <a:pt x="429752" y="283887"/>
                      <a:pt x="423523" y="312898"/>
                    </a:cubicBezTo>
                    <a:lnTo>
                      <a:pt x="399625" y="408015"/>
                    </a:lnTo>
                    <a:cubicBezTo>
                      <a:pt x="399530" y="408424"/>
                      <a:pt x="399444" y="408415"/>
                      <a:pt x="399444" y="408015"/>
                    </a:cubicBezTo>
                    <a:lnTo>
                      <a:pt x="399444" y="116397"/>
                    </a:lnTo>
                    <a:cubicBezTo>
                      <a:pt x="399568" y="84531"/>
                      <a:pt x="374388" y="58313"/>
                      <a:pt x="342542" y="57152"/>
                    </a:cubicBezTo>
                    <a:cubicBezTo>
                      <a:pt x="328345" y="57180"/>
                      <a:pt x="314676" y="62545"/>
                      <a:pt x="304251" y="72182"/>
                    </a:cubicBezTo>
                    <a:lnTo>
                      <a:pt x="304251" y="58847"/>
                    </a:lnTo>
                    <a:cubicBezTo>
                      <a:pt x="304667" y="29798"/>
                      <a:pt x="283591" y="4893"/>
                      <a:pt x="254874" y="497"/>
                    </a:cubicBezTo>
                    <a:cubicBezTo>
                      <a:pt x="223714" y="-3622"/>
                      <a:pt x="195114" y="18300"/>
                      <a:pt x="190994" y="49461"/>
                    </a:cubicBezTo>
                    <a:cubicBezTo>
                      <a:pt x="190670" y="51912"/>
                      <a:pt x="190506" y="54383"/>
                      <a:pt x="190504" y="56857"/>
                    </a:cubicBezTo>
                    <a:lnTo>
                      <a:pt x="190504" y="71649"/>
                    </a:lnTo>
                    <a:cubicBezTo>
                      <a:pt x="180046" y="62251"/>
                      <a:pt x="166463" y="57082"/>
                      <a:pt x="152404" y="57152"/>
                    </a:cubicBezTo>
                    <a:cubicBezTo>
                      <a:pt x="120771" y="58600"/>
                      <a:pt x="95890" y="84703"/>
                      <a:pt x="95958" y="116369"/>
                    </a:cubicBezTo>
                    <a:lnTo>
                      <a:pt x="95958" y="168080"/>
                    </a:lnTo>
                    <a:cubicBezTo>
                      <a:pt x="95682" y="167823"/>
                      <a:pt x="95435" y="167528"/>
                      <a:pt x="95158" y="167280"/>
                    </a:cubicBezTo>
                    <a:cubicBezTo>
                      <a:pt x="83236" y="156510"/>
                      <a:pt x="67337" y="151247"/>
                      <a:pt x="51343" y="152773"/>
                    </a:cubicBezTo>
                    <a:cubicBezTo>
                      <a:pt x="21792" y="156365"/>
                      <a:pt x="-326" y="181614"/>
                      <a:pt x="4" y="211381"/>
                    </a:cubicBezTo>
                    <a:lnTo>
                      <a:pt x="4" y="539774"/>
                    </a:lnTo>
                    <a:cubicBezTo>
                      <a:pt x="4" y="580517"/>
                      <a:pt x="12445" y="620290"/>
                      <a:pt x="35665" y="653769"/>
                    </a:cubicBez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descr="Raised hand" id="4703" name="Google Shape;4703;p46"/>
              <p:cNvSpPr/>
              <p:nvPr/>
            </p:nvSpPr>
            <p:spPr>
              <a:xfrm rot="904748">
                <a:off x="6268303" y="3002639"/>
                <a:ext cx="535944" cy="780593"/>
              </a:xfrm>
              <a:custGeom>
                <a:rect b="b" l="l" r="r" t="t"/>
                <a:pathLst>
                  <a:path extrusionOk="0" h="781052" w="536259">
                    <a:moveTo>
                      <a:pt x="19054" y="211381"/>
                    </a:moveTo>
                    <a:cubicBezTo>
                      <a:pt x="18649" y="191425"/>
                      <a:pt x="33308" y="174353"/>
                      <a:pt x="53096" y="171738"/>
                    </a:cubicBezTo>
                    <a:cubicBezTo>
                      <a:pt x="73873" y="169676"/>
                      <a:pt x="92388" y="184847"/>
                      <a:pt x="94450" y="205624"/>
                    </a:cubicBezTo>
                    <a:cubicBezTo>
                      <a:pt x="94573" y="206859"/>
                      <a:pt x="94634" y="208100"/>
                      <a:pt x="94635" y="209342"/>
                    </a:cubicBezTo>
                    <a:cubicBezTo>
                      <a:pt x="94668" y="210900"/>
                      <a:pt x="95094" y="212423"/>
                      <a:pt x="95873" y="213772"/>
                    </a:cubicBezTo>
                    <a:lnTo>
                      <a:pt x="95873" y="390527"/>
                    </a:lnTo>
                    <a:cubicBezTo>
                      <a:pt x="95873" y="395788"/>
                      <a:pt x="100137" y="400052"/>
                      <a:pt x="105398" y="400052"/>
                    </a:cubicBezTo>
                    <a:cubicBezTo>
                      <a:pt x="110658" y="400052"/>
                      <a:pt x="114923" y="395788"/>
                      <a:pt x="114923" y="390527"/>
                    </a:cubicBezTo>
                    <a:lnTo>
                      <a:pt x="114923" y="115683"/>
                    </a:lnTo>
                    <a:cubicBezTo>
                      <a:pt x="114584" y="95827"/>
                      <a:pt x="129238" y="78896"/>
                      <a:pt x="148937" y="76383"/>
                    </a:cubicBezTo>
                    <a:cubicBezTo>
                      <a:pt x="169735" y="74327"/>
                      <a:pt x="188263" y="89519"/>
                      <a:pt x="190320" y="110318"/>
                    </a:cubicBezTo>
                    <a:cubicBezTo>
                      <a:pt x="190441" y="111538"/>
                      <a:pt x="190502" y="112762"/>
                      <a:pt x="190504" y="113988"/>
                    </a:cubicBezTo>
                    <a:lnTo>
                      <a:pt x="190504" y="390527"/>
                    </a:lnTo>
                    <a:cubicBezTo>
                      <a:pt x="190504" y="395788"/>
                      <a:pt x="194768" y="400052"/>
                      <a:pt x="200029" y="400052"/>
                    </a:cubicBezTo>
                    <a:cubicBezTo>
                      <a:pt x="205289" y="400052"/>
                      <a:pt x="209554" y="395788"/>
                      <a:pt x="209554" y="390527"/>
                    </a:cubicBezTo>
                    <a:lnTo>
                      <a:pt x="209554" y="58543"/>
                    </a:lnTo>
                    <a:cubicBezTo>
                      <a:pt x="209218" y="38683"/>
                      <a:pt x="223874" y="21750"/>
                      <a:pt x="243577" y="19233"/>
                    </a:cubicBezTo>
                    <a:cubicBezTo>
                      <a:pt x="264380" y="17171"/>
                      <a:pt x="282916" y="32364"/>
                      <a:pt x="284978" y="53167"/>
                    </a:cubicBezTo>
                    <a:cubicBezTo>
                      <a:pt x="285100" y="54394"/>
                      <a:pt x="285161" y="55624"/>
                      <a:pt x="285163" y="56857"/>
                    </a:cubicBezTo>
                    <a:lnTo>
                      <a:pt x="285163" y="390527"/>
                    </a:lnTo>
                    <a:cubicBezTo>
                      <a:pt x="285163" y="395788"/>
                      <a:pt x="289427" y="400052"/>
                      <a:pt x="294688" y="400052"/>
                    </a:cubicBezTo>
                    <a:cubicBezTo>
                      <a:pt x="299949" y="400052"/>
                      <a:pt x="304213" y="395788"/>
                      <a:pt x="304213" y="390527"/>
                    </a:cubicBezTo>
                    <a:lnTo>
                      <a:pt x="304213" y="116893"/>
                    </a:lnTo>
                    <a:cubicBezTo>
                      <a:pt x="304595" y="115902"/>
                      <a:pt x="304792" y="114850"/>
                      <a:pt x="304794" y="113788"/>
                    </a:cubicBezTo>
                    <a:cubicBezTo>
                      <a:pt x="303617" y="102971"/>
                      <a:pt x="307951" y="92287"/>
                      <a:pt x="316329" y="85346"/>
                    </a:cubicBezTo>
                    <a:cubicBezTo>
                      <a:pt x="346990" y="63153"/>
                      <a:pt x="380385" y="84746"/>
                      <a:pt x="380385" y="113988"/>
                    </a:cubicBezTo>
                    <a:lnTo>
                      <a:pt x="380385" y="485777"/>
                    </a:lnTo>
                    <a:cubicBezTo>
                      <a:pt x="380401" y="491038"/>
                      <a:pt x="384678" y="495289"/>
                      <a:pt x="389938" y="495273"/>
                    </a:cubicBezTo>
                    <a:cubicBezTo>
                      <a:pt x="394281" y="495260"/>
                      <a:pt x="398066" y="492310"/>
                      <a:pt x="399139" y="488101"/>
                    </a:cubicBezTo>
                    <a:lnTo>
                      <a:pt x="442049" y="317299"/>
                    </a:lnTo>
                    <a:cubicBezTo>
                      <a:pt x="446033" y="297733"/>
                      <a:pt x="464069" y="284275"/>
                      <a:pt x="483959" y="286028"/>
                    </a:cubicBezTo>
                    <a:cubicBezTo>
                      <a:pt x="494588" y="287283"/>
                      <a:pt x="504175" y="293019"/>
                      <a:pt x="510306" y="301792"/>
                    </a:cubicBezTo>
                    <a:cubicBezTo>
                      <a:pt x="516427" y="310505"/>
                      <a:pt x="518602" y="321391"/>
                      <a:pt x="516297" y="331786"/>
                    </a:cubicBezTo>
                    <a:lnTo>
                      <a:pt x="458947" y="587409"/>
                    </a:lnTo>
                    <a:cubicBezTo>
                      <a:pt x="457166" y="595345"/>
                      <a:pt x="452660" y="602407"/>
                      <a:pt x="446212" y="607364"/>
                    </a:cubicBezTo>
                    <a:lnTo>
                      <a:pt x="336493" y="691660"/>
                    </a:lnTo>
                    <a:cubicBezTo>
                      <a:pt x="334152" y="693462"/>
                      <a:pt x="332780" y="696249"/>
                      <a:pt x="332779" y="699204"/>
                    </a:cubicBezTo>
                    <a:lnTo>
                      <a:pt x="332779" y="781052"/>
                    </a:lnTo>
                    <a:lnTo>
                      <a:pt x="351829" y="781052"/>
                    </a:lnTo>
                    <a:lnTo>
                      <a:pt x="351829" y="703900"/>
                    </a:lnTo>
                    <a:lnTo>
                      <a:pt x="457823" y="622461"/>
                    </a:lnTo>
                    <a:cubicBezTo>
                      <a:pt x="467800" y="614792"/>
                      <a:pt x="474773" y="603869"/>
                      <a:pt x="477530" y="591590"/>
                    </a:cubicBezTo>
                    <a:lnTo>
                      <a:pt x="534880" y="335949"/>
                    </a:lnTo>
                    <a:cubicBezTo>
                      <a:pt x="541726" y="305304"/>
                      <a:pt x="522432" y="274913"/>
                      <a:pt x="491787" y="268067"/>
                    </a:cubicBezTo>
                    <a:cubicBezTo>
                      <a:pt x="489975" y="267662"/>
                      <a:pt x="488145" y="267347"/>
                      <a:pt x="486303" y="267121"/>
                    </a:cubicBezTo>
                    <a:cubicBezTo>
                      <a:pt x="456776" y="264182"/>
                      <a:pt x="429752" y="283887"/>
                      <a:pt x="423523" y="312898"/>
                    </a:cubicBezTo>
                    <a:lnTo>
                      <a:pt x="399625" y="408015"/>
                    </a:lnTo>
                    <a:cubicBezTo>
                      <a:pt x="399530" y="408424"/>
                      <a:pt x="399444" y="408415"/>
                      <a:pt x="399444" y="408015"/>
                    </a:cubicBezTo>
                    <a:lnTo>
                      <a:pt x="399444" y="116397"/>
                    </a:lnTo>
                    <a:cubicBezTo>
                      <a:pt x="399568" y="84531"/>
                      <a:pt x="374388" y="58313"/>
                      <a:pt x="342542" y="57152"/>
                    </a:cubicBezTo>
                    <a:cubicBezTo>
                      <a:pt x="328345" y="57180"/>
                      <a:pt x="314676" y="62545"/>
                      <a:pt x="304251" y="72182"/>
                    </a:cubicBezTo>
                    <a:lnTo>
                      <a:pt x="304251" y="58847"/>
                    </a:lnTo>
                    <a:cubicBezTo>
                      <a:pt x="304667" y="29798"/>
                      <a:pt x="283591" y="4893"/>
                      <a:pt x="254874" y="497"/>
                    </a:cubicBezTo>
                    <a:cubicBezTo>
                      <a:pt x="223714" y="-3622"/>
                      <a:pt x="195114" y="18300"/>
                      <a:pt x="190994" y="49461"/>
                    </a:cubicBezTo>
                    <a:cubicBezTo>
                      <a:pt x="190670" y="51912"/>
                      <a:pt x="190506" y="54383"/>
                      <a:pt x="190504" y="56857"/>
                    </a:cubicBezTo>
                    <a:lnTo>
                      <a:pt x="190504" y="71649"/>
                    </a:lnTo>
                    <a:cubicBezTo>
                      <a:pt x="180046" y="62251"/>
                      <a:pt x="166463" y="57082"/>
                      <a:pt x="152404" y="57152"/>
                    </a:cubicBezTo>
                    <a:cubicBezTo>
                      <a:pt x="120771" y="58600"/>
                      <a:pt x="95890" y="84703"/>
                      <a:pt x="95958" y="116369"/>
                    </a:cubicBezTo>
                    <a:lnTo>
                      <a:pt x="95958" y="168080"/>
                    </a:lnTo>
                    <a:cubicBezTo>
                      <a:pt x="95682" y="167823"/>
                      <a:pt x="95435" y="167528"/>
                      <a:pt x="95158" y="167280"/>
                    </a:cubicBezTo>
                    <a:cubicBezTo>
                      <a:pt x="83236" y="156510"/>
                      <a:pt x="67337" y="151247"/>
                      <a:pt x="51343" y="152773"/>
                    </a:cubicBezTo>
                    <a:cubicBezTo>
                      <a:pt x="21792" y="156365"/>
                      <a:pt x="-326" y="181614"/>
                      <a:pt x="4" y="211381"/>
                    </a:cubicBezTo>
                    <a:cubicBezTo>
                      <a:pt x="6354" y="320845"/>
                      <a:pt x="40821" y="379895"/>
                      <a:pt x="40821" y="379895"/>
                    </a:cubicBezTo>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704" name="Google Shape;4704;p46"/>
            <p:cNvGrpSpPr/>
            <p:nvPr/>
          </p:nvGrpSpPr>
          <p:grpSpPr>
            <a:xfrm>
              <a:off x="6635730" y="3669673"/>
              <a:ext cx="169915" cy="206772"/>
              <a:chOff x="6729036" y="3720991"/>
              <a:chExt cx="169915" cy="206772"/>
            </a:xfrm>
          </p:grpSpPr>
          <p:sp>
            <p:nvSpPr>
              <p:cNvPr id="4705" name="Google Shape;4705;p46"/>
              <p:cNvSpPr/>
              <p:nvPr/>
            </p:nvSpPr>
            <p:spPr>
              <a:xfrm rot="7765044">
                <a:off x="6827038" y="3805022"/>
                <a:ext cx="18001" cy="67504"/>
              </a:xfrm>
              <a:custGeom>
                <a:rect b="b" l="l" r="r" t="t"/>
                <a:pathLst>
                  <a:path extrusionOk="0" h="47625" w="19050">
                    <a:moveTo>
                      <a:pt x="0" y="0"/>
                    </a:moveTo>
                    <a:lnTo>
                      <a:pt x="19050" y="0"/>
                    </a:lnTo>
                    <a:lnTo>
                      <a:pt x="19050" y="47625"/>
                    </a:lnTo>
                    <a:lnTo>
                      <a:pt x="0" y="4762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706" name="Google Shape;4706;p46"/>
              <p:cNvSpPr/>
              <p:nvPr/>
            </p:nvSpPr>
            <p:spPr>
              <a:xfrm rot="5065815">
                <a:off x="6707529" y="3884310"/>
                <a:ext cx="67470" cy="17993"/>
              </a:xfrm>
              <a:custGeom>
                <a:rect b="b" l="l" r="r" t="t"/>
                <a:pathLst>
                  <a:path extrusionOk="0" h="19050" w="47625">
                    <a:moveTo>
                      <a:pt x="0" y="0"/>
                    </a:moveTo>
                    <a:lnTo>
                      <a:pt x="47625" y="0"/>
                    </a:lnTo>
                    <a:lnTo>
                      <a:pt x="47625" y="19050"/>
                    </a:lnTo>
                    <a:lnTo>
                      <a:pt x="0" y="19050"/>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707" name="Google Shape;4707;p46"/>
              <p:cNvSpPr/>
              <p:nvPr/>
            </p:nvSpPr>
            <p:spPr>
              <a:xfrm rot="5062797">
                <a:off x="6855499" y="3699484"/>
                <a:ext cx="17993" cy="67468"/>
              </a:xfrm>
              <a:custGeom>
                <a:rect b="b" l="l" r="r" t="t"/>
                <a:pathLst>
                  <a:path extrusionOk="0" h="47624" w="19049">
                    <a:moveTo>
                      <a:pt x="0" y="0"/>
                    </a:moveTo>
                    <a:lnTo>
                      <a:pt x="19050" y="0"/>
                    </a:lnTo>
                    <a:lnTo>
                      <a:pt x="19050" y="47625"/>
                    </a:lnTo>
                    <a:lnTo>
                      <a:pt x="0" y="4762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nvGrpSpPr>
            <p:cNvPr id="4708" name="Google Shape;4708;p46"/>
            <p:cNvGrpSpPr/>
            <p:nvPr/>
          </p:nvGrpSpPr>
          <p:grpSpPr>
            <a:xfrm rot="-8970533">
              <a:off x="6155323" y="2878155"/>
              <a:ext cx="169914" cy="206770"/>
              <a:chOff x="6729036" y="3720991"/>
              <a:chExt cx="169915" cy="206772"/>
            </a:xfrm>
          </p:grpSpPr>
          <p:sp>
            <p:nvSpPr>
              <p:cNvPr id="4709" name="Google Shape;4709;p46"/>
              <p:cNvSpPr/>
              <p:nvPr/>
            </p:nvSpPr>
            <p:spPr>
              <a:xfrm rot="7765044">
                <a:off x="6827038" y="3805022"/>
                <a:ext cx="18001" cy="67504"/>
              </a:xfrm>
              <a:custGeom>
                <a:rect b="b" l="l" r="r" t="t"/>
                <a:pathLst>
                  <a:path extrusionOk="0" h="47625" w="19050">
                    <a:moveTo>
                      <a:pt x="0" y="0"/>
                    </a:moveTo>
                    <a:lnTo>
                      <a:pt x="19050" y="0"/>
                    </a:lnTo>
                    <a:lnTo>
                      <a:pt x="19050" y="47625"/>
                    </a:lnTo>
                    <a:lnTo>
                      <a:pt x="0" y="4762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710" name="Google Shape;4710;p46"/>
              <p:cNvSpPr/>
              <p:nvPr/>
            </p:nvSpPr>
            <p:spPr>
              <a:xfrm rot="5065815">
                <a:off x="6707529" y="3884310"/>
                <a:ext cx="67470" cy="17993"/>
              </a:xfrm>
              <a:custGeom>
                <a:rect b="b" l="l" r="r" t="t"/>
                <a:pathLst>
                  <a:path extrusionOk="0" h="19050" w="47625">
                    <a:moveTo>
                      <a:pt x="0" y="0"/>
                    </a:moveTo>
                    <a:lnTo>
                      <a:pt x="47625" y="0"/>
                    </a:lnTo>
                    <a:lnTo>
                      <a:pt x="47625" y="19050"/>
                    </a:lnTo>
                    <a:lnTo>
                      <a:pt x="0" y="19050"/>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4711" name="Google Shape;4711;p46"/>
              <p:cNvSpPr/>
              <p:nvPr/>
            </p:nvSpPr>
            <p:spPr>
              <a:xfrm rot="5062797">
                <a:off x="6855499" y="3699484"/>
                <a:ext cx="17993" cy="67468"/>
              </a:xfrm>
              <a:custGeom>
                <a:rect b="b" l="l" r="r" t="t"/>
                <a:pathLst>
                  <a:path extrusionOk="0" h="47624" w="19049">
                    <a:moveTo>
                      <a:pt x="0" y="0"/>
                    </a:moveTo>
                    <a:lnTo>
                      <a:pt x="19050" y="0"/>
                    </a:lnTo>
                    <a:lnTo>
                      <a:pt x="19050" y="47625"/>
                    </a:lnTo>
                    <a:lnTo>
                      <a:pt x="0" y="47625"/>
                    </a:lnTo>
                    <a:close/>
                  </a:path>
                </a:pathLst>
              </a:custGeom>
              <a:solidFill>
                <a:schemeClr val="dk1"/>
              </a:solidFill>
              <a:ln cap="flat" cmpd="sng" w="9525">
                <a:solidFill>
                  <a:schemeClr val="dk1"/>
                </a:solidFill>
                <a:prstDash val="solid"/>
                <a:round/>
                <a:headEnd len="sm" w="sm" type="none"/>
                <a:tailEnd len="sm" w="sm" type="none"/>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grpSp>
      <p:sp>
        <p:nvSpPr>
          <p:cNvPr id="4712" name="Google Shape;4712;p46"/>
          <p:cNvSpPr txBox="1"/>
          <p:nvPr/>
        </p:nvSpPr>
        <p:spPr>
          <a:xfrm>
            <a:off x="2098650" y="2686500"/>
            <a:ext cx="2671800" cy="30000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500">
                <a:solidFill>
                  <a:schemeClr val="dk2"/>
                </a:solidFill>
                <a:latin typeface="Mali Medium"/>
                <a:ea typeface="Mali Medium"/>
                <a:cs typeface="Mali Medium"/>
                <a:sym typeface="Mali Medium"/>
              </a:rPr>
              <a:t>Lorem ipsum dolor sit amet, consectetuer adipiscing elit. Aenean commodo ligula eget dolor. Aenean massa.</a:t>
            </a:r>
            <a:endParaRPr sz="1500">
              <a:solidFill>
                <a:schemeClr val="dk2"/>
              </a:solidFill>
              <a:latin typeface="Mali Medium"/>
              <a:ea typeface="Mali Medium"/>
              <a:cs typeface="Mali Medium"/>
              <a:sym typeface="Mali Medium"/>
            </a:endParaRPr>
          </a:p>
          <a:p>
            <a:pPr indent="0" lvl="0" marL="0" rtl="0" algn="l">
              <a:lnSpc>
                <a:spcPct val="115000"/>
              </a:lnSpc>
              <a:spcBef>
                <a:spcPts val="2100"/>
              </a:spcBef>
              <a:spcAft>
                <a:spcPts val="2100"/>
              </a:spcAft>
              <a:buNone/>
            </a:pPr>
            <a:r>
              <a:rPr lang="en" sz="1500">
                <a:solidFill>
                  <a:schemeClr val="dk2"/>
                </a:solidFill>
                <a:latin typeface="Mali Medium"/>
                <a:ea typeface="Mali Medium"/>
                <a:cs typeface="Mali Medium"/>
                <a:sym typeface="Mali Medium"/>
              </a:rPr>
              <a:t>Lorem ipsum dolor sit amet, consectetuer adipiscing elit. Aenean commodo ligula eget dolor.</a:t>
            </a:r>
            <a:endParaRPr sz="1500">
              <a:solidFill>
                <a:schemeClr val="dk2"/>
              </a:solidFill>
              <a:latin typeface="Mali Medium"/>
              <a:ea typeface="Mali Medium"/>
              <a:cs typeface="Mali Medium"/>
              <a:sym typeface="Mali Medium"/>
            </a:endParaRPr>
          </a:p>
        </p:txBody>
      </p:sp>
      <p:pic>
        <p:nvPicPr>
          <p:cNvPr id="4713" name="Google Shape;4713;p46"/>
          <p:cNvPicPr preferRelativeResize="0"/>
          <p:nvPr/>
        </p:nvPicPr>
        <p:blipFill rotWithShape="1">
          <a:blip r:embed="rId3">
            <a:alphaModFix/>
          </a:blip>
          <a:srcRect b="11994" l="26146" r="26980" t="11994"/>
          <a:stretch/>
        </p:blipFill>
        <p:spPr>
          <a:xfrm>
            <a:off x="5571625" y="2558225"/>
            <a:ext cx="1148700" cy="1096200"/>
          </a:xfrm>
          <a:prstGeom prst="ellipse">
            <a:avLst/>
          </a:prstGeom>
          <a:noFill/>
          <a:ln>
            <a:noFill/>
          </a:ln>
          <a:effectLst>
            <a:outerShdw rotWithShape="0" algn="bl" dir="2700000" dist="28575">
              <a:schemeClr val="lt2"/>
            </a:outerShdw>
          </a:effectLst>
        </p:spPr>
      </p:pic>
      <p:pic>
        <p:nvPicPr>
          <p:cNvPr id="4714" name="Google Shape;4714;p46"/>
          <p:cNvPicPr preferRelativeResize="0"/>
          <p:nvPr/>
        </p:nvPicPr>
        <p:blipFill rotWithShape="1">
          <a:blip r:embed="rId3">
            <a:alphaModFix/>
          </a:blip>
          <a:srcRect b="11994" l="26146" r="26980" t="11994"/>
          <a:stretch/>
        </p:blipFill>
        <p:spPr>
          <a:xfrm>
            <a:off x="6905475" y="2558225"/>
            <a:ext cx="1148700" cy="1096200"/>
          </a:xfrm>
          <a:prstGeom prst="ellipse">
            <a:avLst/>
          </a:prstGeom>
          <a:noFill/>
          <a:ln>
            <a:noFill/>
          </a:ln>
          <a:effectLst>
            <a:outerShdw rotWithShape="0" algn="bl" dir="2700000" dist="28575">
              <a:schemeClr val="lt2"/>
            </a:outerShdw>
          </a:effectLst>
        </p:spPr>
      </p:pic>
      <p:sp>
        <p:nvSpPr>
          <p:cNvPr id="4715" name="Google Shape;4715;p46"/>
          <p:cNvSpPr txBox="1"/>
          <p:nvPr/>
        </p:nvSpPr>
        <p:spPr>
          <a:xfrm>
            <a:off x="5396450" y="4362650"/>
            <a:ext cx="2832900" cy="5382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rPr lang="en" sz="1900">
                <a:solidFill>
                  <a:schemeClr val="dk1"/>
                </a:solidFill>
                <a:latin typeface="Mali SemiBold"/>
                <a:ea typeface="Mali SemiBold"/>
                <a:cs typeface="Mali SemiBold"/>
                <a:sym typeface="Mali SemiBold"/>
              </a:rPr>
              <a:t>Say Hi!</a:t>
            </a:r>
            <a:endParaRPr sz="1900">
              <a:solidFill>
                <a:schemeClr val="dk1"/>
              </a:solidFill>
              <a:latin typeface="Mali SemiBold"/>
              <a:ea typeface="Mali SemiBold"/>
              <a:cs typeface="Mali SemiBold"/>
              <a:sym typeface="Mali SemiBold"/>
            </a:endParaRPr>
          </a:p>
        </p:txBody>
      </p:sp>
      <p:sp>
        <p:nvSpPr>
          <p:cNvPr id="4716" name="Google Shape;4716;p46"/>
          <p:cNvSpPr txBox="1"/>
          <p:nvPr/>
        </p:nvSpPr>
        <p:spPr>
          <a:xfrm>
            <a:off x="8872700" y="2614475"/>
            <a:ext cx="293700" cy="3051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t/>
            </a:r>
            <a:endParaRPr sz="1900">
              <a:solidFill>
                <a:schemeClr val="dk1"/>
              </a:solidFill>
              <a:latin typeface="Mali SemiBold"/>
              <a:ea typeface="Mali SemiBold"/>
              <a:cs typeface="Mali SemiBold"/>
              <a:sym typeface="Mali SemiBold"/>
            </a:endParaRPr>
          </a:p>
        </p:txBody>
      </p:sp>
      <p:sp>
        <p:nvSpPr>
          <p:cNvPr id="4717" name="Google Shape;4717;p46"/>
          <p:cNvSpPr txBox="1"/>
          <p:nvPr/>
        </p:nvSpPr>
        <p:spPr>
          <a:xfrm>
            <a:off x="8872700" y="3147875"/>
            <a:ext cx="293700" cy="3051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t/>
            </a:r>
            <a:endParaRPr sz="1900">
              <a:solidFill>
                <a:schemeClr val="dk1"/>
              </a:solidFill>
              <a:latin typeface="Mali SemiBold"/>
              <a:ea typeface="Mali SemiBold"/>
              <a:cs typeface="Mali SemiBold"/>
              <a:sym typeface="Mali SemiBold"/>
            </a:endParaRPr>
          </a:p>
        </p:txBody>
      </p:sp>
      <p:sp>
        <p:nvSpPr>
          <p:cNvPr id="4718" name="Google Shape;4718;p46"/>
          <p:cNvSpPr txBox="1"/>
          <p:nvPr/>
        </p:nvSpPr>
        <p:spPr>
          <a:xfrm>
            <a:off x="8872700" y="3681275"/>
            <a:ext cx="293700" cy="3051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t/>
            </a:r>
            <a:endParaRPr sz="1900">
              <a:solidFill>
                <a:schemeClr val="dk1"/>
              </a:solidFill>
              <a:latin typeface="Mali SemiBold"/>
              <a:ea typeface="Mali SemiBold"/>
              <a:cs typeface="Mali SemiBold"/>
              <a:sym typeface="Mali SemiBold"/>
            </a:endParaRPr>
          </a:p>
        </p:txBody>
      </p:sp>
      <p:sp>
        <p:nvSpPr>
          <p:cNvPr id="4719" name="Google Shape;4719;p46"/>
          <p:cNvSpPr txBox="1"/>
          <p:nvPr/>
        </p:nvSpPr>
        <p:spPr>
          <a:xfrm>
            <a:off x="8872700" y="4443275"/>
            <a:ext cx="293700" cy="3051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t/>
            </a:r>
            <a:endParaRPr sz="1900">
              <a:solidFill>
                <a:schemeClr val="dk1"/>
              </a:solidFill>
              <a:latin typeface="Mali SemiBold"/>
              <a:ea typeface="Mali SemiBold"/>
              <a:cs typeface="Mali SemiBold"/>
              <a:sym typeface="Mali SemiBold"/>
            </a:endParaRPr>
          </a:p>
        </p:txBody>
      </p:sp>
      <p:sp>
        <p:nvSpPr>
          <p:cNvPr id="4720" name="Google Shape;4720;p46"/>
          <p:cNvSpPr txBox="1"/>
          <p:nvPr/>
        </p:nvSpPr>
        <p:spPr>
          <a:xfrm>
            <a:off x="8872700" y="5052875"/>
            <a:ext cx="293700" cy="305100"/>
          </a:xfrm>
          <a:prstGeom prst="rect">
            <a:avLst/>
          </a:prstGeom>
          <a:noFill/>
          <a:ln cap="flat" cmpd="sng" w="19050">
            <a:solidFill>
              <a:schemeClr val="accent5"/>
            </a:solidFill>
            <a:prstDash val="solid"/>
            <a:round/>
            <a:headEnd len="sm" w="sm" type="none"/>
            <a:tailEnd len="sm" w="sm" type="none"/>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t/>
            </a:r>
            <a:endParaRPr sz="1900">
              <a:solidFill>
                <a:schemeClr val="dk1"/>
              </a:solidFill>
              <a:latin typeface="Mali SemiBold"/>
              <a:ea typeface="Mali SemiBold"/>
              <a:cs typeface="Mali SemiBold"/>
              <a:sym typeface="Mali SemiBold"/>
            </a:endParaRPr>
          </a:p>
        </p:txBody>
      </p:sp>
      <p:sp>
        <p:nvSpPr>
          <p:cNvPr id="4721" name="Google Shape;4721;p46"/>
          <p:cNvSpPr/>
          <p:nvPr/>
        </p:nvSpPr>
        <p:spPr>
          <a:xfrm>
            <a:off x="8953349" y="2541946"/>
            <a:ext cx="186426" cy="305061"/>
          </a:xfrm>
          <a:custGeom>
            <a:rect b="b" l="l" r="r" t="t"/>
            <a:pathLst>
              <a:path extrusionOk="0" h="47610" w="29095">
                <a:moveTo>
                  <a:pt x="0" y="23805"/>
                </a:moveTo>
                <a:lnTo>
                  <a:pt x="13225" y="47610"/>
                </a:lnTo>
                <a:lnTo>
                  <a:pt x="29095" y="0"/>
                </a:lnTo>
              </a:path>
            </a:pathLst>
          </a:custGeom>
          <a:noFill/>
          <a:ln cap="rnd" cmpd="sng" w="19050">
            <a:solidFill>
              <a:schemeClr val="dk1"/>
            </a:solidFill>
            <a:prstDash val="solid"/>
            <a:round/>
            <a:headEnd len="sm" w="sm" type="none"/>
            <a:tailEnd len="sm" w="sm" type="none"/>
          </a:ln>
          <a:effectLst>
            <a:outerShdw rotWithShape="0" algn="bl" dir="2700000" dist="28575">
              <a:schemeClr val="lt2"/>
            </a:outerShdw>
          </a:effectLst>
        </p:spPr>
      </p:sp>
      <p:sp>
        <p:nvSpPr>
          <p:cNvPr id="4722" name="Google Shape;4722;p46"/>
          <p:cNvSpPr/>
          <p:nvPr/>
        </p:nvSpPr>
        <p:spPr>
          <a:xfrm>
            <a:off x="8953349" y="3075346"/>
            <a:ext cx="186426" cy="305061"/>
          </a:xfrm>
          <a:custGeom>
            <a:rect b="b" l="l" r="r" t="t"/>
            <a:pathLst>
              <a:path extrusionOk="0" h="47610" w="29095">
                <a:moveTo>
                  <a:pt x="0" y="23805"/>
                </a:moveTo>
                <a:lnTo>
                  <a:pt x="13225" y="47610"/>
                </a:lnTo>
                <a:lnTo>
                  <a:pt x="29095" y="0"/>
                </a:lnTo>
              </a:path>
            </a:pathLst>
          </a:custGeom>
          <a:noFill/>
          <a:ln cap="rnd" cmpd="sng" w="19050">
            <a:solidFill>
              <a:schemeClr val="dk1"/>
            </a:solidFill>
            <a:prstDash val="solid"/>
            <a:round/>
            <a:headEnd len="sm" w="sm" type="none"/>
            <a:tailEnd len="sm" w="sm" type="none"/>
          </a:ln>
          <a:effectLst>
            <a:outerShdw rotWithShape="0" algn="bl" dir="2700000" dist="28575">
              <a:schemeClr val="lt2"/>
            </a:outerShdw>
          </a:effectLst>
        </p:spPr>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26" name="Shape 4726"/>
        <p:cNvGrpSpPr/>
        <p:nvPr/>
      </p:nvGrpSpPr>
      <p:grpSpPr>
        <a:xfrm>
          <a:off x="0" y="0"/>
          <a:ext cx="0" cy="0"/>
          <a:chOff x="0" y="0"/>
          <a:chExt cx="0" cy="0"/>
        </a:xfrm>
      </p:grpSpPr>
      <p:sp>
        <p:nvSpPr>
          <p:cNvPr id="4727" name="Google Shape;4727;p47"/>
          <p:cNvSpPr txBox="1"/>
          <p:nvPr>
            <p:ph type="title"/>
          </p:nvPr>
        </p:nvSpPr>
        <p:spPr>
          <a:xfrm>
            <a:off x="1123750" y="1736375"/>
            <a:ext cx="6648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5100"/>
              <a:t>Credits.</a:t>
            </a:r>
            <a:endParaRPr sz="5100"/>
          </a:p>
        </p:txBody>
      </p:sp>
      <p:sp>
        <p:nvSpPr>
          <p:cNvPr id="4728" name="Google Shape;4728;p47"/>
          <p:cNvSpPr txBox="1"/>
          <p:nvPr>
            <p:ph idx="1" type="body"/>
          </p:nvPr>
        </p:nvSpPr>
        <p:spPr>
          <a:xfrm>
            <a:off x="1123925" y="2813225"/>
            <a:ext cx="6648600" cy="22419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2400"/>
              <a:t>Presentation Template: </a:t>
            </a:r>
            <a:r>
              <a:rPr lang="en" sz="2400" u="sng">
                <a:solidFill>
                  <a:schemeClr val="hlink"/>
                </a:solidFill>
                <a:hlinkClick r:id="rId3"/>
              </a:rPr>
              <a:t>SlidesMania</a:t>
            </a:r>
            <a:endParaRPr sz="2400"/>
          </a:p>
          <a:p>
            <a:pPr indent="0" lvl="0" marL="0" rtl="0" algn="l">
              <a:spcBef>
                <a:spcPts val="2100"/>
              </a:spcBef>
              <a:spcAft>
                <a:spcPts val="0"/>
              </a:spcAft>
              <a:buNone/>
            </a:pPr>
            <a:r>
              <a:rPr lang="en" sz="2400"/>
              <a:t>Sample Images: </a:t>
            </a:r>
            <a:r>
              <a:rPr lang="en" sz="2400" u="sng">
                <a:solidFill>
                  <a:schemeClr val="hlink"/>
                </a:solidFill>
                <a:hlinkClick r:id="rId4"/>
              </a:rPr>
              <a:t>Unsplash</a:t>
            </a:r>
            <a:endParaRPr sz="2400"/>
          </a:p>
          <a:p>
            <a:pPr indent="0" lvl="0" marL="0" rtl="0" algn="l">
              <a:spcBef>
                <a:spcPts val="2100"/>
              </a:spcBef>
              <a:spcAft>
                <a:spcPts val="0"/>
              </a:spcAft>
              <a:buNone/>
            </a:pPr>
            <a:r>
              <a:rPr lang="en"/>
              <a:t>Fonts used in this presentation: Mali and </a:t>
            </a:r>
            <a:r>
              <a:rPr lang="en">
                <a:latin typeface="Lemon"/>
                <a:ea typeface="Lemon"/>
                <a:cs typeface="Lemon"/>
                <a:sym typeface="Lemon"/>
              </a:rPr>
              <a:t>Lemon</a:t>
            </a:r>
            <a:endParaRPr>
              <a:latin typeface="Lemon"/>
              <a:ea typeface="Lemon"/>
              <a:cs typeface="Lemon"/>
              <a:sym typeface="Lemon"/>
            </a:endParaRPr>
          </a:p>
          <a:p>
            <a:pPr indent="0" lvl="0" marL="0" rtl="0" algn="l">
              <a:spcBef>
                <a:spcPts val="2100"/>
              </a:spcBef>
              <a:spcAft>
                <a:spcPts val="2100"/>
              </a:spcAft>
              <a:buNone/>
            </a:pPr>
            <a:r>
              <a:t/>
            </a:r>
            <a:endParaRPr/>
          </a:p>
        </p:txBody>
      </p:sp>
      <p:grpSp>
        <p:nvGrpSpPr>
          <p:cNvPr id="4729" name="Google Shape;4729;p47"/>
          <p:cNvGrpSpPr/>
          <p:nvPr/>
        </p:nvGrpSpPr>
        <p:grpSpPr>
          <a:xfrm>
            <a:off x="6586677" y="-36230"/>
            <a:ext cx="4919515" cy="7434126"/>
            <a:chOff x="6586677" y="-36230"/>
            <a:chExt cx="4919515" cy="7434126"/>
          </a:xfrm>
        </p:grpSpPr>
        <p:grpSp>
          <p:nvGrpSpPr>
            <p:cNvPr id="4730" name="Google Shape;4730;p47"/>
            <p:cNvGrpSpPr/>
            <p:nvPr/>
          </p:nvGrpSpPr>
          <p:grpSpPr>
            <a:xfrm flipH="1" rot="1233644">
              <a:off x="7722106" y="207633"/>
              <a:ext cx="2648656" cy="6946400"/>
              <a:chOff x="-2805439" y="-1066796"/>
              <a:chExt cx="2648657" cy="6946403"/>
            </a:xfrm>
          </p:grpSpPr>
          <p:sp>
            <p:nvSpPr>
              <p:cNvPr id="4731" name="Google Shape;4731;p47"/>
              <p:cNvSpPr/>
              <p:nvPr/>
            </p:nvSpPr>
            <p:spPr>
              <a:xfrm rot="413639">
                <a:off x="-1967427" y="797709"/>
                <a:ext cx="716445" cy="5057182"/>
              </a:xfrm>
              <a:custGeom>
                <a:rect b="b" l="l" r="r" t="t"/>
                <a:pathLst>
                  <a:path extrusionOk="0" h="5058557" w="716640">
                    <a:moveTo>
                      <a:pt x="111073" y="0"/>
                    </a:moveTo>
                    <a:cubicBezTo>
                      <a:pt x="172579" y="152123"/>
                      <a:pt x="223976" y="308130"/>
                      <a:pt x="264935" y="467022"/>
                    </a:cubicBezTo>
                    <a:cubicBezTo>
                      <a:pt x="299908" y="603769"/>
                      <a:pt x="327389" y="742324"/>
                      <a:pt x="347253" y="882065"/>
                    </a:cubicBezTo>
                    <a:cubicBezTo>
                      <a:pt x="370939" y="1039504"/>
                      <a:pt x="386504" y="1198050"/>
                      <a:pt x="393895" y="1357090"/>
                    </a:cubicBezTo>
                    <a:cubicBezTo>
                      <a:pt x="394014" y="1360391"/>
                      <a:pt x="395941" y="1363355"/>
                      <a:pt x="398916" y="1364788"/>
                    </a:cubicBezTo>
                    <a:cubicBezTo>
                      <a:pt x="403343" y="1366923"/>
                      <a:pt x="408659" y="1365075"/>
                      <a:pt x="410793" y="1360648"/>
                    </a:cubicBezTo>
                    <a:cubicBezTo>
                      <a:pt x="444501" y="1293510"/>
                      <a:pt x="482487" y="1228624"/>
                      <a:pt x="524535" y="1166369"/>
                    </a:cubicBezTo>
                    <a:cubicBezTo>
                      <a:pt x="544991" y="1135231"/>
                      <a:pt x="567967" y="1105812"/>
                      <a:pt x="593215" y="1078419"/>
                    </a:cubicBezTo>
                    <a:cubicBezTo>
                      <a:pt x="622406" y="1047014"/>
                      <a:pt x="654572" y="1018524"/>
                      <a:pt x="689267" y="993335"/>
                    </a:cubicBezTo>
                    <a:lnTo>
                      <a:pt x="716640" y="1059545"/>
                    </a:lnTo>
                    <a:cubicBezTo>
                      <a:pt x="678200" y="1074269"/>
                      <a:pt x="593511" y="1078518"/>
                      <a:pt x="474928" y="1356004"/>
                    </a:cubicBezTo>
                    <a:cubicBezTo>
                      <a:pt x="452693" y="1408180"/>
                      <a:pt x="432929" y="1479232"/>
                      <a:pt x="411485" y="1563525"/>
                    </a:cubicBezTo>
                    <a:cubicBezTo>
                      <a:pt x="404450" y="1591599"/>
                      <a:pt x="401129" y="1620465"/>
                      <a:pt x="401603" y="1649399"/>
                    </a:cubicBezTo>
                    <a:cubicBezTo>
                      <a:pt x="404173" y="1877010"/>
                      <a:pt x="405822" y="2106113"/>
                      <a:pt x="406545" y="2336690"/>
                    </a:cubicBezTo>
                    <a:lnTo>
                      <a:pt x="406545" y="2390432"/>
                    </a:lnTo>
                    <a:lnTo>
                      <a:pt x="406689" y="2390812"/>
                    </a:lnTo>
                    <a:cubicBezTo>
                      <a:pt x="408074" y="2625444"/>
                      <a:pt x="409390" y="2860017"/>
                      <a:pt x="410650" y="3094525"/>
                    </a:cubicBezTo>
                    <a:cubicBezTo>
                      <a:pt x="410805" y="3119671"/>
                      <a:pt x="415123" y="3367709"/>
                      <a:pt x="415111" y="3375805"/>
                    </a:cubicBezTo>
                    <a:cubicBezTo>
                      <a:pt x="411427" y="3570234"/>
                      <a:pt x="418468" y="3764726"/>
                      <a:pt x="436197" y="3958384"/>
                    </a:cubicBezTo>
                    <a:cubicBezTo>
                      <a:pt x="453083" y="4141955"/>
                      <a:pt x="471294" y="4331052"/>
                      <a:pt x="533344" y="4572789"/>
                    </a:cubicBezTo>
                    <a:cubicBezTo>
                      <a:pt x="571803" y="4722767"/>
                      <a:pt x="621136" y="4869759"/>
                      <a:pt x="680932" y="5012577"/>
                    </a:cubicBezTo>
                    <a:lnTo>
                      <a:pt x="594857" y="5058557"/>
                    </a:lnTo>
                    <a:cubicBezTo>
                      <a:pt x="535760" y="4911883"/>
                      <a:pt x="486432" y="4761470"/>
                      <a:pt x="447186" y="4608291"/>
                    </a:cubicBezTo>
                    <a:cubicBezTo>
                      <a:pt x="413702" y="4476428"/>
                      <a:pt x="387373" y="4342841"/>
                      <a:pt x="368313" y="4208129"/>
                    </a:cubicBezTo>
                    <a:cubicBezTo>
                      <a:pt x="345686" y="4056354"/>
                      <a:pt x="330928" y="3903505"/>
                      <a:pt x="324095" y="3750200"/>
                    </a:cubicBezTo>
                    <a:cubicBezTo>
                      <a:pt x="323632" y="3741341"/>
                      <a:pt x="317214" y="3496444"/>
                      <a:pt x="317254" y="3468536"/>
                    </a:cubicBezTo>
                    <a:cubicBezTo>
                      <a:pt x="314963" y="3249076"/>
                      <a:pt x="313683" y="3028218"/>
                      <a:pt x="313426" y="2805971"/>
                    </a:cubicBezTo>
                    <a:lnTo>
                      <a:pt x="313468" y="2776092"/>
                    </a:lnTo>
                    <a:lnTo>
                      <a:pt x="310393" y="2768037"/>
                    </a:lnTo>
                    <a:cubicBezTo>
                      <a:pt x="308683" y="2524614"/>
                      <a:pt x="306934" y="2281222"/>
                      <a:pt x="305155" y="2037859"/>
                    </a:cubicBezTo>
                    <a:cubicBezTo>
                      <a:pt x="304919" y="2011810"/>
                      <a:pt x="301124" y="1985910"/>
                      <a:pt x="293889" y="1960878"/>
                    </a:cubicBezTo>
                    <a:cubicBezTo>
                      <a:pt x="281637" y="1918385"/>
                      <a:pt x="268889" y="1883107"/>
                      <a:pt x="258215" y="1856031"/>
                    </a:cubicBezTo>
                    <a:cubicBezTo>
                      <a:pt x="227058" y="1777242"/>
                      <a:pt x="186483" y="1702524"/>
                      <a:pt x="137360" y="1633489"/>
                    </a:cubicBezTo>
                    <a:cubicBezTo>
                      <a:pt x="116311" y="1602162"/>
                      <a:pt x="90322" y="1566292"/>
                      <a:pt x="43975" y="1540104"/>
                    </a:cubicBezTo>
                    <a:cubicBezTo>
                      <a:pt x="30011" y="1532209"/>
                      <a:pt x="15278" y="1525746"/>
                      <a:pt x="0" y="1520835"/>
                    </a:cubicBezTo>
                    <a:cubicBezTo>
                      <a:pt x="5466" y="1505290"/>
                      <a:pt x="10969" y="1489706"/>
                      <a:pt x="16503" y="1474092"/>
                    </a:cubicBezTo>
                    <a:lnTo>
                      <a:pt x="63146" y="1515301"/>
                    </a:lnTo>
                    <a:cubicBezTo>
                      <a:pt x="159308" y="1568880"/>
                      <a:pt x="236762" y="1650604"/>
                      <a:pt x="285096" y="1749503"/>
                    </a:cubicBezTo>
                    <a:cubicBezTo>
                      <a:pt x="286429" y="1752270"/>
                      <a:pt x="289226" y="1754039"/>
                      <a:pt x="292299" y="1754039"/>
                    </a:cubicBezTo>
                    <a:cubicBezTo>
                      <a:pt x="296716" y="1754048"/>
                      <a:pt x="300304" y="1750461"/>
                      <a:pt x="300313" y="1746044"/>
                    </a:cubicBezTo>
                    <a:cubicBezTo>
                      <a:pt x="303802" y="1544344"/>
                      <a:pt x="296113" y="1342613"/>
                      <a:pt x="277289" y="1141763"/>
                    </a:cubicBezTo>
                    <a:cubicBezTo>
                      <a:pt x="259501" y="951337"/>
                      <a:pt x="240329" y="755180"/>
                      <a:pt x="175602" y="504376"/>
                    </a:cubicBezTo>
                    <a:cubicBezTo>
                      <a:pt x="135502" y="348843"/>
                      <a:pt x="84076" y="196454"/>
                      <a:pt x="21740" y="48422"/>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rotWithShape="0" algn="ctr" dir="13080001" dist="9525">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32" name="Google Shape;4732;p47"/>
              <p:cNvGrpSpPr/>
              <p:nvPr/>
            </p:nvGrpSpPr>
            <p:grpSpPr>
              <a:xfrm rot="2219739">
                <a:off x="-1310202" y="1259540"/>
                <a:ext cx="974984" cy="919237"/>
                <a:chOff x="6795971" y="2730008"/>
                <a:chExt cx="1945294" cy="1834067"/>
              </a:xfrm>
            </p:grpSpPr>
            <p:sp>
              <p:nvSpPr>
                <p:cNvPr id="4733" name="Google Shape;4733;p47"/>
                <p:cNvSpPr/>
                <p:nvPr/>
              </p:nvSpPr>
              <p:spPr>
                <a:xfrm rot="8594692">
                  <a:off x="6956426" y="3109072"/>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4" name="Google Shape;4734;p47"/>
                <p:cNvSpPr/>
                <p:nvPr/>
              </p:nvSpPr>
              <p:spPr>
                <a:xfrm rot="-2263899">
                  <a:off x="6977174" y="3155932"/>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5" name="Google Shape;4735;p47"/>
              <p:cNvGrpSpPr/>
              <p:nvPr/>
            </p:nvGrpSpPr>
            <p:grpSpPr>
              <a:xfrm rot="-3045758">
                <a:off x="-2511956" y="1418499"/>
                <a:ext cx="1085000" cy="1022962"/>
                <a:chOff x="6795971" y="2730009"/>
                <a:chExt cx="1945294" cy="1834067"/>
              </a:xfrm>
            </p:grpSpPr>
            <p:sp>
              <p:nvSpPr>
                <p:cNvPr id="4736" name="Google Shape;4736;p47"/>
                <p:cNvSpPr/>
                <p:nvPr/>
              </p:nvSpPr>
              <p:spPr>
                <a:xfrm rot="8594692">
                  <a:off x="6956426" y="3109073"/>
                  <a:ext cx="1624383" cy="1075939"/>
                </a:xfrm>
                <a:custGeom>
                  <a:rect b="b" l="l" r="r" t="t"/>
                  <a:pathLst>
                    <a:path extrusionOk="0" h="1077553" w="1626820">
                      <a:moveTo>
                        <a:pt x="25865" y="1047419"/>
                      </a:moveTo>
                      <a:cubicBezTo>
                        <a:pt x="8101" y="1043980"/>
                        <a:pt x="-3520" y="1026787"/>
                        <a:pt x="-81" y="1009023"/>
                      </a:cubicBezTo>
                      <a:cubicBezTo>
                        <a:pt x="338" y="1006909"/>
                        <a:pt x="947" y="1004832"/>
                        <a:pt x="1766" y="1002842"/>
                      </a:cubicBezTo>
                      <a:cubicBezTo>
                        <a:pt x="64822" y="848822"/>
                        <a:pt x="290946" y="386098"/>
                        <a:pt x="674708" y="169976"/>
                      </a:cubicBezTo>
                      <a:cubicBezTo>
                        <a:pt x="1075901" y="-56053"/>
                        <a:pt x="1465283" y="-1474"/>
                        <a:pt x="1599776" y="26148"/>
                      </a:cubicBezTo>
                      <a:cubicBezTo>
                        <a:pt x="1617140" y="29653"/>
                        <a:pt x="1628598" y="46293"/>
                        <a:pt x="1625684" y="63772"/>
                      </a:cubicBezTo>
                      <a:cubicBezTo>
                        <a:pt x="1604253" y="190645"/>
                        <a:pt x="1450995" y="611078"/>
                        <a:pt x="1090188" y="890161"/>
                      </a:cubicBezTo>
                      <a:cubicBezTo>
                        <a:pt x="771863" y="1136096"/>
                        <a:pt x="194648" y="1080756"/>
                        <a:pt x="25865" y="1047419"/>
                      </a:cubicBezTo>
                      <a:close/>
                    </a:path>
                  </a:pathLst>
                </a:custGeom>
                <a:gradFill>
                  <a:gsLst>
                    <a:gs pos="0">
                      <a:srgbClr val="476918"/>
                    </a:gs>
                    <a:gs pos="39000">
                      <a:srgbClr val="476918"/>
                    </a:gs>
                    <a:gs pos="100000">
                      <a:srgbClr val="659036"/>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7" name="Google Shape;4737;p47"/>
                <p:cNvSpPr/>
                <p:nvPr/>
              </p:nvSpPr>
              <p:spPr>
                <a:xfrm rot="-2263899">
                  <a:off x="6977176" y="3155933"/>
                  <a:ext cx="1517606" cy="1045489"/>
                </a:xfrm>
                <a:custGeom>
                  <a:rect b="b" l="l" r="r" t="t"/>
                  <a:pathLst>
                    <a:path extrusionOk="0" h="1055370" w="1574102">
                      <a:moveTo>
                        <a:pt x="326" y="995562"/>
                      </a:moveTo>
                      <a:lnTo>
                        <a:pt x="191" y="995648"/>
                      </a:lnTo>
                      <a:lnTo>
                        <a:pt x="0" y="995743"/>
                      </a:lnTo>
                      <a:close/>
                      <a:moveTo>
                        <a:pt x="71012" y="956319"/>
                      </a:moveTo>
                      <a:lnTo>
                        <a:pt x="68431" y="957752"/>
                      </a:lnTo>
                      <a:lnTo>
                        <a:pt x="70677" y="962215"/>
                      </a:lnTo>
                      <a:close/>
                      <a:moveTo>
                        <a:pt x="63438" y="947832"/>
                      </a:moveTo>
                      <a:lnTo>
                        <a:pt x="66305" y="953528"/>
                      </a:lnTo>
                      <a:lnTo>
                        <a:pt x="69577" y="951443"/>
                      </a:lnTo>
                      <a:close/>
                      <a:moveTo>
                        <a:pt x="207641" y="880619"/>
                      </a:moveTo>
                      <a:lnTo>
                        <a:pt x="206796" y="881064"/>
                      </a:lnTo>
                      <a:lnTo>
                        <a:pt x="207455" y="882300"/>
                      </a:lnTo>
                      <a:close/>
                      <a:moveTo>
                        <a:pt x="199739" y="867822"/>
                      </a:moveTo>
                      <a:lnTo>
                        <a:pt x="200157" y="868606"/>
                      </a:lnTo>
                      <a:lnTo>
                        <a:pt x="200678" y="868309"/>
                      </a:lnTo>
                      <a:close/>
                      <a:moveTo>
                        <a:pt x="569309" y="656176"/>
                      </a:moveTo>
                      <a:lnTo>
                        <a:pt x="569687" y="656840"/>
                      </a:lnTo>
                      <a:lnTo>
                        <a:pt x="570296" y="656482"/>
                      </a:lnTo>
                      <a:close/>
                      <a:moveTo>
                        <a:pt x="1010718" y="381146"/>
                      </a:moveTo>
                      <a:lnTo>
                        <a:pt x="1012092" y="383452"/>
                      </a:lnTo>
                      <a:lnTo>
                        <a:pt x="1014193" y="382053"/>
                      </a:lnTo>
                      <a:close/>
                      <a:moveTo>
                        <a:pt x="1223733" y="268566"/>
                      </a:moveTo>
                      <a:lnTo>
                        <a:pt x="1223592" y="268664"/>
                      </a:lnTo>
                      <a:lnTo>
                        <a:pt x="1223677" y="268795"/>
                      </a:lnTo>
                      <a:close/>
                      <a:moveTo>
                        <a:pt x="1211961" y="250698"/>
                      </a:moveTo>
                      <a:lnTo>
                        <a:pt x="1212121" y="250946"/>
                      </a:lnTo>
                      <a:lnTo>
                        <a:pt x="1212397" y="250768"/>
                      </a:lnTo>
                      <a:close/>
                      <a:moveTo>
                        <a:pt x="677990" y="189261"/>
                      </a:moveTo>
                      <a:lnTo>
                        <a:pt x="678179" y="189261"/>
                      </a:lnTo>
                      <a:lnTo>
                        <a:pt x="677524" y="191728"/>
                      </a:lnTo>
                      <a:close/>
                      <a:moveTo>
                        <a:pt x="1390676" y="152232"/>
                      </a:moveTo>
                      <a:lnTo>
                        <a:pt x="1386595" y="154964"/>
                      </a:lnTo>
                      <a:lnTo>
                        <a:pt x="1389031" y="158495"/>
                      </a:lnTo>
                      <a:close/>
                      <a:moveTo>
                        <a:pt x="1375887" y="139445"/>
                      </a:moveTo>
                      <a:lnTo>
                        <a:pt x="1378804" y="143672"/>
                      </a:lnTo>
                      <a:lnTo>
                        <a:pt x="1385682" y="139649"/>
                      </a:lnTo>
                      <a:close/>
                      <a:moveTo>
                        <a:pt x="1288519" y="1275"/>
                      </a:moveTo>
                      <a:lnTo>
                        <a:pt x="1230944" y="238813"/>
                      </a:lnTo>
                      <a:lnTo>
                        <a:pt x="1361292" y="154796"/>
                      </a:lnTo>
                      <a:lnTo>
                        <a:pt x="1422941" y="29241"/>
                      </a:lnTo>
                      <a:lnTo>
                        <a:pt x="1422941" y="29336"/>
                      </a:lnTo>
                      <a:lnTo>
                        <a:pt x="1395485" y="133915"/>
                      </a:lnTo>
                      <a:lnTo>
                        <a:pt x="1574102" y="29432"/>
                      </a:lnTo>
                      <a:lnTo>
                        <a:pt x="1408755" y="140128"/>
                      </a:lnTo>
                      <a:lnTo>
                        <a:pt x="1465101" y="141299"/>
                      </a:lnTo>
                      <a:cubicBezTo>
                        <a:pt x="1494759" y="143636"/>
                        <a:pt x="1524287" y="147689"/>
                        <a:pt x="1553528" y="153447"/>
                      </a:cubicBezTo>
                      <a:cubicBezTo>
                        <a:pt x="1521001" y="160543"/>
                        <a:pt x="1487997" y="164377"/>
                        <a:pt x="1454850" y="166210"/>
                      </a:cubicBezTo>
                      <a:lnTo>
                        <a:pt x="1369370" y="166865"/>
                      </a:lnTo>
                      <a:lnTo>
                        <a:pt x="1242358" y="255559"/>
                      </a:lnTo>
                      <a:lnTo>
                        <a:pt x="1351765" y="273055"/>
                      </a:lnTo>
                      <a:cubicBezTo>
                        <a:pt x="1398128" y="281885"/>
                        <a:pt x="1444229" y="292089"/>
                        <a:pt x="1489996" y="303657"/>
                      </a:cubicBezTo>
                      <a:cubicBezTo>
                        <a:pt x="1442800" y="302290"/>
                        <a:pt x="1395675" y="299540"/>
                        <a:pt x="1348669" y="295411"/>
                      </a:cubicBezTo>
                      <a:lnTo>
                        <a:pt x="1208817" y="278982"/>
                      </a:lnTo>
                      <a:lnTo>
                        <a:pt x="1097900" y="356437"/>
                      </a:lnTo>
                      <a:lnTo>
                        <a:pt x="1046812" y="390566"/>
                      </a:lnTo>
                      <a:lnTo>
                        <a:pt x="1377145" y="476777"/>
                      </a:lnTo>
                      <a:lnTo>
                        <a:pt x="1016013" y="411142"/>
                      </a:lnTo>
                      <a:lnTo>
                        <a:pt x="826976" y="537429"/>
                      </a:lnTo>
                      <a:lnTo>
                        <a:pt x="1025962" y="590860"/>
                      </a:lnTo>
                      <a:cubicBezTo>
                        <a:pt x="1102782" y="612529"/>
                        <a:pt x="1179148" y="635460"/>
                        <a:pt x="1253205" y="660177"/>
                      </a:cubicBezTo>
                      <a:cubicBezTo>
                        <a:pt x="1176243" y="646461"/>
                        <a:pt x="1098114" y="630078"/>
                        <a:pt x="1020223" y="612385"/>
                      </a:cubicBezTo>
                      <a:lnTo>
                        <a:pt x="794417" y="558117"/>
                      </a:lnTo>
                      <a:lnTo>
                        <a:pt x="660815" y="638028"/>
                      </a:lnTo>
                      <a:lnTo>
                        <a:pt x="606363" y="667663"/>
                      </a:lnTo>
                      <a:lnTo>
                        <a:pt x="828009" y="736377"/>
                      </a:lnTo>
                      <a:cubicBezTo>
                        <a:pt x="911448" y="763618"/>
                        <a:pt x="1002316" y="794098"/>
                        <a:pt x="1084230" y="825054"/>
                      </a:cubicBezTo>
                      <a:cubicBezTo>
                        <a:pt x="998505" y="806004"/>
                        <a:pt x="906113" y="781430"/>
                        <a:pt x="821436" y="758379"/>
                      </a:cubicBezTo>
                      <a:lnTo>
                        <a:pt x="572206" y="686252"/>
                      </a:lnTo>
                      <a:lnTo>
                        <a:pt x="432493" y="762289"/>
                      </a:lnTo>
                      <a:lnTo>
                        <a:pt x="386601" y="786440"/>
                      </a:lnTo>
                      <a:lnTo>
                        <a:pt x="594360" y="864298"/>
                      </a:lnTo>
                      <a:cubicBezTo>
                        <a:pt x="669417" y="893920"/>
                        <a:pt x="751046" y="926972"/>
                        <a:pt x="824294" y="960310"/>
                      </a:cubicBezTo>
                      <a:cubicBezTo>
                        <a:pt x="746856" y="938878"/>
                        <a:pt x="663035" y="911637"/>
                        <a:pt x="586169" y="886205"/>
                      </a:cubicBezTo>
                      <a:lnTo>
                        <a:pt x="353489" y="803866"/>
                      </a:lnTo>
                      <a:lnTo>
                        <a:pt x="215964" y="876240"/>
                      </a:lnTo>
                      <a:lnTo>
                        <a:pt x="349187" y="945356"/>
                      </a:lnTo>
                      <a:cubicBezTo>
                        <a:pt x="396812" y="971740"/>
                        <a:pt x="448913" y="1001172"/>
                        <a:pt x="494729" y="1031081"/>
                      </a:cubicBezTo>
                      <a:cubicBezTo>
                        <a:pt x="456629" y="1017365"/>
                        <a:pt x="414910" y="999553"/>
                        <a:pt x="377380" y="983456"/>
                      </a:cubicBezTo>
                      <a:lnTo>
                        <a:pt x="186405" y="892255"/>
                      </a:lnTo>
                      <a:lnTo>
                        <a:pt x="74538" y="954362"/>
                      </a:lnTo>
                      <a:lnTo>
                        <a:pt x="148555" y="997904"/>
                      </a:lnTo>
                      <a:cubicBezTo>
                        <a:pt x="176166" y="1015846"/>
                        <a:pt x="202979" y="1035020"/>
                        <a:pt x="228887" y="1055370"/>
                      </a:cubicBezTo>
                      <a:cubicBezTo>
                        <a:pt x="166879" y="1033176"/>
                        <a:pt x="106871" y="1005544"/>
                        <a:pt x="49721" y="972788"/>
                      </a:cubicBezTo>
                      <a:lnTo>
                        <a:pt x="45577" y="970440"/>
                      </a:lnTo>
                      <a:lnTo>
                        <a:pt x="326" y="995562"/>
                      </a:lnTo>
                      <a:lnTo>
                        <a:pt x="42498" y="968695"/>
                      </a:lnTo>
                      <a:lnTo>
                        <a:pt x="41149" y="967930"/>
                      </a:lnTo>
                      <a:cubicBezTo>
                        <a:pt x="49055" y="903970"/>
                        <a:pt x="62390" y="840810"/>
                        <a:pt x="81059" y="779145"/>
                      </a:cubicBezTo>
                      <a:lnTo>
                        <a:pt x="71352" y="950312"/>
                      </a:lnTo>
                      <a:lnTo>
                        <a:pt x="178915" y="881785"/>
                      </a:lnTo>
                      <a:lnTo>
                        <a:pt x="201835" y="732805"/>
                      </a:lnTo>
                      <a:cubicBezTo>
                        <a:pt x="210789" y="681180"/>
                        <a:pt x="221028" y="629793"/>
                        <a:pt x="233458" y="578834"/>
                      </a:cubicBezTo>
                      <a:lnTo>
                        <a:pt x="233458" y="579024"/>
                      </a:lnTo>
                      <a:cubicBezTo>
                        <a:pt x="232125" y="629793"/>
                        <a:pt x="228791" y="680442"/>
                        <a:pt x="224207" y="730984"/>
                      </a:cubicBezTo>
                      <a:lnTo>
                        <a:pt x="209564" y="863249"/>
                      </a:lnTo>
                      <a:lnTo>
                        <a:pt x="342405" y="787605"/>
                      </a:lnTo>
                      <a:lnTo>
                        <a:pt x="423292" y="365188"/>
                      </a:lnTo>
                      <a:lnTo>
                        <a:pt x="423958" y="365188"/>
                      </a:lnTo>
                      <a:lnTo>
                        <a:pt x="373615" y="769833"/>
                      </a:lnTo>
                      <a:lnTo>
                        <a:pt x="496056" y="700111"/>
                      </a:lnTo>
                      <a:lnTo>
                        <a:pt x="551082" y="667774"/>
                      </a:lnTo>
                      <a:lnTo>
                        <a:pt x="551402" y="666463"/>
                      </a:lnTo>
                      <a:lnTo>
                        <a:pt x="677524" y="191728"/>
                      </a:lnTo>
                      <a:lnTo>
                        <a:pt x="632127" y="431851"/>
                      </a:lnTo>
                      <a:lnTo>
                        <a:pt x="584290" y="648258"/>
                      </a:lnTo>
                      <a:lnTo>
                        <a:pt x="780009" y="533237"/>
                      </a:lnTo>
                      <a:lnTo>
                        <a:pt x="840617" y="303466"/>
                      </a:lnTo>
                      <a:cubicBezTo>
                        <a:pt x="862489" y="224623"/>
                        <a:pt x="885683" y="146209"/>
                        <a:pt x="910781" y="70104"/>
                      </a:cubicBezTo>
                      <a:lnTo>
                        <a:pt x="911067" y="70104"/>
                      </a:lnTo>
                      <a:cubicBezTo>
                        <a:pt x="897208" y="148971"/>
                        <a:pt x="880540" y="229076"/>
                        <a:pt x="862573" y="308944"/>
                      </a:cubicBezTo>
                      <a:lnTo>
                        <a:pt x="814487" y="511786"/>
                      </a:lnTo>
                      <a:lnTo>
                        <a:pt x="987328" y="399938"/>
                      </a:lnTo>
                      <a:lnTo>
                        <a:pt x="992063" y="396786"/>
                      </a:lnTo>
                      <a:lnTo>
                        <a:pt x="993954" y="391147"/>
                      </a:lnTo>
                      <a:lnTo>
                        <a:pt x="1113588" y="29483"/>
                      </a:lnTo>
                      <a:lnTo>
                        <a:pt x="1027905" y="372924"/>
                      </a:lnTo>
                      <a:lnTo>
                        <a:pt x="1180827" y="271117"/>
                      </a:lnTo>
                      <a:lnTo>
                        <a:pt x="1196266" y="261165"/>
                      </a:lnTo>
                      <a:lnTo>
                        <a:pt x="1236024" y="136981"/>
                      </a:lnTo>
                      <a:close/>
                      <a:moveTo>
                        <a:pt x="1288828" y="0"/>
                      </a:moveTo>
                      <a:lnTo>
                        <a:pt x="1288828" y="476"/>
                      </a:lnTo>
                      <a:lnTo>
                        <a:pt x="1288519" y="1275"/>
                      </a:lnTo>
                      <a:close/>
                    </a:path>
                  </a:pathLst>
                </a:custGeom>
                <a:solidFill>
                  <a:srgbClr val="476918"/>
                </a:solidFill>
                <a:ln>
                  <a:noFill/>
                </a:ln>
                <a:effectLst>
                  <a:outerShdw blurRad="127000" sx="105000" rotWithShape="0" algn="ctr" sy="105000">
                    <a:srgbClr val="659036">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38" name="Google Shape;4738;p47"/>
              <p:cNvGrpSpPr/>
              <p:nvPr/>
            </p:nvGrpSpPr>
            <p:grpSpPr>
              <a:xfrm rot="416227">
                <a:off x="-2675400" y="-937391"/>
                <a:ext cx="2281725" cy="2291630"/>
                <a:chOff x="8302868" y="1340770"/>
                <a:chExt cx="3569773" cy="3585270"/>
              </a:xfrm>
            </p:grpSpPr>
            <p:grpSp>
              <p:nvGrpSpPr>
                <p:cNvPr id="4739" name="Google Shape;4739;p47"/>
                <p:cNvGrpSpPr/>
                <p:nvPr/>
              </p:nvGrpSpPr>
              <p:grpSpPr>
                <a:xfrm>
                  <a:off x="8302868" y="1340770"/>
                  <a:ext cx="3569773" cy="3585270"/>
                  <a:chOff x="8302868" y="1340770"/>
                  <a:chExt cx="3569773" cy="3585270"/>
                </a:xfrm>
              </p:grpSpPr>
              <p:grpSp>
                <p:nvGrpSpPr>
                  <p:cNvPr id="4740" name="Google Shape;4740;p47"/>
                  <p:cNvGrpSpPr/>
                  <p:nvPr/>
                </p:nvGrpSpPr>
                <p:grpSpPr>
                  <a:xfrm>
                    <a:off x="8302868" y="1340770"/>
                    <a:ext cx="3569773" cy="3585270"/>
                    <a:chOff x="1668151" y="66635"/>
                    <a:chExt cx="3569773" cy="3585270"/>
                  </a:xfrm>
                </p:grpSpPr>
                <p:sp>
                  <p:nvSpPr>
                    <p:cNvPr id="4741" name="Google Shape;4741;p4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4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3" name="Google Shape;4743;p4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4" name="Google Shape;4744;p4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4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4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7" name="Google Shape;4747;p4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8" name="Google Shape;4748;p4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9" name="Google Shape;4749;p4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0" name="Google Shape;4750;p4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1" name="Google Shape;4751;p47"/>
                    <p:cNvSpPr/>
                    <p:nvPr/>
                  </p:nvSpPr>
                  <p:spPr>
                    <a:xfrm rot="-5218338">
                      <a:off x="3346600" y="2848376"/>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2" name="Google Shape;4752;p4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3" name="Google Shape;4753;p4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4" name="Google Shape;4754;p47"/>
                    <p:cNvSpPr/>
                    <p:nvPr/>
                  </p:nvSpPr>
                  <p:spPr>
                    <a:xfrm rot="8802174">
                      <a:off x="3628132" y="595118"/>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5" name="Google Shape;4755;p4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6" name="Google Shape;4756;p4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7" name="Google Shape;4757;p4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8" name="Google Shape;4758;p4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9" name="Google Shape;4759;p4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0" name="Google Shape;4760;p4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1" name="Google Shape;4761;p4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2" name="Google Shape;4762;p4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3" name="Google Shape;4763;p47"/>
                    <p:cNvSpPr/>
                    <p:nvPr/>
                  </p:nvSpPr>
                  <p:spPr>
                    <a:xfrm rot="3534393">
                      <a:off x="1863336" y="988430"/>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4" name="Google Shape;4764;p4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765" name="Google Shape;4765;p47"/>
                  <p:cNvGrpSpPr/>
                  <p:nvPr/>
                </p:nvGrpSpPr>
                <p:grpSpPr>
                  <a:xfrm rot="166391">
                    <a:off x="8608485" y="1696827"/>
                    <a:ext cx="2884899" cy="2897423"/>
                    <a:chOff x="1668151" y="66635"/>
                    <a:chExt cx="3569773" cy="3585270"/>
                  </a:xfrm>
                </p:grpSpPr>
                <p:sp>
                  <p:nvSpPr>
                    <p:cNvPr id="4766" name="Google Shape;4766;p47"/>
                    <p:cNvSpPr/>
                    <p:nvPr/>
                  </p:nvSpPr>
                  <p:spPr>
                    <a:xfrm rot="-1479776">
                      <a:off x="2074735" y="2491312"/>
                      <a:ext cx="1000154" cy="48685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7" name="Google Shape;4767;p47"/>
                    <p:cNvSpPr/>
                    <p:nvPr/>
                  </p:nvSpPr>
                  <p:spPr>
                    <a:xfrm rot="346586">
                      <a:off x="1719783" y="1912282"/>
                      <a:ext cx="999773" cy="48666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8" name="Google Shape;4768;p47"/>
                    <p:cNvSpPr/>
                    <p:nvPr/>
                  </p:nvSpPr>
                  <p:spPr>
                    <a:xfrm rot="2021404">
                      <a:off x="1719143" y="1262070"/>
                      <a:ext cx="999204" cy="48639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9" name="Google Shape;4769;p47"/>
                    <p:cNvSpPr/>
                    <p:nvPr/>
                  </p:nvSpPr>
                  <p:spPr>
                    <a:xfrm rot="3851728">
                      <a:off x="2071993" y="701051"/>
                      <a:ext cx="1000429" cy="48698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0" name="Google Shape;4770;p47"/>
                    <p:cNvSpPr/>
                    <p:nvPr/>
                  </p:nvSpPr>
                  <p:spPr>
                    <a:xfrm rot="6299900">
                      <a:off x="2660439" y="399445"/>
                      <a:ext cx="1000746" cy="48714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1" name="Google Shape;4771;p47"/>
                    <p:cNvSpPr/>
                    <p:nvPr/>
                  </p:nvSpPr>
                  <p:spPr>
                    <a:xfrm rot="7613328">
                      <a:off x="3249522" y="474900"/>
                      <a:ext cx="1000305" cy="48692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2" name="Google Shape;4772;p47"/>
                    <p:cNvSpPr/>
                    <p:nvPr/>
                  </p:nvSpPr>
                  <p:spPr>
                    <a:xfrm rot="9650889">
                      <a:off x="3855845" y="780169"/>
                      <a:ext cx="1000590" cy="487065"/>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3" name="Google Shape;4773;p47"/>
                    <p:cNvSpPr/>
                    <p:nvPr/>
                  </p:nvSpPr>
                  <p:spPr>
                    <a:xfrm rot="-10085804">
                      <a:off x="4168334" y="1240057"/>
                      <a:ext cx="999697" cy="48663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4" name="Google Shape;4774;p47"/>
                    <p:cNvSpPr/>
                    <p:nvPr/>
                  </p:nvSpPr>
                  <p:spPr>
                    <a:xfrm rot="-8566271">
                      <a:off x="4191876" y="1852576"/>
                      <a:ext cx="1000655" cy="48709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5" name="Google Shape;4775;p47"/>
                    <p:cNvSpPr/>
                    <p:nvPr/>
                  </p:nvSpPr>
                  <p:spPr>
                    <a:xfrm rot="-6671212">
                      <a:off x="3890697" y="2402320"/>
                      <a:ext cx="999577" cy="486573"/>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6" name="Google Shape;4776;p47"/>
                    <p:cNvSpPr/>
                    <p:nvPr/>
                  </p:nvSpPr>
                  <p:spPr>
                    <a:xfrm rot="-5218338">
                      <a:off x="3351578" y="2815208"/>
                      <a:ext cx="999391" cy="48648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7" name="Google Shape;4777;p47"/>
                    <p:cNvSpPr/>
                    <p:nvPr/>
                  </p:nvSpPr>
                  <p:spPr>
                    <a:xfrm rot="-3373878">
                      <a:off x="2621976" y="2816553"/>
                      <a:ext cx="1000120" cy="4868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8" name="Google Shape;4778;p47"/>
                    <p:cNvSpPr/>
                    <p:nvPr/>
                  </p:nvSpPr>
                  <p:spPr>
                    <a:xfrm rot="6905125">
                      <a:off x="2971018" y="379254"/>
                      <a:ext cx="999937" cy="48674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9" name="Google Shape;4779;p47"/>
                    <p:cNvSpPr/>
                    <p:nvPr/>
                  </p:nvSpPr>
                  <p:spPr>
                    <a:xfrm rot="8802174">
                      <a:off x="3608422" y="596073"/>
                      <a:ext cx="1000600" cy="48707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0" name="Google Shape;4780;p47"/>
                    <p:cNvSpPr/>
                    <p:nvPr/>
                  </p:nvSpPr>
                  <p:spPr>
                    <a:xfrm rot="10402049">
                      <a:off x="4017570" y="1022947"/>
                      <a:ext cx="999738" cy="48665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1" name="Google Shape;4781;p47"/>
                    <p:cNvSpPr/>
                    <p:nvPr/>
                  </p:nvSpPr>
                  <p:spPr>
                    <a:xfrm rot="-9607798">
                      <a:off x="4157561" y="1538956"/>
                      <a:ext cx="999782" cy="486672"/>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2" name="Google Shape;4782;p47"/>
                    <p:cNvSpPr/>
                    <p:nvPr/>
                  </p:nvSpPr>
                  <p:spPr>
                    <a:xfrm rot="-7794869">
                      <a:off x="4062160" y="2114743"/>
                      <a:ext cx="1000067" cy="486811"/>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3" name="Google Shape;4783;p47"/>
                    <p:cNvSpPr/>
                    <p:nvPr/>
                  </p:nvSpPr>
                  <p:spPr>
                    <a:xfrm rot="-5998508">
                      <a:off x="3635392" y="2627606"/>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4" name="Google Shape;4784;p47"/>
                    <p:cNvSpPr/>
                    <p:nvPr/>
                  </p:nvSpPr>
                  <p:spPr>
                    <a:xfrm rot="-3950732">
                      <a:off x="2976704" y="2852898"/>
                      <a:ext cx="999750" cy="48665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5" name="Google Shape;4785;p47"/>
                    <p:cNvSpPr/>
                    <p:nvPr/>
                  </p:nvSpPr>
                  <p:spPr>
                    <a:xfrm rot="-1799465">
                      <a:off x="2290334" y="2690417"/>
                      <a:ext cx="999915" cy="486737"/>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6" name="Google Shape;4786;p47"/>
                    <p:cNvSpPr/>
                    <p:nvPr/>
                  </p:nvSpPr>
                  <p:spPr>
                    <a:xfrm rot="-795405">
                      <a:off x="1873442" y="2219049"/>
                      <a:ext cx="999897" cy="486728"/>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7" name="Google Shape;4787;p47"/>
                    <p:cNvSpPr/>
                    <p:nvPr/>
                  </p:nvSpPr>
                  <p:spPr>
                    <a:xfrm rot="994893">
                      <a:off x="1732425" y="1620069"/>
                      <a:ext cx="999991" cy="486774"/>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8" name="Google Shape;4788;p47"/>
                    <p:cNvSpPr/>
                    <p:nvPr/>
                  </p:nvSpPr>
                  <p:spPr>
                    <a:xfrm rot="3137938">
                      <a:off x="1876033" y="978713"/>
                      <a:ext cx="1000741" cy="487139"/>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9" name="Google Shape;4789;p47"/>
                    <p:cNvSpPr/>
                    <p:nvPr/>
                  </p:nvSpPr>
                  <p:spPr>
                    <a:xfrm rot="5400000">
                      <a:off x="2343145" y="504955"/>
                      <a:ext cx="999645" cy="486606"/>
                    </a:xfrm>
                    <a:custGeom>
                      <a:rect b="b" l="l" r="r" t="t"/>
                      <a:pathLst>
                        <a:path extrusionOk="0" h="321192" w="659832">
                          <a:moveTo>
                            <a:pt x="13535" y="312750"/>
                          </a:moveTo>
                          <a:cubicBezTo>
                            <a:pt x="4439" y="311312"/>
                            <a:pt x="-1762" y="302768"/>
                            <a:pt x="-324" y="293681"/>
                          </a:cubicBezTo>
                          <a:cubicBezTo>
                            <a:pt x="19" y="291528"/>
                            <a:pt x="781" y="289461"/>
                            <a:pt x="1914" y="287604"/>
                          </a:cubicBezTo>
                          <a:cubicBezTo>
                            <a:pt x="39005" y="228159"/>
                            <a:pt x="86116" y="175590"/>
                            <a:pt x="141170" y="132251"/>
                          </a:cubicBezTo>
                          <a:cubicBezTo>
                            <a:pt x="215322" y="75740"/>
                            <a:pt x="300857" y="35991"/>
                            <a:pt x="391868" y="15761"/>
                          </a:cubicBezTo>
                          <a:cubicBezTo>
                            <a:pt x="475116" y="-3013"/>
                            <a:pt x="561204" y="-5566"/>
                            <a:pt x="645423" y="8236"/>
                          </a:cubicBezTo>
                          <a:cubicBezTo>
                            <a:pt x="654415" y="9674"/>
                            <a:pt x="660530" y="18123"/>
                            <a:pt x="659092" y="27105"/>
                          </a:cubicBezTo>
                          <a:cubicBezTo>
                            <a:pt x="658816" y="28867"/>
                            <a:pt x="658253" y="30563"/>
                            <a:pt x="657425" y="32143"/>
                          </a:cubicBezTo>
                          <a:cubicBezTo>
                            <a:pt x="625364" y="95170"/>
                            <a:pt x="580606" y="150882"/>
                            <a:pt x="525980" y="195783"/>
                          </a:cubicBezTo>
                          <a:cubicBezTo>
                            <a:pt x="417681" y="284080"/>
                            <a:pt x="302238" y="301701"/>
                            <a:pt x="232991" y="312274"/>
                          </a:cubicBezTo>
                          <a:cubicBezTo>
                            <a:pt x="160268" y="323323"/>
                            <a:pt x="86306" y="323485"/>
                            <a:pt x="13535" y="312750"/>
                          </a:cubicBezTo>
                          <a:close/>
                        </a:path>
                      </a:pathLst>
                    </a:custGeom>
                    <a:gradFill>
                      <a:gsLst>
                        <a:gs pos="0">
                          <a:srgbClr val="C88E1A"/>
                        </a:gs>
                        <a:gs pos="100000">
                          <a:srgbClr val="F0C12B"/>
                        </a:gs>
                      </a:gsLst>
                      <a:path path="circle">
                        <a:fillToRect b="100%" l="100%"/>
                      </a:path>
                      <a:tileRect r="-100%" t="-100%"/>
                    </a:gra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4790" name="Google Shape;4790;p47"/>
                <p:cNvSpPr/>
                <p:nvPr/>
              </p:nvSpPr>
              <p:spPr>
                <a:xfrm>
                  <a:off x="9243238" y="2324986"/>
                  <a:ext cx="1589700" cy="1589700"/>
                </a:xfrm>
                <a:prstGeom prst="ellipse">
                  <a:avLst/>
                </a:prstGeom>
                <a:solidFill>
                  <a:srgbClr val="23140F"/>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1" name="Google Shape;4791;p47"/>
                <p:cNvSpPr/>
                <p:nvPr/>
              </p:nvSpPr>
              <p:spPr>
                <a:xfrm rot="-3034774">
                  <a:off x="9227648" y="2302866"/>
                  <a:ext cx="1615499" cy="1614428"/>
                </a:xfrm>
                <a:custGeom>
                  <a:rect b="b" l="l" r="r" t="t"/>
                  <a:pathLst>
                    <a:path extrusionOk="0" h="1614443" w="1615514">
                      <a:moveTo>
                        <a:pt x="330428" y="1326591"/>
                      </a:moveTo>
                      <a:cubicBezTo>
                        <a:pt x="334438" y="1332346"/>
                        <a:pt x="337387" y="1338982"/>
                        <a:pt x="338930" y="1346276"/>
                      </a:cubicBezTo>
                      <a:cubicBezTo>
                        <a:pt x="345104" y="1375454"/>
                        <a:pt x="326455" y="1404112"/>
                        <a:pt x="297278" y="1410285"/>
                      </a:cubicBezTo>
                      <a:cubicBezTo>
                        <a:pt x="268101" y="1416458"/>
                        <a:pt x="239443" y="1397809"/>
                        <a:pt x="233269" y="1368632"/>
                      </a:cubicBezTo>
                      <a:cubicBezTo>
                        <a:pt x="227096" y="1339455"/>
                        <a:pt x="245745" y="1310797"/>
                        <a:pt x="274922" y="1304624"/>
                      </a:cubicBezTo>
                      <a:cubicBezTo>
                        <a:pt x="296805" y="1299994"/>
                        <a:pt x="318395" y="1309326"/>
                        <a:pt x="330428" y="1326591"/>
                      </a:cubicBezTo>
                      <a:close/>
                      <a:moveTo>
                        <a:pt x="252760" y="1223240"/>
                      </a:moveTo>
                      <a:cubicBezTo>
                        <a:pt x="256771" y="1228994"/>
                        <a:pt x="259720" y="1235631"/>
                        <a:pt x="261263" y="1242925"/>
                      </a:cubicBezTo>
                      <a:cubicBezTo>
                        <a:pt x="267436" y="1272103"/>
                        <a:pt x="248788" y="1300761"/>
                        <a:pt x="219610" y="1306934"/>
                      </a:cubicBezTo>
                      <a:cubicBezTo>
                        <a:pt x="190433" y="1313107"/>
                        <a:pt x="161775" y="1294458"/>
                        <a:pt x="155602" y="1265281"/>
                      </a:cubicBezTo>
                      <a:cubicBezTo>
                        <a:pt x="149429" y="1236104"/>
                        <a:pt x="168077" y="1207446"/>
                        <a:pt x="197255" y="1201273"/>
                      </a:cubicBezTo>
                      <a:cubicBezTo>
                        <a:pt x="219137" y="1196643"/>
                        <a:pt x="240728" y="1205975"/>
                        <a:pt x="252760" y="1223240"/>
                      </a:cubicBezTo>
                      <a:close/>
                      <a:moveTo>
                        <a:pt x="427646" y="1411548"/>
                      </a:moveTo>
                      <a:cubicBezTo>
                        <a:pt x="431657" y="1417303"/>
                        <a:pt x="434606" y="1423939"/>
                        <a:pt x="436149" y="1431234"/>
                      </a:cubicBezTo>
                      <a:cubicBezTo>
                        <a:pt x="442322" y="1460411"/>
                        <a:pt x="423673" y="1489069"/>
                        <a:pt x="394496" y="1495242"/>
                      </a:cubicBezTo>
                      <a:cubicBezTo>
                        <a:pt x="365319" y="1501415"/>
                        <a:pt x="336661" y="1482767"/>
                        <a:pt x="330488" y="1453589"/>
                      </a:cubicBezTo>
                      <a:cubicBezTo>
                        <a:pt x="324314" y="1424412"/>
                        <a:pt x="342963" y="1395754"/>
                        <a:pt x="372140" y="1389581"/>
                      </a:cubicBezTo>
                      <a:cubicBezTo>
                        <a:pt x="394023" y="1384951"/>
                        <a:pt x="415614" y="1394283"/>
                        <a:pt x="427646" y="1411548"/>
                      </a:cubicBezTo>
                      <a:close/>
                      <a:moveTo>
                        <a:pt x="182720" y="1109552"/>
                      </a:moveTo>
                      <a:cubicBezTo>
                        <a:pt x="186730" y="1115307"/>
                        <a:pt x="189679" y="1121943"/>
                        <a:pt x="191222" y="1129238"/>
                      </a:cubicBezTo>
                      <a:cubicBezTo>
                        <a:pt x="197396" y="1158415"/>
                        <a:pt x="178747" y="1187073"/>
                        <a:pt x="149570" y="1193246"/>
                      </a:cubicBezTo>
                      <a:cubicBezTo>
                        <a:pt x="120393" y="1199419"/>
                        <a:pt x="91735" y="1180770"/>
                        <a:pt x="85562" y="1151593"/>
                      </a:cubicBezTo>
                      <a:cubicBezTo>
                        <a:pt x="79388" y="1122416"/>
                        <a:pt x="98037" y="1093758"/>
                        <a:pt x="127214" y="1087585"/>
                      </a:cubicBezTo>
                      <a:cubicBezTo>
                        <a:pt x="149097" y="1082955"/>
                        <a:pt x="170687" y="1092287"/>
                        <a:pt x="182720" y="1109552"/>
                      </a:cubicBezTo>
                      <a:close/>
                      <a:moveTo>
                        <a:pt x="531090" y="1474543"/>
                      </a:moveTo>
                      <a:cubicBezTo>
                        <a:pt x="539438" y="1485557"/>
                        <a:pt x="543584" y="1499755"/>
                        <a:pt x="541550" y="1514527"/>
                      </a:cubicBezTo>
                      <a:cubicBezTo>
                        <a:pt x="537482" y="1544071"/>
                        <a:pt x="510233" y="1564725"/>
                        <a:pt x="480689" y="1560657"/>
                      </a:cubicBezTo>
                      <a:cubicBezTo>
                        <a:pt x="451144" y="1556589"/>
                        <a:pt x="430491" y="1529340"/>
                        <a:pt x="434559" y="1499795"/>
                      </a:cubicBezTo>
                      <a:cubicBezTo>
                        <a:pt x="438627" y="1470251"/>
                        <a:pt x="465876" y="1449598"/>
                        <a:pt x="495420" y="1453666"/>
                      </a:cubicBezTo>
                      <a:cubicBezTo>
                        <a:pt x="510193" y="1455700"/>
                        <a:pt x="522742" y="1463529"/>
                        <a:pt x="531090" y="1474543"/>
                      </a:cubicBezTo>
                      <a:close/>
                      <a:moveTo>
                        <a:pt x="128878" y="984799"/>
                      </a:moveTo>
                      <a:cubicBezTo>
                        <a:pt x="132889" y="990553"/>
                        <a:pt x="135838" y="997190"/>
                        <a:pt x="137381" y="1004484"/>
                      </a:cubicBezTo>
                      <a:cubicBezTo>
                        <a:pt x="143554" y="1033662"/>
                        <a:pt x="124906" y="1062320"/>
                        <a:pt x="95728" y="1068493"/>
                      </a:cubicBezTo>
                      <a:cubicBezTo>
                        <a:pt x="66551" y="1074666"/>
                        <a:pt x="37893" y="1056017"/>
                        <a:pt x="31720" y="1026840"/>
                      </a:cubicBezTo>
                      <a:cubicBezTo>
                        <a:pt x="25547" y="997663"/>
                        <a:pt x="44195" y="969005"/>
                        <a:pt x="73373" y="962832"/>
                      </a:cubicBezTo>
                      <a:cubicBezTo>
                        <a:pt x="95255" y="958202"/>
                        <a:pt x="116846" y="967534"/>
                        <a:pt x="128878" y="984799"/>
                      </a:cubicBezTo>
                      <a:close/>
                      <a:moveTo>
                        <a:pt x="390423" y="1223235"/>
                      </a:moveTo>
                      <a:cubicBezTo>
                        <a:pt x="400195" y="1233008"/>
                        <a:pt x="406239" y="1246507"/>
                        <a:pt x="406239" y="1261418"/>
                      </a:cubicBezTo>
                      <a:cubicBezTo>
                        <a:pt x="406239" y="1291242"/>
                        <a:pt x="382062" y="1315419"/>
                        <a:pt x="352239" y="1315419"/>
                      </a:cubicBezTo>
                      <a:cubicBezTo>
                        <a:pt x="322416" y="1315418"/>
                        <a:pt x="298239" y="1291241"/>
                        <a:pt x="298239" y="1261418"/>
                      </a:cubicBezTo>
                      <a:cubicBezTo>
                        <a:pt x="298239" y="1231595"/>
                        <a:pt x="322416" y="1207418"/>
                        <a:pt x="352239" y="1207418"/>
                      </a:cubicBezTo>
                      <a:cubicBezTo>
                        <a:pt x="367150" y="1207418"/>
                        <a:pt x="380651" y="1213463"/>
                        <a:pt x="390423" y="1223235"/>
                      </a:cubicBezTo>
                      <a:close/>
                      <a:moveTo>
                        <a:pt x="315284" y="1118487"/>
                      </a:moveTo>
                      <a:cubicBezTo>
                        <a:pt x="325057" y="1128260"/>
                        <a:pt x="331101" y="1141759"/>
                        <a:pt x="331101" y="1156670"/>
                      </a:cubicBezTo>
                      <a:cubicBezTo>
                        <a:pt x="331101" y="1186494"/>
                        <a:pt x="306924" y="1210671"/>
                        <a:pt x="277101" y="1210671"/>
                      </a:cubicBezTo>
                      <a:cubicBezTo>
                        <a:pt x="247277" y="1210670"/>
                        <a:pt x="223100" y="1186493"/>
                        <a:pt x="223101" y="1156671"/>
                      </a:cubicBezTo>
                      <a:cubicBezTo>
                        <a:pt x="223101" y="1126847"/>
                        <a:pt x="247277" y="1102670"/>
                        <a:pt x="277100" y="1102670"/>
                      </a:cubicBezTo>
                      <a:cubicBezTo>
                        <a:pt x="292012" y="1102671"/>
                        <a:pt x="305512" y="1108715"/>
                        <a:pt x="315284" y="1118487"/>
                      </a:cubicBezTo>
                      <a:close/>
                      <a:moveTo>
                        <a:pt x="108942" y="860509"/>
                      </a:moveTo>
                      <a:cubicBezTo>
                        <a:pt x="112952" y="866263"/>
                        <a:pt x="115901" y="872900"/>
                        <a:pt x="117445" y="880194"/>
                      </a:cubicBezTo>
                      <a:cubicBezTo>
                        <a:pt x="123618" y="909372"/>
                        <a:pt x="104969" y="938030"/>
                        <a:pt x="75792" y="944203"/>
                      </a:cubicBezTo>
                      <a:cubicBezTo>
                        <a:pt x="46615" y="950376"/>
                        <a:pt x="17957" y="931727"/>
                        <a:pt x="11784" y="902550"/>
                      </a:cubicBezTo>
                      <a:cubicBezTo>
                        <a:pt x="5610" y="873373"/>
                        <a:pt x="24259" y="844715"/>
                        <a:pt x="53436" y="838542"/>
                      </a:cubicBezTo>
                      <a:cubicBezTo>
                        <a:pt x="75319" y="833912"/>
                        <a:pt x="96910" y="843244"/>
                        <a:pt x="108942" y="860509"/>
                      </a:cubicBezTo>
                      <a:close/>
                      <a:moveTo>
                        <a:pt x="659577" y="1510809"/>
                      </a:moveTo>
                      <a:cubicBezTo>
                        <a:pt x="667925" y="1521823"/>
                        <a:pt x="672071" y="1536021"/>
                        <a:pt x="670037" y="1550793"/>
                      </a:cubicBezTo>
                      <a:cubicBezTo>
                        <a:pt x="665969" y="1580338"/>
                        <a:pt x="638721" y="1600991"/>
                        <a:pt x="609176" y="1596923"/>
                      </a:cubicBezTo>
                      <a:cubicBezTo>
                        <a:pt x="579632" y="1592855"/>
                        <a:pt x="558979" y="1565606"/>
                        <a:pt x="563047" y="1536061"/>
                      </a:cubicBezTo>
                      <a:cubicBezTo>
                        <a:pt x="567115" y="1506517"/>
                        <a:pt x="594364" y="1485864"/>
                        <a:pt x="623908" y="1489932"/>
                      </a:cubicBezTo>
                      <a:cubicBezTo>
                        <a:pt x="638680" y="1491967"/>
                        <a:pt x="651230" y="1499795"/>
                        <a:pt x="659577" y="1510809"/>
                      </a:cubicBezTo>
                      <a:close/>
                      <a:moveTo>
                        <a:pt x="253446" y="1011180"/>
                      </a:moveTo>
                      <a:cubicBezTo>
                        <a:pt x="263219" y="1020953"/>
                        <a:pt x="269263" y="1034452"/>
                        <a:pt x="269263" y="1049363"/>
                      </a:cubicBezTo>
                      <a:cubicBezTo>
                        <a:pt x="269263" y="1079187"/>
                        <a:pt x="245086" y="1103364"/>
                        <a:pt x="215263" y="1103364"/>
                      </a:cubicBezTo>
                      <a:cubicBezTo>
                        <a:pt x="185440" y="1103363"/>
                        <a:pt x="161263" y="1079186"/>
                        <a:pt x="161263" y="1049364"/>
                      </a:cubicBezTo>
                      <a:cubicBezTo>
                        <a:pt x="161263" y="1019540"/>
                        <a:pt x="185440" y="995363"/>
                        <a:pt x="215263" y="995363"/>
                      </a:cubicBezTo>
                      <a:cubicBezTo>
                        <a:pt x="230174" y="995363"/>
                        <a:pt x="243674" y="1001408"/>
                        <a:pt x="253446" y="1011180"/>
                      </a:cubicBezTo>
                      <a:close/>
                      <a:moveTo>
                        <a:pt x="504711" y="1280305"/>
                      </a:moveTo>
                      <a:cubicBezTo>
                        <a:pt x="514484" y="1290078"/>
                        <a:pt x="520528" y="1303577"/>
                        <a:pt x="520528" y="1318488"/>
                      </a:cubicBezTo>
                      <a:cubicBezTo>
                        <a:pt x="520528" y="1348312"/>
                        <a:pt x="496351" y="1372489"/>
                        <a:pt x="466528" y="1372489"/>
                      </a:cubicBezTo>
                      <a:cubicBezTo>
                        <a:pt x="436704" y="1372488"/>
                        <a:pt x="412527" y="1348311"/>
                        <a:pt x="412528" y="1318489"/>
                      </a:cubicBezTo>
                      <a:cubicBezTo>
                        <a:pt x="412528" y="1288665"/>
                        <a:pt x="436705" y="1264488"/>
                        <a:pt x="466527" y="1264488"/>
                      </a:cubicBezTo>
                      <a:cubicBezTo>
                        <a:pt x="481439" y="1264488"/>
                        <a:pt x="494939" y="1270533"/>
                        <a:pt x="504711" y="1280305"/>
                      </a:cubicBezTo>
                      <a:close/>
                      <a:moveTo>
                        <a:pt x="598729" y="1348482"/>
                      </a:moveTo>
                      <a:cubicBezTo>
                        <a:pt x="608501" y="1358254"/>
                        <a:pt x="614545" y="1371754"/>
                        <a:pt x="614545" y="1386666"/>
                      </a:cubicBezTo>
                      <a:cubicBezTo>
                        <a:pt x="614545" y="1416489"/>
                        <a:pt x="590368" y="1440666"/>
                        <a:pt x="560545" y="1440666"/>
                      </a:cubicBezTo>
                      <a:cubicBezTo>
                        <a:pt x="530722" y="1440665"/>
                        <a:pt x="506545" y="1416488"/>
                        <a:pt x="506545" y="1386666"/>
                      </a:cubicBezTo>
                      <a:cubicBezTo>
                        <a:pt x="506545" y="1356843"/>
                        <a:pt x="530722" y="1332666"/>
                        <a:pt x="560545" y="1332665"/>
                      </a:cubicBezTo>
                      <a:cubicBezTo>
                        <a:pt x="575457" y="1332666"/>
                        <a:pt x="588957" y="1338710"/>
                        <a:pt x="598729" y="1348482"/>
                      </a:cubicBezTo>
                      <a:close/>
                      <a:moveTo>
                        <a:pt x="90635" y="727857"/>
                      </a:moveTo>
                      <a:cubicBezTo>
                        <a:pt x="106098" y="742132"/>
                        <a:pt x="112398" y="764794"/>
                        <a:pt x="104826" y="785841"/>
                      </a:cubicBezTo>
                      <a:cubicBezTo>
                        <a:pt x="94730" y="813902"/>
                        <a:pt x="63797" y="828468"/>
                        <a:pt x="35735" y="818373"/>
                      </a:cubicBezTo>
                      <a:cubicBezTo>
                        <a:pt x="7672" y="808277"/>
                        <a:pt x="-6893" y="777343"/>
                        <a:pt x="3202" y="749281"/>
                      </a:cubicBezTo>
                      <a:cubicBezTo>
                        <a:pt x="13298" y="721219"/>
                        <a:pt x="44232" y="706653"/>
                        <a:pt x="72294" y="716749"/>
                      </a:cubicBezTo>
                      <a:cubicBezTo>
                        <a:pt x="79309" y="719272"/>
                        <a:pt x="85481" y="723099"/>
                        <a:pt x="90635" y="727857"/>
                      </a:cubicBezTo>
                      <a:close/>
                      <a:moveTo>
                        <a:pt x="228755" y="892862"/>
                      </a:moveTo>
                      <a:cubicBezTo>
                        <a:pt x="238528" y="902635"/>
                        <a:pt x="244571" y="916134"/>
                        <a:pt x="244571" y="931046"/>
                      </a:cubicBezTo>
                      <a:cubicBezTo>
                        <a:pt x="244571" y="960869"/>
                        <a:pt x="220394" y="985046"/>
                        <a:pt x="190572" y="985046"/>
                      </a:cubicBezTo>
                      <a:cubicBezTo>
                        <a:pt x="160748" y="985045"/>
                        <a:pt x="136571" y="960868"/>
                        <a:pt x="136571" y="931046"/>
                      </a:cubicBezTo>
                      <a:cubicBezTo>
                        <a:pt x="136571" y="901223"/>
                        <a:pt x="160748" y="877046"/>
                        <a:pt x="190571" y="877045"/>
                      </a:cubicBezTo>
                      <a:cubicBezTo>
                        <a:pt x="205483" y="877046"/>
                        <a:pt x="218983" y="883090"/>
                        <a:pt x="228755" y="892862"/>
                      </a:cubicBezTo>
                      <a:close/>
                      <a:moveTo>
                        <a:pt x="788186" y="1524298"/>
                      </a:moveTo>
                      <a:cubicBezTo>
                        <a:pt x="796535" y="1535313"/>
                        <a:pt x="800681" y="1549511"/>
                        <a:pt x="798647" y="1564283"/>
                      </a:cubicBezTo>
                      <a:cubicBezTo>
                        <a:pt x="794579" y="1593827"/>
                        <a:pt x="767330" y="1614480"/>
                        <a:pt x="737785" y="1610412"/>
                      </a:cubicBezTo>
                      <a:cubicBezTo>
                        <a:pt x="708241" y="1606344"/>
                        <a:pt x="687588" y="1579095"/>
                        <a:pt x="691656" y="1549551"/>
                      </a:cubicBezTo>
                      <a:cubicBezTo>
                        <a:pt x="695724" y="1520007"/>
                        <a:pt x="722973" y="1499353"/>
                        <a:pt x="752517" y="1503422"/>
                      </a:cubicBezTo>
                      <a:cubicBezTo>
                        <a:pt x="767289" y="1505455"/>
                        <a:pt x="779839" y="1513285"/>
                        <a:pt x="788186" y="1524298"/>
                      </a:cubicBezTo>
                      <a:close/>
                      <a:moveTo>
                        <a:pt x="487058" y="1139380"/>
                      </a:moveTo>
                      <a:cubicBezTo>
                        <a:pt x="496830" y="1149152"/>
                        <a:pt x="502875" y="1162652"/>
                        <a:pt x="502875" y="1177563"/>
                      </a:cubicBezTo>
                      <a:cubicBezTo>
                        <a:pt x="502875" y="1207386"/>
                        <a:pt x="478698" y="1231563"/>
                        <a:pt x="448875" y="1231564"/>
                      </a:cubicBezTo>
                      <a:cubicBezTo>
                        <a:pt x="419051" y="1231563"/>
                        <a:pt x="394874" y="1207386"/>
                        <a:pt x="394875" y="1177563"/>
                      </a:cubicBezTo>
                      <a:cubicBezTo>
                        <a:pt x="394875" y="1147740"/>
                        <a:pt x="419052" y="1123563"/>
                        <a:pt x="448875" y="1123563"/>
                      </a:cubicBezTo>
                      <a:cubicBezTo>
                        <a:pt x="463786" y="1123563"/>
                        <a:pt x="477286" y="1129608"/>
                        <a:pt x="487058" y="1139380"/>
                      </a:cubicBezTo>
                      <a:close/>
                      <a:moveTo>
                        <a:pt x="709619" y="1392947"/>
                      </a:moveTo>
                      <a:cubicBezTo>
                        <a:pt x="719392" y="1402720"/>
                        <a:pt x="725436" y="1416220"/>
                        <a:pt x="725435" y="1431131"/>
                      </a:cubicBezTo>
                      <a:cubicBezTo>
                        <a:pt x="725436" y="1460954"/>
                        <a:pt x="701259" y="1485131"/>
                        <a:pt x="671436" y="1485131"/>
                      </a:cubicBezTo>
                      <a:cubicBezTo>
                        <a:pt x="641612" y="1485131"/>
                        <a:pt x="617435" y="1460954"/>
                        <a:pt x="617436" y="1431131"/>
                      </a:cubicBezTo>
                      <a:cubicBezTo>
                        <a:pt x="617435" y="1401308"/>
                        <a:pt x="641612" y="1377131"/>
                        <a:pt x="671435" y="1377131"/>
                      </a:cubicBezTo>
                      <a:cubicBezTo>
                        <a:pt x="686347" y="1377131"/>
                        <a:pt x="699847" y="1383175"/>
                        <a:pt x="709619" y="1392947"/>
                      </a:cubicBezTo>
                      <a:close/>
                      <a:moveTo>
                        <a:pt x="424609" y="1043780"/>
                      </a:moveTo>
                      <a:cubicBezTo>
                        <a:pt x="434381" y="1053553"/>
                        <a:pt x="440425" y="1067052"/>
                        <a:pt x="440425" y="1081964"/>
                      </a:cubicBezTo>
                      <a:cubicBezTo>
                        <a:pt x="440425" y="1111787"/>
                        <a:pt x="416248" y="1135964"/>
                        <a:pt x="386425" y="1135964"/>
                      </a:cubicBezTo>
                      <a:cubicBezTo>
                        <a:pt x="356602" y="1135964"/>
                        <a:pt x="332425" y="1111787"/>
                        <a:pt x="332425" y="1081964"/>
                      </a:cubicBezTo>
                      <a:cubicBezTo>
                        <a:pt x="332425" y="1052141"/>
                        <a:pt x="356602" y="1027964"/>
                        <a:pt x="386425" y="1027964"/>
                      </a:cubicBezTo>
                      <a:cubicBezTo>
                        <a:pt x="401337" y="1027964"/>
                        <a:pt x="414837" y="1034008"/>
                        <a:pt x="424609" y="1043780"/>
                      </a:cubicBezTo>
                      <a:close/>
                      <a:moveTo>
                        <a:pt x="366398" y="930681"/>
                      </a:moveTo>
                      <a:cubicBezTo>
                        <a:pt x="376171" y="940454"/>
                        <a:pt x="382215" y="953954"/>
                        <a:pt x="382215" y="968865"/>
                      </a:cubicBezTo>
                      <a:cubicBezTo>
                        <a:pt x="382215" y="998688"/>
                        <a:pt x="358038" y="1022865"/>
                        <a:pt x="328215" y="1022865"/>
                      </a:cubicBezTo>
                      <a:cubicBezTo>
                        <a:pt x="298391" y="1022865"/>
                        <a:pt x="274214" y="998688"/>
                        <a:pt x="274215" y="968865"/>
                      </a:cubicBezTo>
                      <a:cubicBezTo>
                        <a:pt x="274215" y="939042"/>
                        <a:pt x="298391" y="914865"/>
                        <a:pt x="328214" y="914865"/>
                      </a:cubicBezTo>
                      <a:cubicBezTo>
                        <a:pt x="343126" y="914865"/>
                        <a:pt x="356626" y="920909"/>
                        <a:pt x="366398" y="930681"/>
                      </a:cubicBezTo>
                      <a:close/>
                      <a:moveTo>
                        <a:pt x="233998" y="766678"/>
                      </a:moveTo>
                      <a:cubicBezTo>
                        <a:pt x="243770" y="776451"/>
                        <a:pt x="249814" y="789950"/>
                        <a:pt x="249814" y="804862"/>
                      </a:cubicBezTo>
                      <a:cubicBezTo>
                        <a:pt x="249814" y="834685"/>
                        <a:pt x="225637" y="858862"/>
                        <a:pt x="195814" y="858862"/>
                      </a:cubicBezTo>
                      <a:cubicBezTo>
                        <a:pt x="165991" y="858861"/>
                        <a:pt x="141814" y="834684"/>
                        <a:pt x="141814" y="804862"/>
                      </a:cubicBezTo>
                      <a:cubicBezTo>
                        <a:pt x="141814" y="775039"/>
                        <a:pt x="165991" y="750862"/>
                        <a:pt x="195814" y="750861"/>
                      </a:cubicBezTo>
                      <a:cubicBezTo>
                        <a:pt x="210726" y="750862"/>
                        <a:pt x="224226" y="756906"/>
                        <a:pt x="233998" y="766678"/>
                      </a:cubicBezTo>
                      <a:close/>
                      <a:moveTo>
                        <a:pt x="590271" y="1197175"/>
                      </a:moveTo>
                      <a:cubicBezTo>
                        <a:pt x="600043" y="1206947"/>
                        <a:pt x="606088" y="1220447"/>
                        <a:pt x="606088" y="1235359"/>
                      </a:cubicBezTo>
                      <a:cubicBezTo>
                        <a:pt x="606088" y="1265182"/>
                        <a:pt x="581911" y="1289359"/>
                        <a:pt x="552088" y="1289359"/>
                      </a:cubicBezTo>
                      <a:cubicBezTo>
                        <a:pt x="522265" y="1289358"/>
                        <a:pt x="498087" y="1265181"/>
                        <a:pt x="498088" y="1235359"/>
                      </a:cubicBezTo>
                      <a:cubicBezTo>
                        <a:pt x="498088" y="1205536"/>
                        <a:pt x="522265" y="1181359"/>
                        <a:pt x="552088" y="1181359"/>
                      </a:cubicBezTo>
                      <a:cubicBezTo>
                        <a:pt x="566999" y="1181359"/>
                        <a:pt x="580499" y="1187403"/>
                        <a:pt x="590271" y="1197175"/>
                      </a:cubicBezTo>
                      <a:close/>
                      <a:moveTo>
                        <a:pt x="105784" y="594507"/>
                      </a:moveTo>
                      <a:cubicBezTo>
                        <a:pt x="121246" y="608781"/>
                        <a:pt x="127546" y="631443"/>
                        <a:pt x="119975" y="652490"/>
                      </a:cubicBezTo>
                      <a:cubicBezTo>
                        <a:pt x="109879" y="680552"/>
                        <a:pt x="78946" y="695118"/>
                        <a:pt x="50884" y="685023"/>
                      </a:cubicBezTo>
                      <a:cubicBezTo>
                        <a:pt x="22821" y="674927"/>
                        <a:pt x="8256" y="643993"/>
                        <a:pt x="18351" y="615931"/>
                      </a:cubicBezTo>
                      <a:cubicBezTo>
                        <a:pt x="28447" y="587868"/>
                        <a:pt x="59380" y="573303"/>
                        <a:pt x="87443" y="583398"/>
                      </a:cubicBezTo>
                      <a:cubicBezTo>
                        <a:pt x="94458" y="585922"/>
                        <a:pt x="100630" y="589748"/>
                        <a:pt x="105784" y="594507"/>
                      </a:cubicBezTo>
                      <a:close/>
                      <a:moveTo>
                        <a:pt x="693169" y="1260833"/>
                      </a:moveTo>
                      <a:cubicBezTo>
                        <a:pt x="702942" y="1270606"/>
                        <a:pt x="708986" y="1284105"/>
                        <a:pt x="708985" y="1299017"/>
                      </a:cubicBezTo>
                      <a:cubicBezTo>
                        <a:pt x="708986" y="1328840"/>
                        <a:pt x="684809" y="1353017"/>
                        <a:pt x="654986" y="1353017"/>
                      </a:cubicBezTo>
                      <a:cubicBezTo>
                        <a:pt x="625162" y="1353016"/>
                        <a:pt x="600985" y="1328839"/>
                        <a:pt x="600986" y="1299017"/>
                      </a:cubicBezTo>
                      <a:cubicBezTo>
                        <a:pt x="600985" y="1269194"/>
                        <a:pt x="625162" y="1245017"/>
                        <a:pt x="654985" y="1245016"/>
                      </a:cubicBezTo>
                      <a:cubicBezTo>
                        <a:pt x="669897" y="1245017"/>
                        <a:pt x="683397" y="1251061"/>
                        <a:pt x="693169" y="1260833"/>
                      </a:cubicBezTo>
                      <a:close/>
                      <a:moveTo>
                        <a:pt x="916312" y="1527819"/>
                      </a:moveTo>
                      <a:cubicBezTo>
                        <a:pt x="924660" y="1538833"/>
                        <a:pt x="928807" y="1553031"/>
                        <a:pt x="926773" y="1567803"/>
                      </a:cubicBezTo>
                      <a:cubicBezTo>
                        <a:pt x="922704" y="1597347"/>
                        <a:pt x="895456" y="1618001"/>
                        <a:pt x="865911" y="1613932"/>
                      </a:cubicBezTo>
                      <a:cubicBezTo>
                        <a:pt x="836367" y="1609864"/>
                        <a:pt x="815714" y="1582615"/>
                        <a:pt x="819782" y="1553071"/>
                      </a:cubicBezTo>
                      <a:cubicBezTo>
                        <a:pt x="823850" y="1523527"/>
                        <a:pt x="851099" y="1502874"/>
                        <a:pt x="880643" y="1506942"/>
                      </a:cubicBezTo>
                      <a:cubicBezTo>
                        <a:pt x="895416" y="1508976"/>
                        <a:pt x="907965" y="1516805"/>
                        <a:pt x="916312" y="1527819"/>
                      </a:cubicBezTo>
                      <a:close/>
                      <a:moveTo>
                        <a:pt x="834969" y="1398878"/>
                      </a:moveTo>
                      <a:cubicBezTo>
                        <a:pt x="844742" y="1408651"/>
                        <a:pt x="850786" y="1422150"/>
                        <a:pt x="850785" y="1437061"/>
                      </a:cubicBezTo>
                      <a:cubicBezTo>
                        <a:pt x="850786" y="1466885"/>
                        <a:pt x="826609" y="1491062"/>
                        <a:pt x="796786" y="1491062"/>
                      </a:cubicBezTo>
                      <a:cubicBezTo>
                        <a:pt x="766962" y="1491061"/>
                        <a:pt x="742785" y="1466884"/>
                        <a:pt x="742786" y="1437062"/>
                      </a:cubicBezTo>
                      <a:cubicBezTo>
                        <a:pt x="742785" y="1407238"/>
                        <a:pt x="766962" y="1383061"/>
                        <a:pt x="796785" y="1383061"/>
                      </a:cubicBezTo>
                      <a:cubicBezTo>
                        <a:pt x="811697" y="1383061"/>
                        <a:pt x="825197" y="1389106"/>
                        <a:pt x="834969" y="1398878"/>
                      </a:cubicBezTo>
                      <a:close/>
                      <a:moveTo>
                        <a:pt x="355005" y="809803"/>
                      </a:moveTo>
                      <a:cubicBezTo>
                        <a:pt x="364778" y="819576"/>
                        <a:pt x="370822" y="833076"/>
                        <a:pt x="370821" y="847987"/>
                      </a:cubicBezTo>
                      <a:cubicBezTo>
                        <a:pt x="370822" y="877810"/>
                        <a:pt x="346645" y="901987"/>
                        <a:pt x="316822" y="901987"/>
                      </a:cubicBezTo>
                      <a:cubicBezTo>
                        <a:pt x="286998" y="901987"/>
                        <a:pt x="262821" y="877810"/>
                        <a:pt x="262822" y="847987"/>
                      </a:cubicBezTo>
                      <a:cubicBezTo>
                        <a:pt x="262821" y="818164"/>
                        <a:pt x="286998" y="793987"/>
                        <a:pt x="316821" y="793987"/>
                      </a:cubicBezTo>
                      <a:cubicBezTo>
                        <a:pt x="331733" y="793987"/>
                        <a:pt x="345233" y="800031"/>
                        <a:pt x="355005" y="809803"/>
                      </a:cubicBezTo>
                      <a:close/>
                      <a:moveTo>
                        <a:pt x="555591" y="1031064"/>
                      </a:moveTo>
                      <a:cubicBezTo>
                        <a:pt x="565363" y="1040837"/>
                        <a:pt x="571407" y="1054337"/>
                        <a:pt x="571407" y="1069248"/>
                      </a:cubicBezTo>
                      <a:cubicBezTo>
                        <a:pt x="571407" y="1099071"/>
                        <a:pt x="547230" y="1123248"/>
                        <a:pt x="517407" y="1123248"/>
                      </a:cubicBezTo>
                      <a:cubicBezTo>
                        <a:pt x="487584" y="1123248"/>
                        <a:pt x="463407" y="1099071"/>
                        <a:pt x="463407" y="1069248"/>
                      </a:cubicBezTo>
                      <a:cubicBezTo>
                        <a:pt x="463407" y="1039425"/>
                        <a:pt x="487584" y="1015248"/>
                        <a:pt x="517407" y="1015248"/>
                      </a:cubicBezTo>
                      <a:cubicBezTo>
                        <a:pt x="532318" y="1015248"/>
                        <a:pt x="545819" y="1021292"/>
                        <a:pt x="555591" y="1031064"/>
                      </a:cubicBezTo>
                      <a:close/>
                      <a:moveTo>
                        <a:pt x="487078" y="929258"/>
                      </a:moveTo>
                      <a:cubicBezTo>
                        <a:pt x="496851" y="939031"/>
                        <a:pt x="502895" y="952530"/>
                        <a:pt x="502894" y="967441"/>
                      </a:cubicBezTo>
                      <a:cubicBezTo>
                        <a:pt x="502895" y="997265"/>
                        <a:pt x="478718" y="1021442"/>
                        <a:pt x="448895" y="1021442"/>
                      </a:cubicBezTo>
                      <a:cubicBezTo>
                        <a:pt x="419071" y="1021441"/>
                        <a:pt x="394894" y="997264"/>
                        <a:pt x="394895" y="967442"/>
                      </a:cubicBezTo>
                      <a:cubicBezTo>
                        <a:pt x="394894" y="937618"/>
                        <a:pt x="419071" y="913441"/>
                        <a:pt x="448894" y="913441"/>
                      </a:cubicBezTo>
                      <a:cubicBezTo>
                        <a:pt x="463806" y="913441"/>
                        <a:pt x="477306" y="919486"/>
                        <a:pt x="487078" y="929258"/>
                      </a:cubicBezTo>
                      <a:close/>
                      <a:moveTo>
                        <a:pt x="251999" y="635580"/>
                      </a:moveTo>
                      <a:cubicBezTo>
                        <a:pt x="261772" y="645352"/>
                        <a:pt x="267816" y="658852"/>
                        <a:pt x="267816" y="673763"/>
                      </a:cubicBezTo>
                      <a:cubicBezTo>
                        <a:pt x="267816" y="703586"/>
                        <a:pt x="243639" y="727763"/>
                        <a:pt x="213816" y="727764"/>
                      </a:cubicBezTo>
                      <a:cubicBezTo>
                        <a:pt x="183992" y="727763"/>
                        <a:pt x="159815" y="703586"/>
                        <a:pt x="159816" y="673763"/>
                      </a:cubicBezTo>
                      <a:cubicBezTo>
                        <a:pt x="159816" y="643940"/>
                        <a:pt x="183992" y="619763"/>
                        <a:pt x="213815" y="619763"/>
                      </a:cubicBezTo>
                      <a:cubicBezTo>
                        <a:pt x="228727" y="619763"/>
                        <a:pt x="242227" y="625808"/>
                        <a:pt x="251999" y="635580"/>
                      </a:cubicBezTo>
                      <a:close/>
                      <a:moveTo>
                        <a:pt x="650002" y="1103118"/>
                      </a:moveTo>
                      <a:cubicBezTo>
                        <a:pt x="659774" y="1112891"/>
                        <a:pt x="665818" y="1126391"/>
                        <a:pt x="665818" y="1141302"/>
                      </a:cubicBezTo>
                      <a:cubicBezTo>
                        <a:pt x="665818" y="1171125"/>
                        <a:pt x="641641" y="1195302"/>
                        <a:pt x="611818" y="1195302"/>
                      </a:cubicBezTo>
                      <a:cubicBezTo>
                        <a:pt x="581995" y="1195302"/>
                        <a:pt x="557818" y="1171125"/>
                        <a:pt x="557818" y="1141302"/>
                      </a:cubicBezTo>
                      <a:cubicBezTo>
                        <a:pt x="557818" y="1111479"/>
                        <a:pt x="581995" y="1087302"/>
                        <a:pt x="611818" y="1087302"/>
                      </a:cubicBezTo>
                      <a:cubicBezTo>
                        <a:pt x="626730" y="1087302"/>
                        <a:pt x="640230" y="1093347"/>
                        <a:pt x="650002" y="1103118"/>
                      </a:cubicBezTo>
                      <a:close/>
                      <a:moveTo>
                        <a:pt x="826035" y="1284376"/>
                      </a:moveTo>
                      <a:cubicBezTo>
                        <a:pt x="835807" y="1294148"/>
                        <a:pt x="841851" y="1307648"/>
                        <a:pt x="841851" y="1322559"/>
                      </a:cubicBezTo>
                      <a:cubicBezTo>
                        <a:pt x="841851" y="1352383"/>
                        <a:pt x="817674" y="1376560"/>
                        <a:pt x="787852" y="1376560"/>
                      </a:cubicBezTo>
                      <a:cubicBezTo>
                        <a:pt x="758028" y="1376559"/>
                        <a:pt x="733851" y="1352382"/>
                        <a:pt x="733851" y="1322560"/>
                      </a:cubicBezTo>
                      <a:cubicBezTo>
                        <a:pt x="733851" y="1292736"/>
                        <a:pt x="758028" y="1268559"/>
                        <a:pt x="787851" y="1268559"/>
                      </a:cubicBezTo>
                      <a:cubicBezTo>
                        <a:pt x="802763" y="1268560"/>
                        <a:pt x="816263" y="1274604"/>
                        <a:pt x="826035" y="1284376"/>
                      </a:cubicBezTo>
                      <a:close/>
                      <a:moveTo>
                        <a:pt x="161981" y="460786"/>
                      </a:moveTo>
                      <a:cubicBezTo>
                        <a:pt x="177443" y="475061"/>
                        <a:pt x="183743" y="497723"/>
                        <a:pt x="176172" y="518770"/>
                      </a:cubicBezTo>
                      <a:cubicBezTo>
                        <a:pt x="166076" y="546831"/>
                        <a:pt x="135142" y="561397"/>
                        <a:pt x="107080" y="551302"/>
                      </a:cubicBezTo>
                      <a:cubicBezTo>
                        <a:pt x="79018" y="541206"/>
                        <a:pt x="64452" y="510272"/>
                        <a:pt x="74548" y="482210"/>
                      </a:cubicBezTo>
                      <a:cubicBezTo>
                        <a:pt x="84643" y="454148"/>
                        <a:pt x="115577" y="439582"/>
                        <a:pt x="143640" y="449678"/>
                      </a:cubicBezTo>
                      <a:cubicBezTo>
                        <a:pt x="150655" y="452202"/>
                        <a:pt x="156827" y="456028"/>
                        <a:pt x="161981" y="460786"/>
                      </a:cubicBezTo>
                      <a:close/>
                      <a:moveTo>
                        <a:pt x="949467" y="1389938"/>
                      </a:moveTo>
                      <a:cubicBezTo>
                        <a:pt x="959239" y="1399710"/>
                        <a:pt x="965284" y="1413210"/>
                        <a:pt x="965284" y="1428121"/>
                      </a:cubicBezTo>
                      <a:cubicBezTo>
                        <a:pt x="965284" y="1457944"/>
                        <a:pt x="941107" y="1482121"/>
                        <a:pt x="911284" y="1482122"/>
                      </a:cubicBezTo>
                      <a:cubicBezTo>
                        <a:pt x="881460" y="1482121"/>
                        <a:pt x="857283" y="1457944"/>
                        <a:pt x="857284" y="1428121"/>
                      </a:cubicBezTo>
                      <a:cubicBezTo>
                        <a:pt x="857284" y="1398298"/>
                        <a:pt x="881461" y="1374121"/>
                        <a:pt x="911283" y="1374121"/>
                      </a:cubicBezTo>
                      <a:cubicBezTo>
                        <a:pt x="926195" y="1374121"/>
                        <a:pt x="939695" y="1380166"/>
                        <a:pt x="949467" y="1389938"/>
                      </a:cubicBezTo>
                      <a:close/>
                      <a:moveTo>
                        <a:pt x="762909" y="1158525"/>
                      </a:moveTo>
                      <a:cubicBezTo>
                        <a:pt x="772681" y="1168297"/>
                        <a:pt x="778726" y="1181798"/>
                        <a:pt x="778726" y="1196709"/>
                      </a:cubicBezTo>
                      <a:cubicBezTo>
                        <a:pt x="778726" y="1226532"/>
                        <a:pt x="754549" y="1250709"/>
                        <a:pt x="724726" y="1250709"/>
                      </a:cubicBezTo>
                      <a:cubicBezTo>
                        <a:pt x="694902" y="1250709"/>
                        <a:pt x="670725" y="1226532"/>
                        <a:pt x="670726" y="1196709"/>
                      </a:cubicBezTo>
                      <a:cubicBezTo>
                        <a:pt x="670726" y="1166886"/>
                        <a:pt x="694903" y="1142709"/>
                        <a:pt x="724725" y="1142709"/>
                      </a:cubicBezTo>
                      <a:cubicBezTo>
                        <a:pt x="739637" y="1142709"/>
                        <a:pt x="753137" y="1148753"/>
                        <a:pt x="762909" y="1158525"/>
                      </a:cubicBezTo>
                      <a:close/>
                      <a:moveTo>
                        <a:pt x="1049685" y="1505409"/>
                      </a:moveTo>
                      <a:cubicBezTo>
                        <a:pt x="1058034" y="1516423"/>
                        <a:pt x="1062180" y="1530621"/>
                        <a:pt x="1060146" y="1545394"/>
                      </a:cubicBezTo>
                      <a:cubicBezTo>
                        <a:pt x="1056078" y="1574938"/>
                        <a:pt x="1028829" y="1595591"/>
                        <a:pt x="999284" y="1591523"/>
                      </a:cubicBezTo>
                      <a:cubicBezTo>
                        <a:pt x="969740" y="1587455"/>
                        <a:pt x="949087" y="1560206"/>
                        <a:pt x="953155" y="1530662"/>
                      </a:cubicBezTo>
                      <a:cubicBezTo>
                        <a:pt x="957223" y="1501117"/>
                        <a:pt x="984472" y="1480464"/>
                        <a:pt x="1014016" y="1484532"/>
                      </a:cubicBezTo>
                      <a:cubicBezTo>
                        <a:pt x="1028789" y="1486567"/>
                        <a:pt x="1041338" y="1494396"/>
                        <a:pt x="1049685" y="1505409"/>
                      </a:cubicBezTo>
                      <a:close/>
                      <a:moveTo>
                        <a:pt x="372466" y="676350"/>
                      </a:moveTo>
                      <a:cubicBezTo>
                        <a:pt x="382239" y="686123"/>
                        <a:pt x="388283" y="699622"/>
                        <a:pt x="388282" y="714533"/>
                      </a:cubicBezTo>
                      <a:cubicBezTo>
                        <a:pt x="388283" y="744357"/>
                        <a:pt x="364106" y="768534"/>
                        <a:pt x="334283" y="768534"/>
                      </a:cubicBezTo>
                      <a:cubicBezTo>
                        <a:pt x="304459" y="768533"/>
                        <a:pt x="280282" y="744356"/>
                        <a:pt x="280283" y="714534"/>
                      </a:cubicBezTo>
                      <a:cubicBezTo>
                        <a:pt x="280282" y="684710"/>
                        <a:pt x="304459" y="660533"/>
                        <a:pt x="334282" y="660533"/>
                      </a:cubicBezTo>
                      <a:cubicBezTo>
                        <a:pt x="349194" y="660533"/>
                        <a:pt x="362694" y="666578"/>
                        <a:pt x="372466" y="676350"/>
                      </a:cubicBezTo>
                      <a:close/>
                      <a:moveTo>
                        <a:pt x="471899" y="791893"/>
                      </a:moveTo>
                      <a:cubicBezTo>
                        <a:pt x="481672" y="801666"/>
                        <a:pt x="487715" y="815165"/>
                        <a:pt x="487715" y="830077"/>
                      </a:cubicBezTo>
                      <a:cubicBezTo>
                        <a:pt x="487715" y="859900"/>
                        <a:pt x="463538" y="884077"/>
                        <a:pt x="433716" y="884077"/>
                      </a:cubicBezTo>
                      <a:cubicBezTo>
                        <a:pt x="403892" y="884076"/>
                        <a:pt x="379715" y="859899"/>
                        <a:pt x="379715" y="830077"/>
                      </a:cubicBezTo>
                      <a:cubicBezTo>
                        <a:pt x="379715" y="800254"/>
                        <a:pt x="403892" y="776077"/>
                        <a:pt x="433715" y="776077"/>
                      </a:cubicBezTo>
                      <a:cubicBezTo>
                        <a:pt x="448627" y="776077"/>
                        <a:pt x="462127" y="782121"/>
                        <a:pt x="471899" y="791893"/>
                      </a:cubicBezTo>
                      <a:close/>
                      <a:moveTo>
                        <a:pt x="298819" y="524150"/>
                      </a:moveTo>
                      <a:cubicBezTo>
                        <a:pt x="308592" y="533922"/>
                        <a:pt x="314635" y="547422"/>
                        <a:pt x="314635" y="562333"/>
                      </a:cubicBezTo>
                      <a:cubicBezTo>
                        <a:pt x="314635" y="592156"/>
                        <a:pt x="290458" y="616333"/>
                        <a:pt x="260636" y="616333"/>
                      </a:cubicBezTo>
                      <a:cubicBezTo>
                        <a:pt x="230812" y="616333"/>
                        <a:pt x="206635" y="592156"/>
                        <a:pt x="206635" y="562333"/>
                      </a:cubicBezTo>
                      <a:cubicBezTo>
                        <a:pt x="206635" y="532510"/>
                        <a:pt x="230812" y="508333"/>
                        <a:pt x="260635" y="508333"/>
                      </a:cubicBezTo>
                      <a:cubicBezTo>
                        <a:pt x="275547" y="508333"/>
                        <a:pt x="289047" y="514378"/>
                        <a:pt x="298819" y="524150"/>
                      </a:cubicBezTo>
                      <a:close/>
                      <a:moveTo>
                        <a:pt x="665694" y="964126"/>
                      </a:moveTo>
                      <a:cubicBezTo>
                        <a:pt x="675466" y="973898"/>
                        <a:pt x="681511" y="987398"/>
                        <a:pt x="681510" y="1002310"/>
                      </a:cubicBezTo>
                      <a:cubicBezTo>
                        <a:pt x="681511" y="1032133"/>
                        <a:pt x="657334" y="1056310"/>
                        <a:pt x="627511" y="1056310"/>
                      </a:cubicBezTo>
                      <a:cubicBezTo>
                        <a:pt x="597687" y="1056309"/>
                        <a:pt x="573510" y="1032132"/>
                        <a:pt x="573511" y="1002310"/>
                      </a:cubicBezTo>
                      <a:cubicBezTo>
                        <a:pt x="573510" y="972487"/>
                        <a:pt x="597687" y="948310"/>
                        <a:pt x="627510" y="948309"/>
                      </a:cubicBezTo>
                      <a:cubicBezTo>
                        <a:pt x="642422" y="948310"/>
                        <a:pt x="655922" y="954354"/>
                        <a:pt x="665694" y="964126"/>
                      </a:cubicBezTo>
                      <a:close/>
                      <a:moveTo>
                        <a:pt x="593305" y="862709"/>
                      </a:moveTo>
                      <a:cubicBezTo>
                        <a:pt x="603078" y="872482"/>
                        <a:pt x="609122" y="885981"/>
                        <a:pt x="609122" y="900893"/>
                      </a:cubicBezTo>
                      <a:cubicBezTo>
                        <a:pt x="609122" y="930716"/>
                        <a:pt x="584945" y="954893"/>
                        <a:pt x="555122" y="954893"/>
                      </a:cubicBezTo>
                      <a:cubicBezTo>
                        <a:pt x="525298" y="954892"/>
                        <a:pt x="501121" y="930715"/>
                        <a:pt x="501122" y="900893"/>
                      </a:cubicBezTo>
                      <a:cubicBezTo>
                        <a:pt x="501122" y="871070"/>
                        <a:pt x="525298" y="846893"/>
                        <a:pt x="555121" y="846892"/>
                      </a:cubicBezTo>
                      <a:cubicBezTo>
                        <a:pt x="570033" y="846893"/>
                        <a:pt x="583533" y="852937"/>
                        <a:pt x="593305" y="862709"/>
                      </a:cubicBezTo>
                      <a:close/>
                      <a:moveTo>
                        <a:pt x="941072" y="1277797"/>
                      </a:moveTo>
                      <a:cubicBezTo>
                        <a:pt x="950845" y="1287570"/>
                        <a:pt x="956889" y="1301069"/>
                        <a:pt x="956889" y="1315981"/>
                      </a:cubicBezTo>
                      <a:cubicBezTo>
                        <a:pt x="956889" y="1345804"/>
                        <a:pt x="932712" y="1369981"/>
                        <a:pt x="902889" y="1369981"/>
                      </a:cubicBezTo>
                      <a:cubicBezTo>
                        <a:pt x="873065" y="1369980"/>
                        <a:pt x="848888" y="1345803"/>
                        <a:pt x="848889" y="1315981"/>
                      </a:cubicBezTo>
                      <a:cubicBezTo>
                        <a:pt x="848889" y="1286158"/>
                        <a:pt x="873065" y="1261981"/>
                        <a:pt x="902888" y="1261980"/>
                      </a:cubicBezTo>
                      <a:cubicBezTo>
                        <a:pt x="917800" y="1261981"/>
                        <a:pt x="931300" y="1268025"/>
                        <a:pt x="941072" y="1277797"/>
                      </a:cubicBezTo>
                      <a:close/>
                      <a:moveTo>
                        <a:pt x="761042" y="1042417"/>
                      </a:moveTo>
                      <a:cubicBezTo>
                        <a:pt x="770814" y="1052189"/>
                        <a:pt x="776858" y="1065689"/>
                        <a:pt x="776858" y="1080600"/>
                      </a:cubicBezTo>
                      <a:cubicBezTo>
                        <a:pt x="776858" y="1110423"/>
                        <a:pt x="752681" y="1134600"/>
                        <a:pt x="722859" y="1134601"/>
                      </a:cubicBezTo>
                      <a:cubicBezTo>
                        <a:pt x="693035" y="1134600"/>
                        <a:pt x="668858" y="1110423"/>
                        <a:pt x="668858" y="1080600"/>
                      </a:cubicBezTo>
                      <a:cubicBezTo>
                        <a:pt x="668858" y="1050777"/>
                        <a:pt x="693035" y="1026600"/>
                        <a:pt x="722858" y="1026600"/>
                      </a:cubicBezTo>
                      <a:cubicBezTo>
                        <a:pt x="737770" y="1026600"/>
                        <a:pt x="751270" y="1032645"/>
                        <a:pt x="761042" y="1042417"/>
                      </a:cubicBezTo>
                      <a:close/>
                      <a:moveTo>
                        <a:pt x="885860" y="1173438"/>
                      </a:moveTo>
                      <a:cubicBezTo>
                        <a:pt x="895632" y="1183211"/>
                        <a:pt x="901676" y="1196711"/>
                        <a:pt x="901676" y="1211622"/>
                      </a:cubicBezTo>
                      <a:cubicBezTo>
                        <a:pt x="901676" y="1241445"/>
                        <a:pt x="877499" y="1265622"/>
                        <a:pt x="847676" y="1265622"/>
                      </a:cubicBezTo>
                      <a:cubicBezTo>
                        <a:pt x="817853" y="1265622"/>
                        <a:pt x="793676" y="1241445"/>
                        <a:pt x="793676" y="1211622"/>
                      </a:cubicBezTo>
                      <a:cubicBezTo>
                        <a:pt x="793676" y="1181799"/>
                        <a:pt x="817853" y="1157622"/>
                        <a:pt x="847676" y="1157622"/>
                      </a:cubicBezTo>
                      <a:cubicBezTo>
                        <a:pt x="862588" y="1157622"/>
                        <a:pt x="876088" y="1163666"/>
                        <a:pt x="885860" y="1173438"/>
                      </a:cubicBezTo>
                      <a:close/>
                      <a:moveTo>
                        <a:pt x="496087" y="668302"/>
                      </a:moveTo>
                      <a:cubicBezTo>
                        <a:pt x="505860" y="678075"/>
                        <a:pt x="511904" y="691574"/>
                        <a:pt x="511903" y="706485"/>
                      </a:cubicBezTo>
                      <a:cubicBezTo>
                        <a:pt x="511904" y="736309"/>
                        <a:pt x="487727" y="760486"/>
                        <a:pt x="457904" y="760486"/>
                      </a:cubicBezTo>
                      <a:cubicBezTo>
                        <a:pt x="428080" y="760485"/>
                        <a:pt x="403903" y="736308"/>
                        <a:pt x="403904" y="706486"/>
                      </a:cubicBezTo>
                      <a:cubicBezTo>
                        <a:pt x="403903" y="676662"/>
                        <a:pt x="428080" y="652485"/>
                        <a:pt x="457903" y="652485"/>
                      </a:cubicBezTo>
                      <a:cubicBezTo>
                        <a:pt x="472815" y="652485"/>
                        <a:pt x="486315" y="658530"/>
                        <a:pt x="496087" y="668302"/>
                      </a:cubicBezTo>
                      <a:close/>
                      <a:moveTo>
                        <a:pt x="1067538" y="1359848"/>
                      </a:moveTo>
                      <a:cubicBezTo>
                        <a:pt x="1077310" y="1369620"/>
                        <a:pt x="1083354" y="1383120"/>
                        <a:pt x="1083354" y="1398031"/>
                      </a:cubicBezTo>
                      <a:cubicBezTo>
                        <a:pt x="1083354" y="1427854"/>
                        <a:pt x="1059177" y="1452031"/>
                        <a:pt x="1029354" y="1452032"/>
                      </a:cubicBezTo>
                      <a:cubicBezTo>
                        <a:pt x="999531" y="1452031"/>
                        <a:pt x="975354" y="1427854"/>
                        <a:pt x="975354" y="1398031"/>
                      </a:cubicBezTo>
                      <a:cubicBezTo>
                        <a:pt x="975354" y="1368208"/>
                        <a:pt x="999531" y="1344031"/>
                        <a:pt x="1029354" y="1344031"/>
                      </a:cubicBezTo>
                      <a:cubicBezTo>
                        <a:pt x="1044266" y="1344031"/>
                        <a:pt x="1057766" y="1350076"/>
                        <a:pt x="1067538" y="1359848"/>
                      </a:cubicBezTo>
                      <a:close/>
                      <a:moveTo>
                        <a:pt x="230876" y="339840"/>
                      </a:moveTo>
                      <a:cubicBezTo>
                        <a:pt x="246338" y="354114"/>
                        <a:pt x="252638" y="376777"/>
                        <a:pt x="245067" y="397823"/>
                      </a:cubicBezTo>
                      <a:cubicBezTo>
                        <a:pt x="234971" y="425885"/>
                        <a:pt x="204037" y="440451"/>
                        <a:pt x="175975" y="430355"/>
                      </a:cubicBezTo>
                      <a:cubicBezTo>
                        <a:pt x="147912" y="420260"/>
                        <a:pt x="133347" y="389326"/>
                        <a:pt x="143443" y="361263"/>
                      </a:cubicBezTo>
                      <a:cubicBezTo>
                        <a:pt x="153538" y="333201"/>
                        <a:pt x="184472" y="318636"/>
                        <a:pt x="212534" y="328731"/>
                      </a:cubicBezTo>
                      <a:cubicBezTo>
                        <a:pt x="219550" y="331255"/>
                        <a:pt x="225722" y="335082"/>
                        <a:pt x="230876" y="339840"/>
                      </a:cubicBezTo>
                      <a:close/>
                      <a:moveTo>
                        <a:pt x="419431" y="563401"/>
                      </a:moveTo>
                      <a:cubicBezTo>
                        <a:pt x="429203" y="573173"/>
                        <a:pt x="435247" y="586673"/>
                        <a:pt x="435247" y="601584"/>
                      </a:cubicBezTo>
                      <a:cubicBezTo>
                        <a:pt x="435247" y="631407"/>
                        <a:pt x="411070" y="655584"/>
                        <a:pt x="381247" y="655585"/>
                      </a:cubicBezTo>
                      <a:cubicBezTo>
                        <a:pt x="351424" y="655584"/>
                        <a:pt x="327247" y="631407"/>
                        <a:pt x="327247" y="601584"/>
                      </a:cubicBezTo>
                      <a:cubicBezTo>
                        <a:pt x="327247" y="571761"/>
                        <a:pt x="351424" y="547584"/>
                        <a:pt x="381247" y="547584"/>
                      </a:cubicBezTo>
                      <a:cubicBezTo>
                        <a:pt x="396159" y="547584"/>
                        <a:pt x="409659" y="553629"/>
                        <a:pt x="419431" y="563401"/>
                      </a:cubicBezTo>
                      <a:close/>
                      <a:moveTo>
                        <a:pt x="590502" y="740353"/>
                      </a:moveTo>
                      <a:cubicBezTo>
                        <a:pt x="600274" y="750126"/>
                        <a:pt x="606318" y="763626"/>
                        <a:pt x="606318" y="778537"/>
                      </a:cubicBezTo>
                      <a:cubicBezTo>
                        <a:pt x="606318" y="808360"/>
                        <a:pt x="582141" y="832537"/>
                        <a:pt x="552318" y="832537"/>
                      </a:cubicBezTo>
                      <a:cubicBezTo>
                        <a:pt x="522495" y="832537"/>
                        <a:pt x="498318" y="808360"/>
                        <a:pt x="498318" y="778537"/>
                      </a:cubicBezTo>
                      <a:cubicBezTo>
                        <a:pt x="498318" y="748714"/>
                        <a:pt x="522495" y="724537"/>
                        <a:pt x="552318" y="724537"/>
                      </a:cubicBezTo>
                      <a:cubicBezTo>
                        <a:pt x="567229" y="724537"/>
                        <a:pt x="580730" y="730581"/>
                        <a:pt x="590502" y="740353"/>
                      </a:cubicBezTo>
                      <a:close/>
                      <a:moveTo>
                        <a:pt x="1178028" y="1450348"/>
                      </a:moveTo>
                      <a:cubicBezTo>
                        <a:pt x="1186376" y="1461363"/>
                        <a:pt x="1190522" y="1475561"/>
                        <a:pt x="1188488" y="1490333"/>
                      </a:cubicBezTo>
                      <a:cubicBezTo>
                        <a:pt x="1184420" y="1519877"/>
                        <a:pt x="1157171" y="1540530"/>
                        <a:pt x="1127627" y="1536462"/>
                      </a:cubicBezTo>
                      <a:cubicBezTo>
                        <a:pt x="1098082" y="1532394"/>
                        <a:pt x="1077429" y="1505145"/>
                        <a:pt x="1081497" y="1475601"/>
                      </a:cubicBezTo>
                      <a:cubicBezTo>
                        <a:pt x="1085565" y="1446057"/>
                        <a:pt x="1112814" y="1425403"/>
                        <a:pt x="1142359" y="1429472"/>
                      </a:cubicBezTo>
                      <a:cubicBezTo>
                        <a:pt x="1157130" y="1431505"/>
                        <a:pt x="1169680" y="1439335"/>
                        <a:pt x="1178028" y="1450348"/>
                      </a:cubicBezTo>
                      <a:close/>
                      <a:moveTo>
                        <a:pt x="886395" y="1048351"/>
                      </a:moveTo>
                      <a:cubicBezTo>
                        <a:pt x="896168" y="1058124"/>
                        <a:pt x="902211" y="1071623"/>
                        <a:pt x="902211" y="1086534"/>
                      </a:cubicBezTo>
                      <a:cubicBezTo>
                        <a:pt x="902212" y="1116358"/>
                        <a:pt x="878035" y="1140535"/>
                        <a:pt x="848212" y="1140535"/>
                      </a:cubicBezTo>
                      <a:cubicBezTo>
                        <a:pt x="818388" y="1140534"/>
                        <a:pt x="794211" y="1116357"/>
                        <a:pt x="794211" y="1086535"/>
                      </a:cubicBezTo>
                      <a:cubicBezTo>
                        <a:pt x="794211" y="1056711"/>
                        <a:pt x="818388" y="1032534"/>
                        <a:pt x="848211" y="1032534"/>
                      </a:cubicBezTo>
                      <a:cubicBezTo>
                        <a:pt x="863123" y="1032535"/>
                        <a:pt x="876623" y="1038579"/>
                        <a:pt x="886395" y="1048351"/>
                      </a:cubicBezTo>
                      <a:close/>
                      <a:moveTo>
                        <a:pt x="755255" y="887564"/>
                      </a:moveTo>
                      <a:cubicBezTo>
                        <a:pt x="765027" y="897336"/>
                        <a:pt x="771072" y="910837"/>
                        <a:pt x="771072" y="925748"/>
                      </a:cubicBezTo>
                      <a:cubicBezTo>
                        <a:pt x="771072" y="955571"/>
                        <a:pt x="746895" y="979748"/>
                        <a:pt x="717072" y="979748"/>
                      </a:cubicBezTo>
                      <a:cubicBezTo>
                        <a:pt x="687248" y="979748"/>
                        <a:pt x="663071" y="955571"/>
                        <a:pt x="663072" y="925748"/>
                      </a:cubicBezTo>
                      <a:cubicBezTo>
                        <a:pt x="663072" y="895925"/>
                        <a:pt x="687249" y="871748"/>
                        <a:pt x="717072" y="871748"/>
                      </a:cubicBezTo>
                      <a:cubicBezTo>
                        <a:pt x="731983" y="871748"/>
                        <a:pt x="745483" y="877792"/>
                        <a:pt x="755255" y="887564"/>
                      </a:cubicBezTo>
                      <a:close/>
                      <a:moveTo>
                        <a:pt x="361295" y="409619"/>
                      </a:moveTo>
                      <a:cubicBezTo>
                        <a:pt x="371067" y="419392"/>
                        <a:pt x="377111" y="432891"/>
                        <a:pt x="377111" y="447803"/>
                      </a:cubicBezTo>
                      <a:cubicBezTo>
                        <a:pt x="377111" y="477626"/>
                        <a:pt x="352934" y="501803"/>
                        <a:pt x="323111" y="501803"/>
                      </a:cubicBezTo>
                      <a:cubicBezTo>
                        <a:pt x="293288" y="501802"/>
                        <a:pt x="269111" y="477625"/>
                        <a:pt x="269111" y="447803"/>
                      </a:cubicBezTo>
                      <a:cubicBezTo>
                        <a:pt x="269111" y="417980"/>
                        <a:pt x="293288" y="393803"/>
                        <a:pt x="323111" y="393802"/>
                      </a:cubicBezTo>
                      <a:cubicBezTo>
                        <a:pt x="338023" y="393803"/>
                        <a:pt x="351523" y="399847"/>
                        <a:pt x="361295" y="409619"/>
                      </a:cubicBezTo>
                      <a:close/>
                      <a:moveTo>
                        <a:pt x="1056788" y="1248247"/>
                      </a:moveTo>
                      <a:cubicBezTo>
                        <a:pt x="1066560" y="1258019"/>
                        <a:pt x="1072604" y="1271520"/>
                        <a:pt x="1072604" y="1286431"/>
                      </a:cubicBezTo>
                      <a:cubicBezTo>
                        <a:pt x="1072604" y="1316254"/>
                        <a:pt x="1048427" y="1340431"/>
                        <a:pt x="1018604" y="1340431"/>
                      </a:cubicBezTo>
                      <a:cubicBezTo>
                        <a:pt x="988781" y="1340431"/>
                        <a:pt x="964604" y="1316254"/>
                        <a:pt x="964604" y="1286431"/>
                      </a:cubicBezTo>
                      <a:cubicBezTo>
                        <a:pt x="964604" y="1256608"/>
                        <a:pt x="988781" y="1232431"/>
                        <a:pt x="1018604" y="1232431"/>
                      </a:cubicBezTo>
                      <a:cubicBezTo>
                        <a:pt x="1033515" y="1232431"/>
                        <a:pt x="1047016" y="1238476"/>
                        <a:pt x="1056788" y="1248247"/>
                      </a:cubicBezTo>
                      <a:close/>
                      <a:moveTo>
                        <a:pt x="1001034" y="1141534"/>
                      </a:moveTo>
                      <a:cubicBezTo>
                        <a:pt x="1010806" y="1151307"/>
                        <a:pt x="1016850" y="1164806"/>
                        <a:pt x="1016850" y="1179718"/>
                      </a:cubicBezTo>
                      <a:cubicBezTo>
                        <a:pt x="1016850" y="1209541"/>
                        <a:pt x="992673" y="1233718"/>
                        <a:pt x="962850" y="1233718"/>
                      </a:cubicBezTo>
                      <a:cubicBezTo>
                        <a:pt x="933027" y="1233717"/>
                        <a:pt x="908850" y="1209540"/>
                        <a:pt x="908850" y="1179718"/>
                      </a:cubicBezTo>
                      <a:cubicBezTo>
                        <a:pt x="908850" y="1149895"/>
                        <a:pt x="933027" y="1125718"/>
                        <a:pt x="962850" y="1125717"/>
                      </a:cubicBezTo>
                      <a:cubicBezTo>
                        <a:pt x="977762" y="1125718"/>
                        <a:pt x="991262" y="1131762"/>
                        <a:pt x="1001034" y="1141534"/>
                      </a:cubicBezTo>
                      <a:close/>
                      <a:moveTo>
                        <a:pt x="547623" y="555783"/>
                      </a:moveTo>
                      <a:cubicBezTo>
                        <a:pt x="557396" y="565556"/>
                        <a:pt x="563440" y="579055"/>
                        <a:pt x="563440" y="593967"/>
                      </a:cubicBezTo>
                      <a:cubicBezTo>
                        <a:pt x="563440" y="623790"/>
                        <a:pt x="539263" y="647967"/>
                        <a:pt x="509440" y="647967"/>
                      </a:cubicBezTo>
                      <a:cubicBezTo>
                        <a:pt x="479617" y="647966"/>
                        <a:pt x="455440" y="623789"/>
                        <a:pt x="455440" y="593967"/>
                      </a:cubicBezTo>
                      <a:cubicBezTo>
                        <a:pt x="455440" y="564144"/>
                        <a:pt x="479617" y="539967"/>
                        <a:pt x="509440" y="539966"/>
                      </a:cubicBezTo>
                      <a:cubicBezTo>
                        <a:pt x="524351" y="539967"/>
                        <a:pt x="537851" y="546011"/>
                        <a:pt x="547623" y="555783"/>
                      </a:cubicBezTo>
                      <a:close/>
                      <a:moveTo>
                        <a:pt x="864331" y="934929"/>
                      </a:moveTo>
                      <a:cubicBezTo>
                        <a:pt x="874103" y="944701"/>
                        <a:pt x="880148" y="958201"/>
                        <a:pt x="880148" y="973112"/>
                      </a:cubicBezTo>
                      <a:cubicBezTo>
                        <a:pt x="880148" y="1002935"/>
                        <a:pt x="855971" y="1027112"/>
                        <a:pt x="826148" y="1027113"/>
                      </a:cubicBezTo>
                      <a:cubicBezTo>
                        <a:pt x="796324" y="1027112"/>
                        <a:pt x="772147" y="1002935"/>
                        <a:pt x="772148" y="973112"/>
                      </a:cubicBezTo>
                      <a:cubicBezTo>
                        <a:pt x="772148" y="943289"/>
                        <a:pt x="796325" y="919112"/>
                        <a:pt x="826148" y="919112"/>
                      </a:cubicBezTo>
                      <a:cubicBezTo>
                        <a:pt x="841059" y="919112"/>
                        <a:pt x="854559" y="925157"/>
                        <a:pt x="864331" y="934929"/>
                      </a:cubicBezTo>
                      <a:close/>
                      <a:moveTo>
                        <a:pt x="1164048" y="1298505"/>
                      </a:moveTo>
                      <a:cubicBezTo>
                        <a:pt x="1173821" y="1308278"/>
                        <a:pt x="1179865" y="1321777"/>
                        <a:pt x="1179865" y="1336689"/>
                      </a:cubicBezTo>
                      <a:cubicBezTo>
                        <a:pt x="1179865" y="1366512"/>
                        <a:pt x="1155688" y="1390689"/>
                        <a:pt x="1125865" y="1390689"/>
                      </a:cubicBezTo>
                      <a:cubicBezTo>
                        <a:pt x="1096041" y="1390688"/>
                        <a:pt x="1071864" y="1366511"/>
                        <a:pt x="1071865" y="1336689"/>
                      </a:cubicBezTo>
                      <a:cubicBezTo>
                        <a:pt x="1071865" y="1306866"/>
                        <a:pt x="1096042" y="1282689"/>
                        <a:pt x="1125865" y="1282688"/>
                      </a:cubicBezTo>
                      <a:cubicBezTo>
                        <a:pt x="1140776" y="1282689"/>
                        <a:pt x="1154276" y="1288733"/>
                        <a:pt x="1164048" y="1298505"/>
                      </a:cubicBezTo>
                      <a:close/>
                      <a:moveTo>
                        <a:pt x="299607" y="237236"/>
                      </a:moveTo>
                      <a:cubicBezTo>
                        <a:pt x="309379" y="247008"/>
                        <a:pt x="315423" y="260508"/>
                        <a:pt x="315423" y="275419"/>
                      </a:cubicBezTo>
                      <a:cubicBezTo>
                        <a:pt x="315424" y="305243"/>
                        <a:pt x="291247" y="329420"/>
                        <a:pt x="261423" y="329419"/>
                      </a:cubicBezTo>
                      <a:cubicBezTo>
                        <a:pt x="231600" y="329420"/>
                        <a:pt x="207423" y="305242"/>
                        <a:pt x="207423" y="275420"/>
                      </a:cubicBezTo>
                      <a:cubicBezTo>
                        <a:pt x="207423" y="245596"/>
                        <a:pt x="231600" y="221419"/>
                        <a:pt x="261423" y="221420"/>
                      </a:cubicBezTo>
                      <a:cubicBezTo>
                        <a:pt x="276335" y="221419"/>
                        <a:pt x="289835" y="227464"/>
                        <a:pt x="299607" y="237236"/>
                      </a:cubicBezTo>
                      <a:close/>
                      <a:moveTo>
                        <a:pt x="479449" y="442491"/>
                      </a:moveTo>
                      <a:cubicBezTo>
                        <a:pt x="489221" y="452264"/>
                        <a:pt x="495265" y="465763"/>
                        <a:pt x="495265" y="480674"/>
                      </a:cubicBezTo>
                      <a:cubicBezTo>
                        <a:pt x="495265" y="510498"/>
                        <a:pt x="471088" y="534675"/>
                        <a:pt x="441265" y="534675"/>
                      </a:cubicBezTo>
                      <a:cubicBezTo>
                        <a:pt x="411442" y="534674"/>
                        <a:pt x="387265" y="510497"/>
                        <a:pt x="387265" y="480675"/>
                      </a:cubicBezTo>
                      <a:cubicBezTo>
                        <a:pt x="387265" y="450851"/>
                        <a:pt x="411442" y="426674"/>
                        <a:pt x="441265" y="426674"/>
                      </a:cubicBezTo>
                      <a:cubicBezTo>
                        <a:pt x="456177" y="426675"/>
                        <a:pt x="469677" y="432719"/>
                        <a:pt x="479449" y="442491"/>
                      </a:cubicBezTo>
                      <a:close/>
                      <a:moveTo>
                        <a:pt x="638697" y="630589"/>
                      </a:moveTo>
                      <a:cubicBezTo>
                        <a:pt x="648469" y="640361"/>
                        <a:pt x="654513" y="653861"/>
                        <a:pt x="654513" y="668772"/>
                      </a:cubicBezTo>
                      <a:cubicBezTo>
                        <a:pt x="654513" y="698596"/>
                        <a:pt x="630336" y="722773"/>
                        <a:pt x="600513" y="722773"/>
                      </a:cubicBezTo>
                      <a:cubicBezTo>
                        <a:pt x="570690" y="722772"/>
                        <a:pt x="546513" y="698595"/>
                        <a:pt x="546513" y="668772"/>
                      </a:cubicBezTo>
                      <a:cubicBezTo>
                        <a:pt x="546513" y="638949"/>
                        <a:pt x="570690" y="614772"/>
                        <a:pt x="600513" y="614772"/>
                      </a:cubicBezTo>
                      <a:cubicBezTo>
                        <a:pt x="615425" y="614772"/>
                        <a:pt x="628925" y="620817"/>
                        <a:pt x="638697" y="630589"/>
                      </a:cubicBezTo>
                      <a:close/>
                      <a:moveTo>
                        <a:pt x="1284662" y="1388738"/>
                      </a:moveTo>
                      <a:cubicBezTo>
                        <a:pt x="1293010" y="1399753"/>
                        <a:pt x="1297156" y="1413951"/>
                        <a:pt x="1295122" y="1428723"/>
                      </a:cubicBezTo>
                      <a:cubicBezTo>
                        <a:pt x="1291054" y="1458267"/>
                        <a:pt x="1263805" y="1478920"/>
                        <a:pt x="1234261" y="1474852"/>
                      </a:cubicBezTo>
                      <a:cubicBezTo>
                        <a:pt x="1204717" y="1470784"/>
                        <a:pt x="1184064" y="1443535"/>
                        <a:pt x="1188132" y="1413991"/>
                      </a:cubicBezTo>
                      <a:cubicBezTo>
                        <a:pt x="1192200" y="1384447"/>
                        <a:pt x="1219449" y="1363794"/>
                        <a:pt x="1248993" y="1367862"/>
                      </a:cubicBezTo>
                      <a:cubicBezTo>
                        <a:pt x="1263765" y="1369895"/>
                        <a:pt x="1276314" y="1377725"/>
                        <a:pt x="1284662" y="1388738"/>
                      </a:cubicBezTo>
                      <a:close/>
                      <a:moveTo>
                        <a:pt x="1004862" y="1022142"/>
                      </a:moveTo>
                      <a:cubicBezTo>
                        <a:pt x="1014634" y="1031914"/>
                        <a:pt x="1020678" y="1045414"/>
                        <a:pt x="1020678" y="1060326"/>
                      </a:cubicBezTo>
                      <a:cubicBezTo>
                        <a:pt x="1020678" y="1090149"/>
                        <a:pt x="996501" y="1114326"/>
                        <a:pt x="966678" y="1114326"/>
                      </a:cubicBezTo>
                      <a:cubicBezTo>
                        <a:pt x="936855" y="1114325"/>
                        <a:pt x="912678" y="1090148"/>
                        <a:pt x="912678" y="1060326"/>
                      </a:cubicBezTo>
                      <a:cubicBezTo>
                        <a:pt x="912678" y="1030503"/>
                        <a:pt x="936855" y="1006326"/>
                        <a:pt x="966678" y="1006325"/>
                      </a:cubicBezTo>
                      <a:cubicBezTo>
                        <a:pt x="981590" y="1006326"/>
                        <a:pt x="995090" y="1012370"/>
                        <a:pt x="1004862" y="1022142"/>
                      </a:cubicBezTo>
                      <a:close/>
                      <a:moveTo>
                        <a:pt x="809048" y="767606"/>
                      </a:moveTo>
                      <a:cubicBezTo>
                        <a:pt x="818820" y="777378"/>
                        <a:pt x="824864" y="790878"/>
                        <a:pt x="824864" y="805789"/>
                      </a:cubicBezTo>
                      <a:cubicBezTo>
                        <a:pt x="824864" y="835612"/>
                        <a:pt x="800687" y="859789"/>
                        <a:pt x="770864" y="859790"/>
                      </a:cubicBezTo>
                      <a:cubicBezTo>
                        <a:pt x="748497" y="859789"/>
                        <a:pt x="729305" y="846190"/>
                        <a:pt x="721107" y="826808"/>
                      </a:cubicBezTo>
                      <a:lnTo>
                        <a:pt x="719779" y="820227"/>
                      </a:lnTo>
                      <a:lnTo>
                        <a:pt x="717057" y="833708"/>
                      </a:lnTo>
                      <a:cubicBezTo>
                        <a:pt x="708860" y="853090"/>
                        <a:pt x="689669" y="866689"/>
                        <a:pt x="667301" y="866689"/>
                      </a:cubicBezTo>
                      <a:cubicBezTo>
                        <a:pt x="637478" y="866689"/>
                        <a:pt x="613301" y="842512"/>
                        <a:pt x="613301" y="812689"/>
                      </a:cubicBezTo>
                      <a:cubicBezTo>
                        <a:pt x="613301" y="782866"/>
                        <a:pt x="637478" y="758689"/>
                        <a:pt x="667301" y="758689"/>
                      </a:cubicBezTo>
                      <a:cubicBezTo>
                        <a:pt x="682213" y="758689"/>
                        <a:pt x="695713" y="764733"/>
                        <a:pt x="705485" y="774505"/>
                      </a:cubicBezTo>
                      <a:cubicBezTo>
                        <a:pt x="710371" y="779392"/>
                        <a:pt x="714325" y="785210"/>
                        <a:pt x="717058" y="791670"/>
                      </a:cubicBezTo>
                      <a:lnTo>
                        <a:pt x="718386" y="798251"/>
                      </a:lnTo>
                      <a:lnTo>
                        <a:pt x="721108" y="784770"/>
                      </a:lnTo>
                      <a:cubicBezTo>
                        <a:pt x="729305" y="765388"/>
                        <a:pt x="748496" y="751789"/>
                        <a:pt x="770864" y="751789"/>
                      </a:cubicBezTo>
                      <a:cubicBezTo>
                        <a:pt x="785775" y="751789"/>
                        <a:pt x="799276" y="757834"/>
                        <a:pt x="809048" y="767606"/>
                      </a:cubicBezTo>
                      <a:close/>
                      <a:moveTo>
                        <a:pt x="437079" y="316334"/>
                      </a:moveTo>
                      <a:cubicBezTo>
                        <a:pt x="446852" y="326107"/>
                        <a:pt x="452896" y="339607"/>
                        <a:pt x="452896" y="354518"/>
                      </a:cubicBezTo>
                      <a:cubicBezTo>
                        <a:pt x="452896" y="384341"/>
                        <a:pt x="428719" y="408518"/>
                        <a:pt x="398896" y="408518"/>
                      </a:cubicBezTo>
                      <a:cubicBezTo>
                        <a:pt x="369072" y="408518"/>
                        <a:pt x="344895" y="384341"/>
                        <a:pt x="344896" y="354518"/>
                      </a:cubicBezTo>
                      <a:cubicBezTo>
                        <a:pt x="344896" y="324695"/>
                        <a:pt x="369073" y="300518"/>
                        <a:pt x="398895" y="300518"/>
                      </a:cubicBezTo>
                      <a:cubicBezTo>
                        <a:pt x="413807" y="300518"/>
                        <a:pt x="427307" y="306562"/>
                        <a:pt x="437079" y="316334"/>
                      </a:cubicBezTo>
                      <a:close/>
                      <a:moveTo>
                        <a:pt x="1150886" y="1172084"/>
                      </a:moveTo>
                      <a:cubicBezTo>
                        <a:pt x="1160658" y="1181856"/>
                        <a:pt x="1166703" y="1195356"/>
                        <a:pt x="1166702" y="1210267"/>
                      </a:cubicBezTo>
                      <a:cubicBezTo>
                        <a:pt x="1166703" y="1240090"/>
                        <a:pt x="1142526" y="1264267"/>
                        <a:pt x="1112703" y="1264267"/>
                      </a:cubicBezTo>
                      <a:cubicBezTo>
                        <a:pt x="1082879" y="1264267"/>
                        <a:pt x="1058702" y="1240090"/>
                        <a:pt x="1058703" y="1210267"/>
                      </a:cubicBezTo>
                      <a:cubicBezTo>
                        <a:pt x="1058702" y="1180444"/>
                        <a:pt x="1082879" y="1156267"/>
                        <a:pt x="1112702" y="1156267"/>
                      </a:cubicBezTo>
                      <a:cubicBezTo>
                        <a:pt x="1127614" y="1156267"/>
                        <a:pt x="1141114" y="1162312"/>
                        <a:pt x="1150886" y="1172084"/>
                      </a:cubicBezTo>
                      <a:close/>
                      <a:moveTo>
                        <a:pt x="758241" y="665179"/>
                      </a:moveTo>
                      <a:cubicBezTo>
                        <a:pt x="768014" y="674952"/>
                        <a:pt x="774058" y="688452"/>
                        <a:pt x="774058" y="703363"/>
                      </a:cubicBezTo>
                      <a:cubicBezTo>
                        <a:pt x="774058" y="733186"/>
                        <a:pt x="749881" y="757363"/>
                        <a:pt x="720058" y="757363"/>
                      </a:cubicBezTo>
                      <a:cubicBezTo>
                        <a:pt x="690235" y="757363"/>
                        <a:pt x="666058" y="733186"/>
                        <a:pt x="666058" y="703363"/>
                      </a:cubicBezTo>
                      <a:cubicBezTo>
                        <a:pt x="666058" y="673540"/>
                        <a:pt x="690235" y="649363"/>
                        <a:pt x="720058" y="649363"/>
                      </a:cubicBezTo>
                      <a:cubicBezTo>
                        <a:pt x="734969" y="649363"/>
                        <a:pt x="748469" y="655407"/>
                        <a:pt x="758241" y="665179"/>
                      </a:cubicBezTo>
                      <a:close/>
                      <a:moveTo>
                        <a:pt x="1104803" y="1068605"/>
                      </a:moveTo>
                      <a:cubicBezTo>
                        <a:pt x="1114576" y="1078378"/>
                        <a:pt x="1120620" y="1091877"/>
                        <a:pt x="1120619" y="1106788"/>
                      </a:cubicBezTo>
                      <a:cubicBezTo>
                        <a:pt x="1120620" y="1136612"/>
                        <a:pt x="1096443" y="1160789"/>
                        <a:pt x="1066620" y="1160789"/>
                      </a:cubicBezTo>
                      <a:cubicBezTo>
                        <a:pt x="1036796" y="1160788"/>
                        <a:pt x="1012619" y="1136611"/>
                        <a:pt x="1012620" y="1106788"/>
                      </a:cubicBezTo>
                      <a:cubicBezTo>
                        <a:pt x="1012619" y="1076965"/>
                        <a:pt x="1036796" y="1052788"/>
                        <a:pt x="1066619" y="1052788"/>
                      </a:cubicBezTo>
                      <a:cubicBezTo>
                        <a:pt x="1081531" y="1052788"/>
                        <a:pt x="1095031" y="1058833"/>
                        <a:pt x="1104803" y="1068605"/>
                      </a:cubicBezTo>
                      <a:close/>
                      <a:moveTo>
                        <a:pt x="631410" y="467109"/>
                      </a:moveTo>
                      <a:cubicBezTo>
                        <a:pt x="641182" y="476881"/>
                        <a:pt x="647226" y="490381"/>
                        <a:pt x="647226" y="505292"/>
                      </a:cubicBezTo>
                      <a:cubicBezTo>
                        <a:pt x="647226" y="535115"/>
                        <a:pt x="623049" y="559292"/>
                        <a:pt x="593226" y="559292"/>
                      </a:cubicBezTo>
                      <a:cubicBezTo>
                        <a:pt x="563403" y="559292"/>
                        <a:pt x="539226" y="535115"/>
                        <a:pt x="539226" y="505292"/>
                      </a:cubicBezTo>
                      <a:cubicBezTo>
                        <a:pt x="539226" y="475469"/>
                        <a:pt x="563403" y="451292"/>
                        <a:pt x="593226" y="451292"/>
                      </a:cubicBezTo>
                      <a:cubicBezTo>
                        <a:pt x="608138" y="451292"/>
                        <a:pt x="621638" y="457337"/>
                        <a:pt x="631410" y="467109"/>
                      </a:cubicBezTo>
                      <a:close/>
                      <a:moveTo>
                        <a:pt x="933508" y="826650"/>
                      </a:moveTo>
                      <a:lnTo>
                        <a:pt x="930563" y="841237"/>
                      </a:lnTo>
                      <a:lnTo>
                        <a:pt x="928727" y="843961"/>
                      </a:lnTo>
                      <a:lnTo>
                        <a:pt x="929377" y="843830"/>
                      </a:lnTo>
                      <a:lnTo>
                        <a:pt x="944209" y="846824"/>
                      </a:lnTo>
                      <a:lnTo>
                        <a:pt x="934748" y="832792"/>
                      </a:lnTo>
                      <a:close/>
                      <a:moveTo>
                        <a:pt x="1267524" y="1228618"/>
                      </a:moveTo>
                      <a:cubicBezTo>
                        <a:pt x="1277297" y="1238391"/>
                        <a:pt x="1283340" y="1251891"/>
                        <a:pt x="1283340" y="1266802"/>
                      </a:cubicBezTo>
                      <a:cubicBezTo>
                        <a:pt x="1283340" y="1296625"/>
                        <a:pt x="1259163" y="1320802"/>
                        <a:pt x="1229341" y="1320802"/>
                      </a:cubicBezTo>
                      <a:cubicBezTo>
                        <a:pt x="1199517" y="1320802"/>
                        <a:pt x="1175340" y="1296625"/>
                        <a:pt x="1175340" y="1266802"/>
                      </a:cubicBezTo>
                      <a:cubicBezTo>
                        <a:pt x="1175340" y="1236979"/>
                        <a:pt x="1199517" y="1212802"/>
                        <a:pt x="1229340" y="1212802"/>
                      </a:cubicBezTo>
                      <a:cubicBezTo>
                        <a:pt x="1244252" y="1212802"/>
                        <a:pt x="1257752" y="1218846"/>
                        <a:pt x="1267524" y="1228618"/>
                      </a:cubicBezTo>
                      <a:close/>
                      <a:moveTo>
                        <a:pt x="721649" y="542601"/>
                      </a:moveTo>
                      <a:cubicBezTo>
                        <a:pt x="731422" y="552374"/>
                        <a:pt x="737466" y="565873"/>
                        <a:pt x="737466" y="580785"/>
                      </a:cubicBezTo>
                      <a:cubicBezTo>
                        <a:pt x="737466" y="610608"/>
                        <a:pt x="713289" y="634785"/>
                        <a:pt x="683466" y="634785"/>
                      </a:cubicBezTo>
                      <a:cubicBezTo>
                        <a:pt x="653643" y="634784"/>
                        <a:pt x="629466" y="610607"/>
                        <a:pt x="629466" y="580785"/>
                      </a:cubicBezTo>
                      <a:cubicBezTo>
                        <a:pt x="629466" y="550962"/>
                        <a:pt x="653643" y="526785"/>
                        <a:pt x="683466" y="526784"/>
                      </a:cubicBezTo>
                      <a:cubicBezTo>
                        <a:pt x="698377" y="526785"/>
                        <a:pt x="711877" y="532829"/>
                        <a:pt x="721649" y="542601"/>
                      </a:cubicBezTo>
                      <a:close/>
                      <a:moveTo>
                        <a:pt x="575115" y="358032"/>
                      </a:moveTo>
                      <a:cubicBezTo>
                        <a:pt x="584887" y="367804"/>
                        <a:pt x="590931" y="381304"/>
                        <a:pt x="590931" y="396215"/>
                      </a:cubicBezTo>
                      <a:cubicBezTo>
                        <a:pt x="590931" y="426038"/>
                        <a:pt x="566754" y="450215"/>
                        <a:pt x="536931" y="450215"/>
                      </a:cubicBezTo>
                      <a:cubicBezTo>
                        <a:pt x="507108" y="450215"/>
                        <a:pt x="482931" y="426038"/>
                        <a:pt x="482931" y="396215"/>
                      </a:cubicBezTo>
                      <a:cubicBezTo>
                        <a:pt x="482931" y="366392"/>
                        <a:pt x="507108" y="342215"/>
                        <a:pt x="536931" y="342215"/>
                      </a:cubicBezTo>
                      <a:cubicBezTo>
                        <a:pt x="551843" y="342215"/>
                        <a:pt x="565343" y="348260"/>
                        <a:pt x="575115" y="358032"/>
                      </a:cubicBezTo>
                      <a:close/>
                      <a:moveTo>
                        <a:pt x="417019" y="159625"/>
                      </a:moveTo>
                      <a:cubicBezTo>
                        <a:pt x="426791" y="169397"/>
                        <a:pt x="432835" y="182897"/>
                        <a:pt x="432835" y="197808"/>
                      </a:cubicBezTo>
                      <a:cubicBezTo>
                        <a:pt x="432835" y="227632"/>
                        <a:pt x="408658" y="251809"/>
                        <a:pt x="378835" y="251808"/>
                      </a:cubicBezTo>
                      <a:cubicBezTo>
                        <a:pt x="349012" y="251808"/>
                        <a:pt x="324835" y="227631"/>
                        <a:pt x="324835" y="197809"/>
                      </a:cubicBezTo>
                      <a:cubicBezTo>
                        <a:pt x="324835" y="167985"/>
                        <a:pt x="349012" y="143808"/>
                        <a:pt x="378835" y="143809"/>
                      </a:cubicBezTo>
                      <a:cubicBezTo>
                        <a:pt x="393747" y="143808"/>
                        <a:pt x="407247" y="149853"/>
                        <a:pt x="417019" y="159625"/>
                      </a:cubicBezTo>
                      <a:close/>
                      <a:moveTo>
                        <a:pt x="1379126" y="1307730"/>
                      </a:moveTo>
                      <a:cubicBezTo>
                        <a:pt x="1391601" y="1324677"/>
                        <a:pt x="1393490" y="1348122"/>
                        <a:pt x="1382066" y="1367352"/>
                      </a:cubicBezTo>
                      <a:cubicBezTo>
                        <a:pt x="1366833" y="1392991"/>
                        <a:pt x="1333699" y="1401428"/>
                        <a:pt x="1308060" y="1386195"/>
                      </a:cubicBezTo>
                      <a:cubicBezTo>
                        <a:pt x="1282420" y="1370962"/>
                        <a:pt x="1273984" y="1337828"/>
                        <a:pt x="1289216" y="1312189"/>
                      </a:cubicBezTo>
                      <a:cubicBezTo>
                        <a:pt x="1304449" y="1286550"/>
                        <a:pt x="1337583" y="1278113"/>
                        <a:pt x="1363223" y="1293345"/>
                      </a:cubicBezTo>
                      <a:cubicBezTo>
                        <a:pt x="1369633" y="1297154"/>
                        <a:pt x="1374967" y="1302081"/>
                        <a:pt x="1379126" y="1307730"/>
                      </a:cubicBezTo>
                      <a:close/>
                      <a:moveTo>
                        <a:pt x="1066854" y="920623"/>
                      </a:moveTo>
                      <a:cubicBezTo>
                        <a:pt x="1076626" y="930395"/>
                        <a:pt x="1082671" y="943896"/>
                        <a:pt x="1082671" y="958807"/>
                      </a:cubicBezTo>
                      <a:cubicBezTo>
                        <a:pt x="1082671" y="988630"/>
                        <a:pt x="1058494" y="1012807"/>
                        <a:pt x="1028671" y="1012807"/>
                      </a:cubicBezTo>
                      <a:cubicBezTo>
                        <a:pt x="998848" y="1012807"/>
                        <a:pt x="974671" y="988630"/>
                        <a:pt x="974671" y="958807"/>
                      </a:cubicBezTo>
                      <a:cubicBezTo>
                        <a:pt x="974671" y="928984"/>
                        <a:pt x="998848" y="904807"/>
                        <a:pt x="1028671" y="904807"/>
                      </a:cubicBezTo>
                      <a:cubicBezTo>
                        <a:pt x="1043582" y="904807"/>
                        <a:pt x="1057082" y="910852"/>
                        <a:pt x="1066854" y="920623"/>
                      </a:cubicBezTo>
                      <a:close/>
                      <a:moveTo>
                        <a:pt x="518274" y="239670"/>
                      </a:moveTo>
                      <a:cubicBezTo>
                        <a:pt x="528046" y="249443"/>
                        <a:pt x="534090" y="262942"/>
                        <a:pt x="534090" y="277853"/>
                      </a:cubicBezTo>
                      <a:cubicBezTo>
                        <a:pt x="534090" y="307677"/>
                        <a:pt x="509913" y="331854"/>
                        <a:pt x="480090" y="331854"/>
                      </a:cubicBezTo>
                      <a:cubicBezTo>
                        <a:pt x="450267" y="331853"/>
                        <a:pt x="426090" y="307676"/>
                        <a:pt x="426090" y="277854"/>
                      </a:cubicBezTo>
                      <a:cubicBezTo>
                        <a:pt x="426090" y="248030"/>
                        <a:pt x="450267" y="223853"/>
                        <a:pt x="480090" y="223854"/>
                      </a:cubicBezTo>
                      <a:cubicBezTo>
                        <a:pt x="495002" y="223854"/>
                        <a:pt x="508502" y="229898"/>
                        <a:pt x="518274" y="239670"/>
                      </a:cubicBezTo>
                      <a:close/>
                      <a:moveTo>
                        <a:pt x="869697" y="632169"/>
                      </a:moveTo>
                      <a:cubicBezTo>
                        <a:pt x="879469" y="641942"/>
                        <a:pt x="885513" y="655441"/>
                        <a:pt x="885513" y="670353"/>
                      </a:cubicBezTo>
                      <a:cubicBezTo>
                        <a:pt x="885513" y="700176"/>
                        <a:pt x="861336" y="724353"/>
                        <a:pt x="831513" y="724353"/>
                      </a:cubicBezTo>
                      <a:cubicBezTo>
                        <a:pt x="801690" y="724352"/>
                        <a:pt x="777513" y="700175"/>
                        <a:pt x="777513" y="670353"/>
                      </a:cubicBezTo>
                      <a:cubicBezTo>
                        <a:pt x="777513" y="640529"/>
                        <a:pt x="801690" y="616352"/>
                        <a:pt x="831513" y="616352"/>
                      </a:cubicBezTo>
                      <a:cubicBezTo>
                        <a:pt x="846425" y="616353"/>
                        <a:pt x="859925" y="622397"/>
                        <a:pt x="869697" y="632169"/>
                      </a:cubicBezTo>
                      <a:close/>
                      <a:moveTo>
                        <a:pt x="1171707" y="979840"/>
                      </a:moveTo>
                      <a:cubicBezTo>
                        <a:pt x="1181479" y="989612"/>
                        <a:pt x="1187523" y="1003112"/>
                        <a:pt x="1187523" y="1018023"/>
                      </a:cubicBezTo>
                      <a:cubicBezTo>
                        <a:pt x="1187523" y="1047847"/>
                        <a:pt x="1163346" y="1072024"/>
                        <a:pt x="1133523" y="1072024"/>
                      </a:cubicBezTo>
                      <a:cubicBezTo>
                        <a:pt x="1103700" y="1072023"/>
                        <a:pt x="1079523" y="1047846"/>
                        <a:pt x="1079523" y="1018024"/>
                      </a:cubicBezTo>
                      <a:cubicBezTo>
                        <a:pt x="1079523" y="988200"/>
                        <a:pt x="1103700" y="964023"/>
                        <a:pt x="1133523" y="964023"/>
                      </a:cubicBezTo>
                      <a:cubicBezTo>
                        <a:pt x="1148434" y="964024"/>
                        <a:pt x="1161935" y="970068"/>
                        <a:pt x="1171707" y="979840"/>
                      </a:cubicBezTo>
                      <a:close/>
                      <a:moveTo>
                        <a:pt x="743233" y="414151"/>
                      </a:moveTo>
                      <a:cubicBezTo>
                        <a:pt x="753005" y="423924"/>
                        <a:pt x="759049" y="437424"/>
                        <a:pt x="759049" y="452335"/>
                      </a:cubicBezTo>
                      <a:cubicBezTo>
                        <a:pt x="759049" y="482158"/>
                        <a:pt x="734872" y="506335"/>
                        <a:pt x="705049" y="506335"/>
                      </a:cubicBezTo>
                      <a:cubicBezTo>
                        <a:pt x="675226" y="506335"/>
                        <a:pt x="651049" y="482158"/>
                        <a:pt x="651049" y="452335"/>
                      </a:cubicBezTo>
                      <a:cubicBezTo>
                        <a:pt x="651049" y="422512"/>
                        <a:pt x="675226" y="398335"/>
                        <a:pt x="705049" y="398335"/>
                      </a:cubicBezTo>
                      <a:cubicBezTo>
                        <a:pt x="719960" y="398335"/>
                        <a:pt x="733461" y="404379"/>
                        <a:pt x="743233" y="414151"/>
                      </a:cubicBezTo>
                      <a:close/>
                      <a:moveTo>
                        <a:pt x="974454" y="684486"/>
                      </a:moveTo>
                      <a:cubicBezTo>
                        <a:pt x="984227" y="694259"/>
                        <a:pt x="990270" y="707759"/>
                        <a:pt x="990270" y="722670"/>
                      </a:cubicBezTo>
                      <a:cubicBezTo>
                        <a:pt x="990270" y="730126"/>
                        <a:pt x="988759" y="737229"/>
                        <a:pt x="986027" y="743689"/>
                      </a:cubicBezTo>
                      <a:lnTo>
                        <a:pt x="974464" y="760839"/>
                      </a:lnTo>
                      <a:lnTo>
                        <a:pt x="984504" y="757772"/>
                      </a:lnTo>
                      <a:cubicBezTo>
                        <a:pt x="999416" y="757773"/>
                        <a:pt x="1012916" y="763817"/>
                        <a:pt x="1022688" y="773589"/>
                      </a:cubicBezTo>
                      <a:cubicBezTo>
                        <a:pt x="1032461" y="783362"/>
                        <a:pt x="1038505" y="796861"/>
                        <a:pt x="1038505" y="811773"/>
                      </a:cubicBezTo>
                      <a:cubicBezTo>
                        <a:pt x="1038505" y="841596"/>
                        <a:pt x="1014328" y="865773"/>
                        <a:pt x="984505" y="865773"/>
                      </a:cubicBezTo>
                      <a:lnTo>
                        <a:pt x="969673" y="862778"/>
                      </a:lnTo>
                      <a:lnTo>
                        <a:pt x="979134" y="876811"/>
                      </a:lnTo>
                      <a:cubicBezTo>
                        <a:pt x="981866" y="883271"/>
                        <a:pt x="983377" y="890374"/>
                        <a:pt x="983377" y="897830"/>
                      </a:cubicBezTo>
                      <a:cubicBezTo>
                        <a:pt x="983377" y="927653"/>
                        <a:pt x="959200" y="951830"/>
                        <a:pt x="929377" y="951830"/>
                      </a:cubicBezTo>
                      <a:cubicBezTo>
                        <a:pt x="899554" y="951830"/>
                        <a:pt x="875377" y="927653"/>
                        <a:pt x="875377" y="897830"/>
                      </a:cubicBezTo>
                      <a:cubicBezTo>
                        <a:pt x="875377" y="890374"/>
                        <a:pt x="876888" y="883271"/>
                        <a:pt x="879621" y="876811"/>
                      </a:cubicBezTo>
                      <a:lnTo>
                        <a:pt x="881457" y="874087"/>
                      </a:lnTo>
                      <a:lnTo>
                        <a:pt x="880807" y="874218"/>
                      </a:lnTo>
                      <a:cubicBezTo>
                        <a:pt x="850984" y="874218"/>
                        <a:pt x="826807" y="850041"/>
                        <a:pt x="826807" y="820218"/>
                      </a:cubicBezTo>
                      <a:cubicBezTo>
                        <a:pt x="826807" y="790395"/>
                        <a:pt x="850984" y="766218"/>
                        <a:pt x="880807" y="766218"/>
                      </a:cubicBezTo>
                      <a:cubicBezTo>
                        <a:pt x="895719" y="766218"/>
                        <a:pt x="909219" y="772262"/>
                        <a:pt x="918991" y="782034"/>
                      </a:cubicBezTo>
                      <a:cubicBezTo>
                        <a:pt x="923877" y="786920"/>
                        <a:pt x="927831" y="792739"/>
                        <a:pt x="930563" y="799199"/>
                      </a:cubicBezTo>
                      <a:lnTo>
                        <a:pt x="931804" y="805341"/>
                      </a:lnTo>
                      <a:lnTo>
                        <a:pt x="934748" y="790754"/>
                      </a:lnTo>
                      <a:lnTo>
                        <a:pt x="948354" y="774231"/>
                      </a:lnTo>
                      <a:lnTo>
                        <a:pt x="936271" y="776670"/>
                      </a:lnTo>
                      <a:cubicBezTo>
                        <a:pt x="906447" y="776670"/>
                        <a:pt x="882270" y="752493"/>
                        <a:pt x="882270" y="722670"/>
                      </a:cubicBezTo>
                      <a:cubicBezTo>
                        <a:pt x="882270" y="692847"/>
                        <a:pt x="906447" y="668670"/>
                        <a:pt x="936270" y="668670"/>
                      </a:cubicBezTo>
                      <a:cubicBezTo>
                        <a:pt x="951182" y="668670"/>
                        <a:pt x="964682" y="674715"/>
                        <a:pt x="974454" y="684486"/>
                      </a:cubicBezTo>
                      <a:close/>
                      <a:moveTo>
                        <a:pt x="664042" y="289158"/>
                      </a:moveTo>
                      <a:cubicBezTo>
                        <a:pt x="673814" y="298931"/>
                        <a:pt x="679858" y="312430"/>
                        <a:pt x="679858" y="327342"/>
                      </a:cubicBezTo>
                      <a:cubicBezTo>
                        <a:pt x="679858" y="357165"/>
                        <a:pt x="655681" y="381342"/>
                        <a:pt x="625858" y="381342"/>
                      </a:cubicBezTo>
                      <a:cubicBezTo>
                        <a:pt x="596035" y="381341"/>
                        <a:pt x="571858" y="357164"/>
                        <a:pt x="571858" y="327342"/>
                      </a:cubicBezTo>
                      <a:cubicBezTo>
                        <a:pt x="571858" y="297519"/>
                        <a:pt x="596035" y="273342"/>
                        <a:pt x="625858" y="273341"/>
                      </a:cubicBezTo>
                      <a:cubicBezTo>
                        <a:pt x="640769" y="273342"/>
                        <a:pt x="654270" y="279386"/>
                        <a:pt x="664042" y="289158"/>
                      </a:cubicBezTo>
                      <a:close/>
                      <a:moveTo>
                        <a:pt x="833871" y="493520"/>
                      </a:moveTo>
                      <a:cubicBezTo>
                        <a:pt x="843643" y="503293"/>
                        <a:pt x="849687" y="516792"/>
                        <a:pt x="849687" y="531703"/>
                      </a:cubicBezTo>
                      <a:cubicBezTo>
                        <a:pt x="849687" y="561527"/>
                        <a:pt x="825510" y="585704"/>
                        <a:pt x="795687" y="585704"/>
                      </a:cubicBezTo>
                      <a:cubicBezTo>
                        <a:pt x="765864" y="585703"/>
                        <a:pt x="741687" y="561526"/>
                        <a:pt x="741687" y="531704"/>
                      </a:cubicBezTo>
                      <a:cubicBezTo>
                        <a:pt x="741687" y="501880"/>
                        <a:pt x="765864" y="477703"/>
                        <a:pt x="795687" y="477703"/>
                      </a:cubicBezTo>
                      <a:cubicBezTo>
                        <a:pt x="810598" y="477703"/>
                        <a:pt x="824099" y="483748"/>
                        <a:pt x="833871" y="493520"/>
                      </a:cubicBezTo>
                      <a:close/>
                      <a:moveTo>
                        <a:pt x="522225" y="87126"/>
                      </a:moveTo>
                      <a:cubicBezTo>
                        <a:pt x="531997" y="96898"/>
                        <a:pt x="538042" y="110398"/>
                        <a:pt x="538041" y="125309"/>
                      </a:cubicBezTo>
                      <a:cubicBezTo>
                        <a:pt x="538042" y="155133"/>
                        <a:pt x="513865" y="179310"/>
                        <a:pt x="484041" y="179309"/>
                      </a:cubicBezTo>
                      <a:cubicBezTo>
                        <a:pt x="454218" y="179309"/>
                        <a:pt x="430041" y="155132"/>
                        <a:pt x="430042" y="125309"/>
                      </a:cubicBezTo>
                      <a:cubicBezTo>
                        <a:pt x="430041" y="95486"/>
                        <a:pt x="454218" y="71309"/>
                        <a:pt x="484041" y="71309"/>
                      </a:cubicBezTo>
                      <a:cubicBezTo>
                        <a:pt x="498953" y="71309"/>
                        <a:pt x="512453" y="77354"/>
                        <a:pt x="522225" y="87126"/>
                      </a:cubicBezTo>
                      <a:close/>
                      <a:moveTo>
                        <a:pt x="1128847" y="819105"/>
                      </a:moveTo>
                      <a:cubicBezTo>
                        <a:pt x="1138619" y="828877"/>
                        <a:pt x="1144664" y="842377"/>
                        <a:pt x="1144663" y="857288"/>
                      </a:cubicBezTo>
                      <a:cubicBezTo>
                        <a:pt x="1144664" y="887111"/>
                        <a:pt x="1120487" y="911289"/>
                        <a:pt x="1090664" y="911289"/>
                      </a:cubicBezTo>
                      <a:cubicBezTo>
                        <a:pt x="1060840" y="911288"/>
                        <a:pt x="1036663" y="887111"/>
                        <a:pt x="1036664" y="857288"/>
                      </a:cubicBezTo>
                      <a:cubicBezTo>
                        <a:pt x="1036663" y="827465"/>
                        <a:pt x="1060840" y="803288"/>
                        <a:pt x="1090663" y="803288"/>
                      </a:cubicBezTo>
                      <a:cubicBezTo>
                        <a:pt x="1105575" y="803288"/>
                        <a:pt x="1119075" y="809333"/>
                        <a:pt x="1128847" y="819105"/>
                      </a:cubicBezTo>
                      <a:close/>
                      <a:moveTo>
                        <a:pt x="1467427" y="1211442"/>
                      </a:moveTo>
                      <a:cubicBezTo>
                        <a:pt x="1479903" y="1228389"/>
                        <a:pt x="1481792" y="1251834"/>
                        <a:pt x="1470368" y="1271064"/>
                      </a:cubicBezTo>
                      <a:cubicBezTo>
                        <a:pt x="1455135" y="1296703"/>
                        <a:pt x="1422001" y="1305140"/>
                        <a:pt x="1396361" y="1289907"/>
                      </a:cubicBezTo>
                      <a:cubicBezTo>
                        <a:pt x="1370721" y="1274674"/>
                        <a:pt x="1362286" y="1241540"/>
                        <a:pt x="1377518" y="1215901"/>
                      </a:cubicBezTo>
                      <a:cubicBezTo>
                        <a:pt x="1392751" y="1190262"/>
                        <a:pt x="1425885" y="1181825"/>
                        <a:pt x="1451524" y="1197057"/>
                      </a:cubicBezTo>
                      <a:cubicBezTo>
                        <a:pt x="1457934" y="1200866"/>
                        <a:pt x="1463269" y="1205793"/>
                        <a:pt x="1467427" y="1211442"/>
                      </a:cubicBezTo>
                      <a:close/>
                      <a:moveTo>
                        <a:pt x="639421" y="184565"/>
                      </a:moveTo>
                      <a:cubicBezTo>
                        <a:pt x="649193" y="194337"/>
                        <a:pt x="655237" y="207837"/>
                        <a:pt x="655237" y="222748"/>
                      </a:cubicBezTo>
                      <a:cubicBezTo>
                        <a:pt x="655237" y="252571"/>
                        <a:pt x="631060" y="276748"/>
                        <a:pt x="601237" y="276749"/>
                      </a:cubicBezTo>
                      <a:cubicBezTo>
                        <a:pt x="571414" y="276748"/>
                        <a:pt x="547237" y="252571"/>
                        <a:pt x="547237" y="222748"/>
                      </a:cubicBezTo>
                      <a:cubicBezTo>
                        <a:pt x="547237" y="192925"/>
                        <a:pt x="571414" y="168748"/>
                        <a:pt x="601237" y="168748"/>
                      </a:cubicBezTo>
                      <a:cubicBezTo>
                        <a:pt x="616148" y="168748"/>
                        <a:pt x="629649" y="174793"/>
                        <a:pt x="639421" y="184565"/>
                      </a:cubicBezTo>
                      <a:close/>
                      <a:moveTo>
                        <a:pt x="1226878" y="885338"/>
                      </a:moveTo>
                      <a:cubicBezTo>
                        <a:pt x="1236651" y="895111"/>
                        <a:pt x="1242694" y="908611"/>
                        <a:pt x="1242694" y="923522"/>
                      </a:cubicBezTo>
                      <a:cubicBezTo>
                        <a:pt x="1242694" y="953345"/>
                        <a:pt x="1218517" y="977522"/>
                        <a:pt x="1188695" y="977522"/>
                      </a:cubicBezTo>
                      <a:cubicBezTo>
                        <a:pt x="1158871" y="977522"/>
                        <a:pt x="1134694" y="953345"/>
                        <a:pt x="1134694" y="923522"/>
                      </a:cubicBezTo>
                      <a:cubicBezTo>
                        <a:pt x="1134694" y="893699"/>
                        <a:pt x="1158871" y="869522"/>
                        <a:pt x="1188694" y="869522"/>
                      </a:cubicBezTo>
                      <a:cubicBezTo>
                        <a:pt x="1203606" y="869522"/>
                        <a:pt x="1217106" y="875567"/>
                        <a:pt x="1226878" y="885338"/>
                      </a:cubicBezTo>
                      <a:close/>
                      <a:moveTo>
                        <a:pt x="965980" y="533157"/>
                      </a:moveTo>
                      <a:cubicBezTo>
                        <a:pt x="975752" y="542930"/>
                        <a:pt x="981796" y="556430"/>
                        <a:pt x="981796" y="571341"/>
                      </a:cubicBezTo>
                      <a:cubicBezTo>
                        <a:pt x="981796" y="601164"/>
                        <a:pt x="957619" y="625341"/>
                        <a:pt x="927796" y="625341"/>
                      </a:cubicBezTo>
                      <a:cubicBezTo>
                        <a:pt x="897973" y="625341"/>
                        <a:pt x="873796" y="601164"/>
                        <a:pt x="873796" y="571341"/>
                      </a:cubicBezTo>
                      <a:cubicBezTo>
                        <a:pt x="873796" y="541518"/>
                        <a:pt x="897973" y="517341"/>
                        <a:pt x="927796" y="517341"/>
                      </a:cubicBezTo>
                      <a:cubicBezTo>
                        <a:pt x="942707" y="517341"/>
                        <a:pt x="956208" y="523385"/>
                        <a:pt x="965980" y="533157"/>
                      </a:cubicBezTo>
                      <a:close/>
                      <a:moveTo>
                        <a:pt x="1413560" y="1067621"/>
                      </a:moveTo>
                      <a:cubicBezTo>
                        <a:pt x="1423332" y="1077394"/>
                        <a:pt x="1429376" y="1090893"/>
                        <a:pt x="1429376" y="1105804"/>
                      </a:cubicBezTo>
                      <a:cubicBezTo>
                        <a:pt x="1429376" y="1135628"/>
                        <a:pt x="1405199" y="1159805"/>
                        <a:pt x="1375376" y="1159805"/>
                      </a:cubicBezTo>
                      <a:cubicBezTo>
                        <a:pt x="1367920" y="1159804"/>
                        <a:pt x="1360817" y="1158293"/>
                        <a:pt x="1354357" y="1155561"/>
                      </a:cubicBezTo>
                      <a:lnTo>
                        <a:pt x="1350422" y="1152908"/>
                      </a:lnTo>
                      <a:lnTo>
                        <a:pt x="1360337" y="1167613"/>
                      </a:lnTo>
                      <a:cubicBezTo>
                        <a:pt x="1363069" y="1174073"/>
                        <a:pt x="1364580" y="1181176"/>
                        <a:pt x="1364580" y="1188632"/>
                      </a:cubicBezTo>
                      <a:cubicBezTo>
                        <a:pt x="1364580" y="1218455"/>
                        <a:pt x="1340403" y="1242632"/>
                        <a:pt x="1310581" y="1242632"/>
                      </a:cubicBezTo>
                      <a:cubicBezTo>
                        <a:pt x="1280757" y="1242631"/>
                        <a:pt x="1256580" y="1218454"/>
                        <a:pt x="1256580" y="1188632"/>
                      </a:cubicBezTo>
                      <a:cubicBezTo>
                        <a:pt x="1256580" y="1158809"/>
                        <a:pt x="1280757" y="1134632"/>
                        <a:pt x="1310580" y="1134631"/>
                      </a:cubicBezTo>
                      <a:cubicBezTo>
                        <a:pt x="1318036" y="1134631"/>
                        <a:pt x="1325139" y="1136142"/>
                        <a:pt x="1331599" y="1138875"/>
                      </a:cubicBezTo>
                      <a:lnTo>
                        <a:pt x="1335534" y="1141528"/>
                      </a:lnTo>
                      <a:lnTo>
                        <a:pt x="1325620" y="1126823"/>
                      </a:lnTo>
                      <a:cubicBezTo>
                        <a:pt x="1322887" y="1120363"/>
                        <a:pt x="1321376" y="1113260"/>
                        <a:pt x="1321376" y="1105805"/>
                      </a:cubicBezTo>
                      <a:cubicBezTo>
                        <a:pt x="1321376" y="1075981"/>
                        <a:pt x="1345553" y="1051804"/>
                        <a:pt x="1375376" y="1051804"/>
                      </a:cubicBezTo>
                      <a:cubicBezTo>
                        <a:pt x="1390288" y="1051804"/>
                        <a:pt x="1403788" y="1057849"/>
                        <a:pt x="1413560" y="1067621"/>
                      </a:cubicBezTo>
                      <a:close/>
                      <a:moveTo>
                        <a:pt x="860075" y="380872"/>
                      </a:moveTo>
                      <a:cubicBezTo>
                        <a:pt x="869848" y="390645"/>
                        <a:pt x="875892" y="404144"/>
                        <a:pt x="875891" y="419056"/>
                      </a:cubicBezTo>
                      <a:cubicBezTo>
                        <a:pt x="875892" y="448879"/>
                        <a:pt x="851715" y="473056"/>
                        <a:pt x="821892" y="473056"/>
                      </a:cubicBezTo>
                      <a:cubicBezTo>
                        <a:pt x="792068" y="473055"/>
                        <a:pt x="767891" y="448878"/>
                        <a:pt x="767891" y="419056"/>
                      </a:cubicBezTo>
                      <a:cubicBezTo>
                        <a:pt x="767891" y="389233"/>
                        <a:pt x="792068" y="365056"/>
                        <a:pt x="821891" y="365055"/>
                      </a:cubicBezTo>
                      <a:cubicBezTo>
                        <a:pt x="836803" y="365056"/>
                        <a:pt x="850303" y="371100"/>
                        <a:pt x="860075" y="380872"/>
                      </a:cubicBezTo>
                      <a:close/>
                      <a:moveTo>
                        <a:pt x="1129484" y="700927"/>
                      </a:moveTo>
                      <a:cubicBezTo>
                        <a:pt x="1139256" y="710700"/>
                        <a:pt x="1145300" y="724199"/>
                        <a:pt x="1145300" y="739110"/>
                      </a:cubicBezTo>
                      <a:cubicBezTo>
                        <a:pt x="1145300" y="768934"/>
                        <a:pt x="1121123" y="793111"/>
                        <a:pt x="1091300" y="793111"/>
                      </a:cubicBezTo>
                      <a:cubicBezTo>
                        <a:pt x="1061477" y="793110"/>
                        <a:pt x="1037300" y="768933"/>
                        <a:pt x="1037300" y="739111"/>
                      </a:cubicBezTo>
                      <a:cubicBezTo>
                        <a:pt x="1037300" y="709287"/>
                        <a:pt x="1061477" y="685110"/>
                        <a:pt x="1091300" y="685110"/>
                      </a:cubicBezTo>
                      <a:cubicBezTo>
                        <a:pt x="1106211" y="685111"/>
                        <a:pt x="1119712" y="691155"/>
                        <a:pt x="1129484" y="700927"/>
                      </a:cubicBezTo>
                      <a:close/>
                      <a:moveTo>
                        <a:pt x="798818" y="267484"/>
                      </a:moveTo>
                      <a:cubicBezTo>
                        <a:pt x="808591" y="277257"/>
                        <a:pt x="814634" y="290756"/>
                        <a:pt x="814634" y="305667"/>
                      </a:cubicBezTo>
                      <a:cubicBezTo>
                        <a:pt x="814634" y="335491"/>
                        <a:pt x="790457" y="359668"/>
                        <a:pt x="760634" y="359668"/>
                      </a:cubicBezTo>
                      <a:cubicBezTo>
                        <a:pt x="730811" y="359667"/>
                        <a:pt x="706634" y="335490"/>
                        <a:pt x="706634" y="305668"/>
                      </a:cubicBezTo>
                      <a:cubicBezTo>
                        <a:pt x="706634" y="275844"/>
                        <a:pt x="730811" y="251667"/>
                        <a:pt x="760634" y="251667"/>
                      </a:cubicBezTo>
                      <a:cubicBezTo>
                        <a:pt x="775546" y="251668"/>
                        <a:pt x="789046" y="257712"/>
                        <a:pt x="798818" y="267484"/>
                      </a:cubicBezTo>
                      <a:close/>
                      <a:moveTo>
                        <a:pt x="1077069" y="591459"/>
                      </a:moveTo>
                      <a:cubicBezTo>
                        <a:pt x="1086842" y="601231"/>
                        <a:pt x="1092885" y="614731"/>
                        <a:pt x="1092885" y="629642"/>
                      </a:cubicBezTo>
                      <a:cubicBezTo>
                        <a:pt x="1092885" y="659465"/>
                        <a:pt x="1068708" y="683642"/>
                        <a:pt x="1038886" y="683643"/>
                      </a:cubicBezTo>
                      <a:cubicBezTo>
                        <a:pt x="1009062" y="683642"/>
                        <a:pt x="984885" y="659465"/>
                        <a:pt x="984885" y="629642"/>
                      </a:cubicBezTo>
                      <a:cubicBezTo>
                        <a:pt x="984885" y="599819"/>
                        <a:pt x="1009062" y="575642"/>
                        <a:pt x="1038885" y="575642"/>
                      </a:cubicBezTo>
                      <a:cubicBezTo>
                        <a:pt x="1053797" y="575642"/>
                        <a:pt x="1067297" y="581687"/>
                        <a:pt x="1077069" y="591459"/>
                      </a:cubicBezTo>
                      <a:close/>
                      <a:moveTo>
                        <a:pt x="1339667" y="910027"/>
                      </a:moveTo>
                      <a:cubicBezTo>
                        <a:pt x="1349439" y="919799"/>
                        <a:pt x="1355483" y="933299"/>
                        <a:pt x="1355483" y="948211"/>
                      </a:cubicBezTo>
                      <a:cubicBezTo>
                        <a:pt x="1355483" y="970578"/>
                        <a:pt x="1341884" y="989770"/>
                        <a:pt x="1322503" y="997968"/>
                      </a:cubicBezTo>
                      <a:lnTo>
                        <a:pt x="1303770" y="1001749"/>
                      </a:lnTo>
                      <a:lnTo>
                        <a:pt x="1311479" y="1013183"/>
                      </a:lnTo>
                      <a:cubicBezTo>
                        <a:pt x="1314212" y="1019643"/>
                        <a:pt x="1315723" y="1026746"/>
                        <a:pt x="1315722" y="1034201"/>
                      </a:cubicBezTo>
                      <a:cubicBezTo>
                        <a:pt x="1315723" y="1064025"/>
                        <a:pt x="1291546" y="1088202"/>
                        <a:pt x="1261723" y="1088202"/>
                      </a:cubicBezTo>
                      <a:lnTo>
                        <a:pt x="1248828" y="1085598"/>
                      </a:lnTo>
                      <a:lnTo>
                        <a:pt x="1259251" y="1101058"/>
                      </a:lnTo>
                      <a:cubicBezTo>
                        <a:pt x="1261983" y="1107518"/>
                        <a:pt x="1263495" y="1114621"/>
                        <a:pt x="1263494" y="1122077"/>
                      </a:cubicBezTo>
                      <a:cubicBezTo>
                        <a:pt x="1263495" y="1151900"/>
                        <a:pt x="1239318" y="1176077"/>
                        <a:pt x="1209495" y="1176077"/>
                      </a:cubicBezTo>
                      <a:cubicBezTo>
                        <a:pt x="1179671" y="1176076"/>
                        <a:pt x="1155494" y="1151899"/>
                        <a:pt x="1155495" y="1122077"/>
                      </a:cubicBezTo>
                      <a:cubicBezTo>
                        <a:pt x="1155494" y="1092254"/>
                        <a:pt x="1179671" y="1068077"/>
                        <a:pt x="1209494" y="1068076"/>
                      </a:cubicBezTo>
                      <a:lnTo>
                        <a:pt x="1222389" y="1070680"/>
                      </a:lnTo>
                      <a:lnTo>
                        <a:pt x="1211966" y="1055220"/>
                      </a:lnTo>
                      <a:cubicBezTo>
                        <a:pt x="1209234" y="1048760"/>
                        <a:pt x="1207723" y="1041657"/>
                        <a:pt x="1207723" y="1034202"/>
                      </a:cubicBezTo>
                      <a:cubicBezTo>
                        <a:pt x="1207722" y="1011834"/>
                        <a:pt x="1221322" y="992642"/>
                        <a:pt x="1240703" y="984445"/>
                      </a:cubicBezTo>
                      <a:lnTo>
                        <a:pt x="1259435" y="980663"/>
                      </a:lnTo>
                      <a:lnTo>
                        <a:pt x="1251727" y="969230"/>
                      </a:lnTo>
                      <a:cubicBezTo>
                        <a:pt x="1248994" y="962769"/>
                        <a:pt x="1247483" y="955666"/>
                        <a:pt x="1247483" y="948211"/>
                      </a:cubicBezTo>
                      <a:cubicBezTo>
                        <a:pt x="1247483" y="918388"/>
                        <a:pt x="1271660" y="894211"/>
                        <a:pt x="1301483" y="894210"/>
                      </a:cubicBezTo>
                      <a:cubicBezTo>
                        <a:pt x="1316395" y="894211"/>
                        <a:pt x="1329895" y="900255"/>
                        <a:pt x="1339667" y="910027"/>
                      </a:cubicBezTo>
                      <a:close/>
                      <a:moveTo>
                        <a:pt x="1248468" y="780696"/>
                      </a:moveTo>
                      <a:cubicBezTo>
                        <a:pt x="1258240" y="790468"/>
                        <a:pt x="1264284" y="803969"/>
                        <a:pt x="1264284" y="818880"/>
                      </a:cubicBezTo>
                      <a:cubicBezTo>
                        <a:pt x="1264284" y="848703"/>
                        <a:pt x="1240107" y="872880"/>
                        <a:pt x="1210284" y="872880"/>
                      </a:cubicBezTo>
                      <a:cubicBezTo>
                        <a:pt x="1180461" y="872880"/>
                        <a:pt x="1156284" y="848702"/>
                        <a:pt x="1156284" y="818880"/>
                      </a:cubicBezTo>
                      <a:cubicBezTo>
                        <a:pt x="1156284" y="789057"/>
                        <a:pt x="1180461" y="764880"/>
                        <a:pt x="1210284" y="764880"/>
                      </a:cubicBezTo>
                      <a:cubicBezTo>
                        <a:pt x="1225195" y="764880"/>
                        <a:pt x="1238696" y="770924"/>
                        <a:pt x="1248468" y="780696"/>
                      </a:cubicBezTo>
                      <a:close/>
                      <a:moveTo>
                        <a:pt x="651505" y="44762"/>
                      </a:moveTo>
                      <a:cubicBezTo>
                        <a:pt x="661277" y="54534"/>
                        <a:pt x="667322" y="68034"/>
                        <a:pt x="667322" y="82945"/>
                      </a:cubicBezTo>
                      <a:cubicBezTo>
                        <a:pt x="667322" y="112768"/>
                        <a:pt x="643145" y="136945"/>
                        <a:pt x="613322" y="136946"/>
                      </a:cubicBezTo>
                      <a:cubicBezTo>
                        <a:pt x="583499" y="136945"/>
                        <a:pt x="559322" y="112768"/>
                        <a:pt x="559322" y="82945"/>
                      </a:cubicBezTo>
                      <a:cubicBezTo>
                        <a:pt x="559322" y="53122"/>
                        <a:pt x="583499" y="28945"/>
                        <a:pt x="613322" y="28945"/>
                      </a:cubicBezTo>
                      <a:cubicBezTo>
                        <a:pt x="628233" y="28945"/>
                        <a:pt x="641733" y="34990"/>
                        <a:pt x="651505" y="44762"/>
                      </a:cubicBezTo>
                      <a:close/>
                      <a:moveTo>
                        <a:pt x="759407" y="158498"/>
                      </a:moveTo>
                      <a:cubicBezTo>
                        <a:pt x="769179" y="168271"/>
                        <a:pt x="775223" y="181770"/>
                        <a:pt x="775223" y="196681"/>
                      </a:cubicBezTo>
                      <a:cubicBezTo>
                        <a:pt x="775223" y="226505"/>
                        <a:pt x="751046" y="250682"/>
                        <a:pt x="721223" y="250682"/>
                      </a:cubicBezTo>
                      <a:cubicBezTo>
                        <a:pt x="691400" y="250681"/>
                        <a:pt x="667223" y="226504"/>
                        <a:pt x="667223" y="196682"/>
                      </a:cubicBezTo>
                      <a:cubicBezTo>
                        <a:pt x="667223" y="166858"/>
                        <a:pt x="691400" y="142681"/>
                        <a:pt x="721223" y="142681"/>
                      </a:cubicBezTo>
                      <a:cubicBezTo>
                        <a:pt x="736134" y="142682"/>
                        <a:pt x="749635" y="148726"/>
                        <a:pt x="759407" y="158498"/>
                      </a:cubicBezTo>
                      <a:close/>
                      <a:moveTo>
                        <a:pt x="1533087" y="1089522"/>
                      </a:moveTo>
                      <a:cubicBezTo>
                        <a:pt x="1545562" y="1106469"/>
                        <a:pt x="1547452" y="1129914"/>
                        <a:pt x="1536027" y="1149144"/>
                      </a:cubicBezTo>
                      <a:cubicBezTo>
                        <a:pt x="1520794" y="1174783"/>
                        <a:pt x="1487660" y="1183220"/>
                        <a:pt x="1462021" y="1167987"/>
                      </a:cubicBezTo>
                      <a:cubicBezTo>
                        <a:pt x="1436381" y="1152754"/>
                        <a:pt x="1427945" y="1119620"/>
                        <a:pt x="1443178" y="1093981"/>
                      </a:cubicBezTo>
                      <a:cubicBezTo>
                        <a:pt x="1458411" y="1068342"/>
                        <a:pt x="1491545" y="1059905"/>
                        <a:pt x="1517184" y="1075137"/>
                      </a:cubicBezTo>
                      <a:cubicBezTo>
                        <a:pt x="1523594" y="1078946"/>
                        <a:pt x="1528929" y="1083873"/>
                        <a:pt x="1533087" y="1089522"/>
                      </a:cubicBezTo>
                      <a:close/>
                      <a:moveTo>
                        <a:pt x="979058" y="413063"/>
                      </a:moveTo>
                      <a:cubicBezTo>
                        <a:pt x="988831" y="422836"/>
                        <a:pt x="994875" y="436335"/>
                        <a:pt x="994874" y="451246"/>
                      </a:cubicBezTo>
                      <a:cubicBezTo>
                        <a:pt x="994875" y="481070"/>
                        <a:pt x="970698" y="505247"/>
                        <a:pt x="940875" y="505247"/>
                      </a:cubicBezTo>
                      <a:cubicBezTo>
                        <a:pt x="911051" y="505246"/>
                        <a:pt x="886874" y="481069"/>
                        <a:pt x="886875" y="451247"/>
                      </a:cubicBezTo>
                      <a:cubicBezTo>
                        <a:pt x="886874" y="421423"/>
                        <a:pt x="911051" y="397246"/>
                        <a:pt x="940874" y="397246"/>
                      </a:cubicBezTo>
                      <a:cubicBezTo>
                        <a:pt x="955786" y="397247"/>
                        <a:pt x="969286" y="403291"/>
                        <a:pt x="979058" y="413063"/>
                      </a:cubicBezTo>
                      <a:close/>
                      <a:moveTo>
                        <a:pt x="1445799" y="964016"/>
                      </a:moveTo>
                      <a:cubicBezTo>
                        <a:pt x="1455571" y="973788"/>
                        <a:pt x="1461616" y="987289"/>
                        <a:pt x="1461616" y="1002200"/>
                      </a:cubicBezTo>
                      <a:cubicBezTo>
                        <a:pt x="1461616" y="1032023"/>
                        <a:pt x="1437439" y="1056200"/>
                        <a:pt x="1407616" y="1056200"/>
                      </a:cubicBezTo>
                      <a:cubicBezTo>
                        <a:pt x="1377793" y="1056200"/>
                        <a:pt x="1353616" y="1032023"/>
                        <a:pt x="1353616" y="1002200"/>
                      </a:cubicBezTo>
                      <a:cubicBezTo>
                        <a:pt x="1353616" y="972377"/>
                        <a:pt x="1377793" y="948200"/>
                        <a:pt x="1407616" y="948200"/>
                      </a:cubicBezTo>
                      <a:cubicBezTo>
                        <a:pt x="1422527" y="948200"/>
                        <a:pt x="1436027" y="954244"/>
                        <a:pt x="1445799" y="964016"/>
                      </a:cubicBezTo>
                      <a:close/>
                      <a:moveTo>
                        <a:pt x="1247872" y="659326"/>
                      </a:moveTo>
                      <a:cubicBezTo>
                        <a:pt x="1257645" y="669099"/>
                        <a:pt x="1263688" y="682598"/>
                        <a:pt x="1263688" y="697510"/>
                      </a:cubicBezTo>
                      <a:cubicBezTo>
                        <a:pt x="1263689" y="727333"/>
                        <a:pt x="1239512" y="751510"/>
                        <a:pt x="1209689" y="751510"/>
                      </a:cubicBezTo>
                      <a:cubicBezTo>
                        <a:pt x="1179865" y="751509"/>
                        <a:pt x="1155688" y="727332"/>
                        <a:pt x="1155688" y="697510"/>
                      </a:cubicBezTo>
                      <a:cubicBezTo>
                        <a:pt x="1155688" y="667686"/>
                        <a:pt x="1179865" y="643509"/>
                        <a:pt x="1209688" y="643509"/>
                      </a:cubicBezTo>
                      <a:cubicBezTo>
                        <a:pt x="1224600" y="643510"/>
                        <a:pt x="1238100" y="649554"/>
                        <a:pt x="1247872" y="659326"/>
                      </a:cubicBezTo>
                      <a:close/>
                      <a:moveTo>
                        <a:pt x="927797" y="267622"/>
                      </a:moveTo>
                      <a:cubicBezTo>
                        <a:pt x="937570" y="277395"/>
                        <a:pt x="943614" y="290894"/>
                        <a:pt x="943614" y="305805"/>
                      </a:cubicBezTo>
                      <a:cubicBezTo>
                        <a:pt x="943614" y="335629"/>
                        <a:pt x="919437" y="359806"/>
                        <a:pt x="889614" y="359806"/>
                      </a:cubicBezTo>
                      <a:cubicBezTo>
                        <a:pt x="859790" y="359805"/>
                        <a:pt x="835613" y="335628"/>
                        <a:pt x="835614" y="305806"/>
                      </a:cubicBezTo>
                      <a:cubicBezTo>
                        <a:pt x="835614" y="275983"/>
                        <a:pt x="859791" y="251805"/>
                        <a:pt x="889614" y="251805"/>
                      </a:cubicBezTo>
                      <a:cubicBezTo>
                        <a:pt x="904525" y="251806"/>
                        <a:pt x="918025" y="257850"/>
                        <a:pt x="927797" y="267622"/>
                      </a:cubicBezTo>
                      <a:close/>
                      <a:moveTo>
                        <a:pt x="1094174" y="469450"/>
                      </a:moveTo>
                      <a:cubicBezTo>
                        <a:pt x="1103947" y="479223"/>
                        <a:pt x="1109991" y="492722"/>
                        <a:pt x="1109991" y="507633"/>
                      </a:cubicBezTo>
                      <a:cubicBezTo>
                        <a:pt x="1109991" y="537457"/>
                        <a:pt x="1085814" y="561634"/>
                        <a:pt x="1055991" y="561634"/>
                      </a:cubicBezTo>
                      <a:cubicBezTo>
                        <a:pt x="1026167" y="561633"/>
                        <a:pt x="1001990" y="537456"/>
                        <a:pt x="1001991" y="507634"/>
                      </a:cubicBezTo>
                      <a:cubicBezTo>
                        <a:pt x="1001991" y="477810"/>
                        <a:pt x="1026168" y="453633"/>
                        <a:pt x="1055990" y="453633"/>
                      </a:cubicBezTo>
                      <a:cubicBezTo>
                        <a:pt x="1070902" y="453633"/>
                        <a:pt x="1084402" y="459678"/>
                        <a:pt x="1094174" y="469450"/>
                      </a:cubicBezTo>
                      <a:close/>
                      <a:moveTo>
                        <a:pt x="1367145" y="792128"/>
                      </a:moveTo>
                      <a:cubicBezTo>
                        <a:pt x="1376918" y="801901"/>
                        <a:pt x="1382961" y="815400"/>
                        <a:pt x="1382961" y="830312"/>
                      </a:cubicBezTo>
                      <a:cubicBezTo>
                        <a:pt x="1382961" y="860135"/>
                        <a:pt x="1358784" y="884312"/>
                        <a:pt x="1328962" y="884312"/>
                      </a:cubicBezTo>
                      <a:cubicBezTo>
                        <a:pt x="1299138" y="884311"/>
                        <a:pt x="1274961" y="860134"/>
                        <a:pt x="1274961" y="830312"/>
                      </a:cubicBezTo>
                      <a:cubicBezTo>
                        <a:pt x="1274961" y="800489"/>
                        <a:pt x="1299138" y="776312"/>
                        <a:pt x="1328961" y="776311"/>
                      </a:cubicBezTo>
                      <a:cubicBezTo>
                        <a:pt x="1343873" y="776312"/>
                        <a:pt x="1357373" y="782356"/>
                        <a:pt x="1367145" y="792128"/>
                      </a:cubicBezTo>
                      <a:close/>
                      <a:moveTo>
                        <a:pt x="1193200" y="557316"/>
                      </a:moveTo>
                      <a:cubicBezTo>
                        <a:pt x="1202972" y="567089"/>
                        <a:pt x="1209016" y="580588"/>
                        <a:pt x="1209016" y="595499"/>
                      </a:cubicBezTo>
                      <a:cubicBezTo>
                        <a:pt x="1209016" y="625323"/>
                        <a:pt x="1184839" y="649500"/>
                        <a:pt x="1155016" y="649500"/>
                      </a:cubicBezTo>
                      <a:cubicBezTo>
                        <a:pt x="1125193" y="649499"/>
                        <a:pt x="1101016" y="625322"/>
                        <a:pt x="1101016" y="595500"/>
                      </a:cubicBezTo>
                      <a:cubicBezTo>
                        <a:pt x="1101016" y="565676"/>
                        <a:pt x="1125193" y="541499"/>
                        <a:pt x="1155016" y="541499"/>
                      </a:cubicBezTo>
                      <a:cubicBezTo>
                        <a:pt x="1169928" y="541500"/>
                        <a:pt x="1183428" y="547544"/>
                        <a:pt x="1193200" y="557316"/>
                      </a:cubicBezTo>
                      <a:close/>
                      <a:moveTo>
                        <a:pt x="882195" y="147826"/>
                      </a:moveTo>
                      <a:cubicBezTo>
                        <a:pt x="891968" y="157599"/>
                        <a:pt x="898012" y="171098"/>
                        <a:pt x="898012" y="186009"/>
                      </a:cubicBezTo>
                      <a:cubicBezTo>
                        <a:pt x="898012" y="215833"/>
                        <a:pt x="873835" y="240010"/>
                        <a:pt x="844012" y="240010"/>
                      </a:cubicBezTo>
                      <a:cubicBezTo>
                        <a:pt x="814189" y="240009"/>
                        <a:pt x="790012" y="215832"/>
                        <a:pt x="790012" y="186010"/>
                      </a:cubicBezTo>
                      <a:cubicBezTo>
                        <a:pt x="790012" y="156186"/>
                        <a:pt x="814189" y="132009"/>
                        <a:pt x="844012" y="132009"/>
                      </a:cubicBezTo>
                      <a:cubicBezTo>
                        <a:pt x="858923" y="132010"/>
                        <a:pt x="872424" y="138054"/>
                        <a:pt x="882195" y="147826"/>
                      </a:cubicBezTo>
                      <a:close/>
                      <a:moveTo>
                        <a:pt x="784846" y="16402"/>
                      </a:moveTo>
                      <a:cubicBezTo>
                        <a:pt x="794619" y="26174"/>
                        <a:pt x="800663" y="39674"/>
                        <a:pt x="800663" y="54585"/>
                      </a:cubicBezTo>
                      <a:cubicBezTo>
                        <a:pt x="800663" y="84408"/>
                        <a:pt x="776486" y="108585"/>
                        <a:pt x="746663" y="108586"/>
                      </a:cubicBezTo>
                      <a:cubicBezTo>
                        <a:pt x="716839" y="108585"/>
                        <a:pt x="692663" y="84408"/>
                        <a:pt x="692663" y="54586"/>
                      </a:cubicBezTo>
                      <a:cubicBezTo>
                        <a:pt x="692663" y="24762"/>
                        <a:pt x="716840" y="585"/>
                        <a:pt x="746663" y="585"/>
                      </a:cubicBezTo>
                      <a:cubicBezTo>
                        <a:pt x="761574" y="585"/>
                        <a:pt x="775074" y="6630"/>
                        <a:pt x="784846" y="16402"/>
                      </a:cubicBezTo>
                      <a:close/>
                      <a:moveTo>
                        <a:pt x="1576977" y="972283"/>
                      </a:moveTo>
                      <a:cubicBezTo>
                        <a:pt x="1589453" y="989230"/>
                        <a:pt x="1591342" y="1012676"/>
                        <a:pt x="1579918" y="1031906"/>
                      </a:cubicBezTo>
                      <a:cubicBezTo>
                        <a:pt x="1564685" y="1057545"/>
                        <a:pt x="1531551" y="1065981"/>
                        <a:pt x="1505911" y="1050749"/>
                      </a:cubicBezTo>
                      <a:cubicBezTo>
                        <a:pt x="1480272" y="1035516"/>
                        <a:pt x="1471836" y="1002382"/>
                        <a:pt x="1487068" y="976742"/>
                      </a:cubicBezTo>
                      <a:cubicBezTo>
                        <a:pt x="1502301" y="951103"/>
                        <a:pt x="1535435" y="942666"/>
                        <a:pt x="1561074" y="957899"/>
                      </a:cubicBezTo>
                      <a:cubicBezTo>
                        <a:pt x="1567484" y="961707"/>
                        <a:pt x="1572819" y="966634"/>
                        <a:pt x="1576977" y="972283"/>
                      </a:cubicBezTo>
                      <a:close/>
                      <a:moveTo>
                        <a:pt x="1473279" y="846118"/>
                      </a:moveTo>
                      <a:cubicBezTo>
                        <a:pt x="1483052" y="855890"/>
                        <a:pt x="1489095" y="869390"/>
                        <a:pt x="1489095" y="884301"/>
                      </a:cubicBezTo>
                      <a:cubicBezTo>
                        <a:pt x="1489096" y="914124"/>
                        <a:pt x="1464919" y="938301"/>
                        <a:pt x="1435096" y="938301"/>
                      </a:cubicBezTo>
                      <a:cubicBezTo>
                        <a:pt x="1405272" y="938301"/>
                        <a:pt x="1381095" y="914124"/>
                        <a:pt x="1381096" y="884301"/>
                      </a:cubicBezTo>
                      <a:cubicBezTo>
                        <a:pt x="1381095" y="854478"/>
                        <a:pt x="1405272" y="830301"/>
                        <a:pt x="1435095" y="830301"/>
                      </a:cubicBezTo>
                      <a:cubicBezTo>
                        <a:pt x="1450007" y="830301"/>
                        <a:pt x="1463507" y="836346"/>
                        <a:pt x="1473279" y="846118"/>
                      </a:cubicBezTo>
                      <a:close/>
                      <a:moveTo>
                        <a:pt x="1050860" y="313258"/>
                      </a:moveTo>
                      <a:cubicBezTo>
                        <a:pt x="1060632" y="323030"/>
                        <a:pt x="1066676" y="336530"/>
                        <a:pt x="1066676" y="351441"/>
                      </a:cubicBezTo>
                      <a:cubicBezTo>
                        <a:pt x="1066676" y="381264"/>
                        <a:pt x="1042499" y="405441"/>
                        <a:pt x="1012676" y="405441"/>
                      </a:cubicBezTo>
                      <a:cubicBezTo>
                        <a:pt x="982853" y="405441"/>
                        <a:pt x="958676" y="381264"/>
                        <a:pt x="958676" y="351441"/>
                      </a:cubicBezTo>
                      <a:cubicBezTo>
                        <a:pt x="958676" y="321618"/>
                        <a:pt x="982853" y="297441"/>
                        <a:pt x="1012676" y="297441"/>
                      </a:cubicBezTo>
                      <a:cubicBezTo>
                        <a:pt x="1027587" y="297441"/>
                        <a:pt x="1041088" y="303486"/>
                        <a:pt x="1050860" y="313258"/>
                      </a:cubicBezTo>
                      <a:close/>
                      <a:moveTo>
                        <a:pt x="1363901" y="674342"/>
                      </a:moveTo>
                      <a:cubicBezTo>
                        <a:pt x="1373674" y="684114"/>
                        <a:pt x="1379718" y="697614"/>
                        <a:pt x="1379717" y="712525"/>
                      </a:cubicBezTo>
                      <a:cubicBezTo>
                        <a:pt x="1379718" y="742348"/>
                        <a:pt x="1355541" y="766525"/>
                        <a:pt x="1325718" y="766526"/>
                      </a:cubicBezTo>
                      <a:cubicBezTo>
                        <a:pt x="1295894" y="766525"/>
                        <a:pt x="1271717" y="742348"/>
                        <a:pt x="1271718" y="712525"/>
                      </a:cubicBezTo>
                      <a:cubicBezTo>
                        <a:pt x="1271717" y="682702"/>
                        <a:pt x="1295894" y="658525"/>
                        <a:pt x="1325717" y="658525"/>
                      </a:cubicBezTo>
                      <a:cubicBezTo>
                        <a:pt x="1340629" y="658525"/>
                        <a:pt x="1354129" y="664570"/>
                        <a:pt x="1363901" y="674342"/>
                      </a:cubicBezTo>
                      <a:close/>
                      <a:moveTo>
                        <a:pt x="1160136" y="374458"/>
                      </a:moveTo>
                      <a:cubicBezTo>
                        <a:pt x="1169909" y="384231"/>
                        <a:pt x="1175952" y="397730"/>
                        <a:pt x="1175952" y="412642"/>
                      </a:cubicBezTo>
                      <a:cubicBezTo>
                        <a:pt x="1175952" y="442465"/>
                        <a:pt x="1151776" y="466642"/>
                        <a:pt x="1121953" y="466642"/>
                      </a:cubicBezTo>
                      <a:cubicBezTo>
                        <a:pt x="1092129" y="466641"/>
                        <a:pt x="1067952" y="442464"/>
                        <a:pt x="1067952" y="412642"/>
                      </a:cubicBezTo>
                      <a:cubicBezTo>
                        <a:pt x="1067952" y="382818"/>
                        <a:pt x="1092129" y="358642"/>
                        <a:pt x="1121952" y="358641"/>
                      </a:cubicBezTo>
                      <a:cubicBezTo>
                        <a:pt x="1136864" y="358642"/>
                        <a:pt x="1150364" y="364686"/>
                        <a:pt x="1160136" y="374458"/>
                      </a:cubicBezTo>
                      <a:close/>
                      <a:moveTo>
                        <a:pt x="1328118" y="559562"/>
                      </a:moveTo>
                      <a:cubicBezTo>
                        <a:pt x="1337891" y="569335"/>
                        <a:pt x="1343934" y="582834"/>
                        <a:pt x="1343934" y="597745"/>
                      </a:cubicBezTo>
                      <a:cubicBezTo>
                        <a:pt x="1343934" y="627569"/>
                        <a:pt x="1319758" y="651746"/>
                        <a:pt x="1289935" y="651746"/>
                      </a:cubicBezTo>
                      <a:cubicBezTo>
                        <a:pt x="1260111" y="651745"/>
                        <a:pt x="1235934" y="627568"/>
                        <a:pt x="1235934" y="597746"/>
                      </a:cubicBezTo>
                      <a:cubicBezTo>
                        <a:pt x="1235934" y="567922"/>
                        <a:pt x="1260111" y="543745"/>
                        <a:pt x="1289934" y="543745"/>
                      </a:cubicBezTo>
                      <a:cubicBezTo>
                        <a:pt x="1304846" y="543745"/>
                        <a:pt x="1318346" y="549790"/>
                        <a:pt x="1328118" y="559562"/>
                      </a:cubicBezTo>
                      <a:close/>
                      <a:moveTo>
                        <a:pt x="1013133" y="167356"/>
                      </a:moveTo>
                      <a:cubicBezTo>
                        <a:pt x="1022906" y="177128"/>
                        <a:pt x="1028950" y="190628"/>
                        <a:pt x="1028950" y="205539"/>
                      </a:cubicBezTo>
                      <a:cubicBezTo>
                        <a:pt x="1028950" y="235362"/>
                        <a:pt x="1004773" y="259539"/>
                        <a:pt x="974950" y="259540"/>
                      </a:cubicBezTo>
                      <a:cubicBezTo>
                        <a:pt x="945126" y="259539"/>
                        <a:pt x="920949" y="235362"/>
                        <a:pt x="920950" y="205539"/>
                      </a:cubicBezTo>
                      <a:cubicBezTo>
                        <a:pt x="920950" y="175716"/>
                        <a:pt x="945127" y="151539"/>
                        <a:pt x="974949" y="151539"/>
                      </a:cubicBezTo>
                      <a:cubicBezTo>
                        <a:pt x="989861" y="151539"/>
                        <a:pt x="1003361" y="157584"/>
                        <a:pt x="1013133" y="167356"/>
                      </a:cubicBezTo>
                      <a:close/>
                      <a:moveTo>
                        <a:pt x="1253566" y="448726"/>
                      </a:moveTo>
                      <a:cubicBezTo>
                        <a:pt x="1263339" y="458498"/>
                        <a:pt x="1269383" y="471998"/>
                        <a:pt x="1269382" y="486909"/>
                      </a:cubicBezTo>
                      <a:cubicBezTo>
                        <a:pt x="1269383" y="516732"/>
                        <a:pt x="1245206" y="540909"/>
                        <a:pt x="1215383" y="540910"/>
                      </a:cubicBezTo>
                      <a:cubicBezTo>
                        <a:pt x="1185559" y="540909"/>
                        <a:pt x="1161382" y="516732"/>
                        <a:pt x="1161383" y="486909"/>
                      </a:cubicBezTo>
                      <a:cubicBezTo>
                        <a:pt x="1161382" y="457086"/>
                        <a:pt x="1185559" y="432909"/>
                        <a:pt x="1215382" y="432909"/>
                      </a:cubicBezTo>
                      <a:cubicBezTo>
                        <a:pt x="1230294" y="432909"/>
                        <a:pt x="1243794" y="438954"/>
                        <a:pt x="1253566" y="448726"/>
                      </a:cubicBezTo>
                      <a:close/>
                      <a:moveTo>
                        <a:pt x="1481171" y="716350"/>
                      </a:moveTo>
                      <a:cubicBezTo>
                        <a:pt x="1490944" y="726123"/>
                        <a:pt x="1496988" y="739622"/>
                        <a:pt x="1496988" y="754533"/>
                      </a:cubicBezTo>
                      <a:cubicBezTo>
                        <a:pt x="1496988" y="784357"/>
                        <a:pt x="1472811" y="808534"/>
                        <a:pt x="1442988" y="808534"/>
                      </a:cubicBezTo>
                      <a:cubicBezTo>
                        <a:pt x="1413165" y="808533"/>
                        <a:pt x="1388988" y="784356"/>
                        <a:pt x="1388988" y="754534"/>
                      </a:cubicBezTo>
                      <a:cubicBezTo>
                        <a:pt x="1388988" y="724710"/>
                        <a:pt x="1413165" y="700533"/>
                        <a:pt x="1442988" y="700533"/>
                      </a:cubicBezTo>
                      <a:cubicBezTo>
                        <a:pt x="1457899" y="700533"/>
                        <a:pt x="1471399" y="706578"/>
                        <a:pt x="1481171" y="716350"/>
                      </a:cubicBezTo>
                      <a:close/>
                      <a:moveTo>
                        <a:pt x="930243" y="19653"/>
                      </a:moveTo>
                      <a:cubicBezTo>
                        <a:pt x="949212" y="42666"/>
                        <a:pt x="945935" y="76700"/>
                        <a:pt x="922922" y="95669"/>
                      </a:cubicBezTo>
                      <a:cubicBezTo>
                        <a:pt x="899909" y="114638"/>
                        <a:pt x="865875" y="111360"/>
                        <a:pt x="846906" y="88348"/>
                      </a:cubicBezTo>
                      <a:cubicBezTo>
                        <a:pt x="827937" y="65335"/>
                        <a:pt x="831215" y="31301"/>
                        <a:pt x="854228" y="12332"/>
                      </a:cubicBezTo>
                      <a:cubicBezTo>
                        <a:pt x="877240" y="-6637"/>
                        <a:pt x="911274" y="-3359"/>
                        <a:pt x="930243" y="19653"/>
                      </a:cubicBezTo>
                      <a:close/>
                      <a:moveTo>
                        <a:pt x="1604991" y="831950"/>
                      </a:moveTo>
                      <a:cubicBezTo>
                        <a:pt x="1617466" y="848897"/>
                        <a:pt x="1619356" y="872342"/>
                        <a:pt x="1607931" y="891572"/>
                      </a:cubicBezTo>
                      <a:cubicBezTo>
                        <a:pt x="1592698" y="917211"/>
                        <a:pt x="1559564" y="925647"/>
                        <a:pt x="1533925" y="910415"/>
                      </a:cubicBezTo>
                      <a:cubicBezTo>
                        <a:pt x="1508285" y="895182"/>
                        <a:pt x="1499849" y="862048"/>
                        <a:pt x="1515082" y="836408"/>
                      </a:cubicBezTo>
                      <a:cubicBezTo>
                        <a:pt x="1530315" y="810769"/>
                        <a:pt x="1563449" y="802333"/>
                        <a:pt x="1589088" y="817565"/>
                      </a:cubicBezTo>
                      <a:cubicBezTo>
                        <a:pt x="1595498" y="821374"/>
                        <a:pt x="1600833" y="826301"/>
                        <a:pt x="1604991" y="831950"/>
                      </a:cubicBezTo>
                      <a:close/>
                      <a:moveTo>
                        <a:pt x="1133075" y="214879"/>
                      </a:moveTo>
                      <a:cubicBezTo>
                        <a:pt x="1142848" y="224652"/>
                        <a:pt x="1148891" y="238152"/>
                        <a:pt x="1148891" y="253063"/>
                      </a:cubicBezTo>
                      <a:cubicBezTo>
                        <a:pt x="1148891" y="282886"/>
                        <a:pt x="1124714" y="307063"/>
                        <a:pt x="1094892" y="307063"/>
                      </a:cubicBezTo>
                      <a:cubicBezTo>
                        <a:pt x="1065068" y="307062"/>
                        <a:pt x="1040891" y="282885"/>
                        <a:pt x="1040891" y="253063"/>
                      </a:cubicBezTo>
                      <a:cubicBezTo>
                        <a:pt x="1040891" y="223240"/>
                        <a:pt x="1065068" y="199063"/>
                        <a:pt x="1094891" y="199063"/>
                      </a:cubicBezTo>
                      <a:cubicBezTo>
                        <a:pt x="1109803" y="199063"/>
                        <a:pt x="1123303" y="205107"/>
                        <a:pt x="1133075" y="214879"/>
                      </a:cubicBezTo>
                      <a:close/>
                      <a:moveTo>
                        <a:pt x="1459277" y="592928"/>
                      </a:moveTo>
                      <a:cubicBezTo>
                        <a:pt x="1469049" y="602699"/>
                        <a:pt x="1475093" y="616200"/>
                        <a:pt x="1475093" y="631111"/>
                      </a:cubicBezTo>
                      <a:cubicBezTo>
                        <a:pt x="1475093" y="660934"/>
                        <a:pt x="1450916" y="685111"/>
                        <a:pt x="1421094" y="685111"/>
                      </a:cubicBezTo>
                      <a:cubicBezTo>
                        <a:pt x="1391270" y="685111"/>
                        <a:pt x="1367093" y="660934"/>
                        <a:pt x="1367093" y="631111"/>
                      </a:cubicBezTo>
                      <a:cubicBezTo>
                        <a:pt x="1367093" y="601288"/>
                        <a:pt x="1391270" y="577111"/>
                        <a:pt x="1421093" y="577111"/>
                      </a:cubicBezTo>
                      <a:cubicBezTo>
                        <a:pt x="1436005" y="577111"/>
                        <a:pt x="1449505" y="583156"/>
                        <a:pt x="1459277" y="592928"/>
                      </a:cubicBezTo>
                      <a:close/>
                      <a:moveTo>
                        <a:pt x="1596495" y="703628"/>
                      </a:moveTo>
                      <a:cubicBezTo>
                        <a:pt x="1608970" y="720575"/>
                        <a:pt x="1610859" y="744021"/>
                        <a:pt x="1599435" y="763250"/>
                      </a:cubicBezTo>
                      <a:cubicBezTo>
                        <a:pt x="1584202" y="788889"/>
                        <a:pt x="1551068" y="797326"/>
                        <a:pt x="1525429" y="782094"/>
                      </a:cubicBezTo>
                      <a:cubicBezTo>
                        <a:pt x="1499789" y="766860"/>
                        <a:pt x="1491353" y="733727"/>
                        <a:pt x="1506586" y="708087"/>
                      </a:cubicBezTo>
                      <a:cubicBezTo>
                        <a:pt x="1521819" y="682448"/>
                        <a:pt x="1554953" y="674011"/>
                        <a:pt x="1580592" y="689244"/>
                      </a:cubicBezTo>
                      <a:cubicBezTo>
                        <a:pt x="1587002" y="693052"/>
                        <a:pt x="1592337" y="697979"/>
                        <a:pt x="1596495" y="703628"/>
                      </a:cubicBezTo>
                      <a:close/>
                      <a:moveTo>
                        <a:pt x="1253289" y="281108"/>
                      </a:moveTo>
                      <a:cubicBezTo>
                        <a:pt x="1263062" y="290881"/>
                        <a:pt x="1269106" y="304380"/>
                        <a:pt x="1269105" y="319291"/>
                      </a:cubicBezTo>
                      <a:cubicBezTo>
                        <a:pt x="1269106" y="349115"/>
                        <a:pt x="1244929" y="373292"/>
                        <a:pt x="1215106" y="373292"/>
                      </a:cubicBezTo>
                      <a:cubicBezTo>
                        <a:pt x="1185282" y="373291"/>
                        <a:pt x="1161105" y="349114"/>
                        <a:pt x="1161106" y="319292"/>
                      </a:cubicBezTo>
                      <a:cubicBezTo>
                        <a:pt x="1161105" y="289468"/>
                        <a:pt x="1185282" y="265291"/>
                        <a:pt x="1215105" y="265291"/>
                      </a:cubicBezTo>
                      <a:cubicBezTo>
                        <a:pt x="1230017" y="265292"/>
                        <a:pt x="1243517" y="271336"/>
                        <a:pt x="1253289" y="281108"/>
                      </a:cubicBezTo>
                      <a:close/>
                      <a:moveTo>
                        <a:pt x="1055486" y="33758"/>
                      </a:moveTo>
                      <a:cubicBezTo>
                        <a:pt x="1074455" y="56770"/>
                        <a:pt x="1071177" y="90804"/>
                        <a:pt x="1048164" y="109773"/>
                      </a:cubicBezTo>
                      <a:cubicBezTo>
                        <a:pt x="1025152" y="128743"/>
                        <a:pt x="991118" y="125465"/>
                        <a:pt x="972149" y="102452"/>
                      </a:cubicBezTo>
                      <a:cubicBezTo>
                        <a:pt x="953179" y="79439"/>
                        <a:pt x="956457" y="45405"/>
                        <a:pt x="979470" y="26436"/>
                      </a:cubicBezTo>
                      <a:cubicBezTo>
                        <a:pt x="1002483" y="7467"/>
                        <a:pt x="1036517" y="10745"/>
                        <a:pt x="1055486" y="33758"/>
                      </a:cubicBezTo>
                      <a:close/>
                      <a:moveTo>
                        <a:pt x="1411560" y="458571"/>
                      </a:moveTo>
                      <a:cubicBezTo>
                        <a:pt x="1421332" y="468344"/>
                        <a:pt x="1427376" y="481843"/>
                        <a:pt x="1427376" y="496754"/>
                      </a:cubicBezTo>
                      <a:cubicBezTo>
                        <a:pt x="1427376" y="526578"/>
                        <a:pt x="1403199" y="550755"/>
                        <a:pt x="1373376" y="550755"/>
                      </a:cubicBezTo>
                      <a:cubicBezTo>
                        <a:pt x="1343553" y="550754"/>
                        <a:pt x="1319376" y="526577"/>
                        <a:pt x="1319376" y="496755"/>
                      </a:cubicBezTo>
                      <a:cubicBezTo>
                        <a:pt x="1319376" y="466931"/>
                        <a:pt x="1343553" y="442754"/>
                        <a:pt x="1373376" y="442754"/>
                      </a:cubicBezTo>
                      <a:cubicBezTo>
                        <a:pt x="1388287" y="442755"/>
                        <a:pt x="1401788" y="448799"/>
                        <a:pt x="1411560" y="458571"/>
                      </a:cubicBezTo>
                      <a:close/>
                      <a:moveTo>
                        <a:pt x="1339417" y="356504"/>
                      </a:moveTo>
                      <a:cubicBezTo>
                        <a:pt x="1349189" y="366277"/>
                        <a:pt x="1355233" y="379776"/>
                        <a:pt x="1355233" y="394688"/>
                      </a:cubicBezTo>
                      <a:cubicBezTo>
                        <a:pt x="1355233" y="424511"/>
                        <a:pt x="1331056" y="448688"/>
                        <a:pt x="1301233" y="448688"/>
                      </a:cubicBezTo>
                      <a:cubicBezTo>
                        <a:pt x="1271410" y="448687"/>
                        <a:pt x="1247233" y="424510"/>
                        <a:pt x="1247233" y="394688"/>
                      </a:cubicBezTo>
                      <a:cubicBezTo>
                        <a:pt x="1247233" y="364865"/>
                        <a:pt x="1271410" y="340688"/>
                        <a:pt x="1301233" y="340687"/>
                      </a:cubicBezTo>
                      <a:cubicBezTo>
                        <a:pt x="1316144" y="340688"/>
                        <a:pt x="1329645" y="346732"/>
                        <a:pt x="1339417" y="356504"/>
                      </a:cubicBezTo>
                      <a:close/>
                      <a:moveTo>
                        <a:pt x="1172151" y="89463"/>
                      </a:moveTo>
                      <a:cubicBezTo>
                        <a:pt x="1191120" y="112475"/>
                        <a:pt x="1187842" y="146509"/>
                        <a:pt x="1164829" y="165478"/>
                      </a:cubicBezTo>
                      <a:cubicBezTo>
                        <a:pt x="1141817" y="184448"/>
                        <a:pt x="1107783" y="181170"/>
                        <a:pt x="1088814" y="158157"/>
                      </a:cubicBezTo>
                      <a:cubicBezTo>
                        <a:pt x="1069844" y="135144"/>
                        <a:pt x="1073122" y="101110"/>
                        <a:pt x="1096135" y="82141"/>
                      </a:cubicBezTo>
                      <a:cubicBezTo>
                        <a:pt x="1119148" y="63172"/>
                        <a:pt x="1153182" y="66450"/>
                        <a:pt x="1172151" y="89463"/>
                      </a:cubicBezTo>
                      <a:close/>
                      <a:moveTo>
                        <a:pt x="1586411" y="576804"/>
                      </a:moveTo>
                      <a:cubicBezTo>
                        <a:pt x="1598886" y="593751"/>
                        <a:pt x="1600775" y="617196"/>
                        <a:pt x="1589351" y="636426"/>
                      </a:cubicBezTo>
                      <a:cubicBezTo>
                        <a:pt x="1574118" y="662065"/>
                        <a:pt x="1540984" y="670502"/>
                        <a:pt x="1515345" y="655269"/>
                      </a:cubicBezTo>
                      <a:cubicBezTo>
                        <a:pt x="1489705" y="640036"/>
                        <a:pt x="1481269" y="606903"/>
                        <a:pt x="1496501" y="581263"/>
                      </a:cubicBezTo>
                      <a:cubicBezTo>
                        <a:pt x="1511734" y="555624"/>
                        <a:pt x="1544868" y="547187"/>
                        <a:pt x="1570507" y="562420"/>
                      </a:cubicBezTo>
                      <a:cubicBezTo>
                        <a:pt x="1576918" y="566228"/>
                        <a:pt x="1582252" y="571155"/>
                        <a:pt x="1586411" y="576804"/>
                      </a:cubicBezTo>
                      <a:close/>
                      <a:moveTo>
                        <a:pt x="1286836" y="157859"/>
                      </a:moveTo>
                      <a:cubicBezTo>
                        <a:pt x="1305805" y="180872"/>
                        <a:pt x="1302527" y="214906"/>
                        <a:pt x="1279514" y="233875"/>
                      </a:cubicBezTo>
                      <a:cubicBezTo>
                        <a:pt x="1256501" y="252844"/>
                        <a:pt x="1222468" y="249566"/>
                        <a:pt x="1203498" y="226554"/>
                      </a:cubicBezTo>
                      <a:cubicBezTo>
                        <a:pt x="1184529" y="203541"/>
                        <a:pt x="1187807" y="169507"/>
                        <a:pt x="1210820" y="150538"/>
                      </a:cubicBezTo>
                      <a:cubicBezTo>
                        <a:pt x="1233832" y="131569"/>
                        <a:pt x="1267866" y="134847"/>
                        <a:pt x="1286836" y="157859"/>
                      </a:cubicBezTo>
                      <a:close/>
                      <a:moveTo>
                        <a:pt x="1530332" y="451663"/>
                      </a:moveTo>
                      <a:cubicBezTo>
                        <a:pt x="1549302" y="474676"/>
                        <a:pt x="1546024" y="508709"/>
                        <a:pt x="1523011" y="527679"/>
                      </a:cubicBezTo>
                      <a:cubicBezTo>
                        <a:pt x="1499998" y="546648"/>
                        <a:pt x="1465964" y="543370"/>
                        <a:pt x="1446995" y="520357"/>
                      </a:cubicBezTo>
                      <a:cubicBezTo>
                        <a:pt x="1428026" y="497345"/>
                        <a:pt x="1431304" y="463311"/>
                        <a:pt x="1454317" y="444341"/>
                      </a:cubicBezTo>
                      <a:cubicBezTo>
                        <a:pt x="1477329" y="425372"/>
                        <a:pt x="1511363" y="428650"/>
                        <a:pt x="1530332" y="451663"/>
                      </a:cubicBezTo>
                      <a:close/>
                      <a:moveTo>
                        <a:pt x="1467442" y="344533"/>
                      </a:moveTo>
                      <a:cubicBezTo>
                        <a:pt x="1486411" y="367546"/>
                        <a:pt x="1483133" y="401579"/>
                        <a:pt x="1460120" y="420549"/>
                      </a:cubicBezTo>
                      <a:cubicBezTo>
                        <a:pt x="1437108" y="439518"/>
                        <a:pt x="1403074" y="436240"/>
                        <a:pt x="1384105" y="413227"/>
                      </a:cubicBezTo>
                      <a:cubicBezTo>
                        <a:pt x="1365135" y="390215"/>
                        <a:pt x="1368413" y="356181"/>
                        <a:pt x="1391426" y="337211"/>
                      </a:cubicBezTo>
                      <a:cubicBezTo>
                        <a:pt x="1414439" y="318242"/>
                        <a:pt x="1448473" y="321520"/>
                        <a:pt x="1467442" y="344533"/>
                      </a:cubicBezTo>
                      <a:close/>
                      <a:moveTo>
                        <a:pt x="1392276" y="243559"/>
                      </a:moveTo>
                      <a:cubicBezTo>
                        <a:pt x="1411245" y="266572"/>
                        <a:pt x="1407967" y="300606"/>
                        <a:pt x="1384955" y="319575"/>
                      </a:cubicBezTo>
                      <a:cubicBezTo>
                        <a:pt x="1361942" y="338544"/>
                        <a:pt x="1327908" y="335266"/>
                        <a:pt x="1308939" y="312254"/>
                      </a:cubicBezTo>
                      <a:cubicBezTo>
                        <a:pt x="1289970" y="289241"/>
                        <a:pt x="1293248" y="255207"/>
                        <a:pt x="1316260" y="236238"/>
                      </a:cubicBezTo>
                      <a:cubicBezTo>
                        <a:pt x="1339273" y="217269"/>
                        <a:pt x="1373307" y="220547"/>
                        <a:pt x="1392276" y="243559"/>
                      </a:cubicBezTo>
                      <a:close/>
                    </a:path>
                  </a:pathLst>
                </a:custGeom>
                <a:solidFill>
                  <a:srgbClr val="321D16"/>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792" name="Google Shape;4792;p47"/>
            <p:cNvGrpSpPr/>
            <p:nvPr/>
          </p:nvGrpSpPr>
          <p:grpSpPr>
            <a:xfrm>
              <a:off x="7732350" y="3642526"/>
              <a:ext cx="2921688" cy="1941106"/>
              <a:chOff x="7732350" y="3642526"/>
              <a:chExt cx="2921688" cy="1941106"/>
            </a:xfrm>
          </p:grpSpPr>
          <p:grpSp>
            <p:nvGrpSpPr>
              <p:cNvPr id="4793" name="Google Shape;4793;p47"/>
              <p:cNvGrpSpPr/>
              <p:nvPr/>
            </p:nvGrpSpPr>
            <p:grpSpPr>
              <a:xfrm rot="-889706">
                <a:off x="8542516" y="3895002"/>
                <a:ext cx="1981479" cy="1274109"/>
                <a:chOff x="8664819" y="3764969"/>
                <a:chExt cx="1981677" cy="1274236"/>
              </a:xfrm>
            </p:grpSpPr>
            <p:grpSp>
              <p:nvGrpSpPr>
                <p:cNvPr id="4794" name="Google Shape;4794;p47"/>
                <p:cNvGrpSpPr/>
                <p:nvPr/>
              </p:nvGrpSpPr>
              <p:grpSpPr>
                <a:xfrm rot="999320">
                  <a:off x="8738274" y="4011518"/>
                  <a:ext cx="1834768" cy="781138"/>
                  <a:chOff x="7987375" y="5280508"/>
                  <a:chExt cx="1834856" cy="781176"/>
                </a:xfrm>
              </p:grpSpPr>
              <p:sp>
                <p:nvSpPr>
                  <p:cNvPr id="4795" name="Google Shape;4795;p47"/>
                  <p:cNvSpPr/>
                  <p:nvPr/>
                </p:nvSpPr>
                <p:spPr>
                  <a:xfrm>
                    <a:off x="7987375" y="5280508"/>
                    <a:ext cx="1834856" cy="781176"/>
                  </a:xfrm>
                  <a:custGeom>
                    <a:rect b="b" l="l" r="r" t="t"/>
                    <a:pathLst>
                      <a:path extrusionOk="0" h="781176" w="1834856">
                        <a:moveTo>
                          <a:pt x="464315" y="0"/>
                        </a:moveTo>
                        <a:lnTo>
                          <a:pt x="1698947" y="0"/>
                        </a:lnTo>
                        <a:cubicBezTo>
                          <a:pt x="1774007" y="0"/>
                          <a:pt x="1834856" y="60849"/>
                          <a:pt x="1834856" y="135909"/>
                        </a:cubicBezTo>
                        <a:lnTo>
                          <a:pt x="1834856" y="645267"/>
                        </a:lnTo>
                        <a:cubicBezTo>
                          <a:pt x="1834856" y="720327"/>
                          <a:pt x="1774007" y="781176"/>
                          <a:pt x="1698947" y="781176"/>
                        </a:cubicBezTo>
                        <a:lnTo>
                          <a:pt x="464315" y="781176"/>
                        </a:lnTo>
                        <a:cubicBezTo>
                          <a:pt x="426785" y="781176"/>
                          <a:pt x="392808" y="765964"/>
                          <a:pt x="368213" y="741369"/>
                        </a:cubicBezTo>
                        <a:lnTo>
                          <a:pt x="340059" y="699611"/>
                        </a:lnTo>
                        <a:lnTo>
                          <a:pt x="311865" y="702453"/>
                        </a:lnTo>
                        <a:cubicBezTo>
                          <a:pt x="139627" y="702453"/>
                          <a:pt x="0" y="562826"/>
                          <a:pt x="0" y="390588"/>
                        </a:cubicBezTo>
                        <a:cubicBezTo>
                          <a:pt x="0" y="218350"/>
                          <a:pt x="139627" y="78723"/>
                          <a:pt x="311865" y="78723"/>
                        </a:cubicBezTo>
                        <a:lnTo>
                          <a:pt x="340059" y="81565"/>
                        </a:lnTo>
                        <a:lnTo>
                          <a:pt x="368213" y="39807"/>
                        </a:lnTo>
                        <a:cubicBezTo>
                          <a:pt x="392808" y="15213"/>
                          <a:pt x="426785" y="0"/>
                          <a:pt x="464315" y="0"/>
                        </a:cubicBezTo>
                        <a:close/>
                        <a:moveTo>
                          <a:pt x="272503" y="278559"/>
                        </a:moveTo>
                        <a:cubicBezTo>
                          <a:pt x="208959" y="278559"/>
                          <a:pt x="157446" y="330072"/>
                          <a:pt x="157446" y="393616"/>
                        </a:cubicBezTo>
                        <a:cubicBezTo>
                          <a:pt x="157446" y="457160"/>
                          <a:pt x="208959" y="508673"/>
                          <a:pt x="272503" y="508673"/>
                        </a:cubicBezTo>
                        <a:cubicBezTo>
                          <a:pt x="336047" y="508673"/>
                          <a:pt x="387560" y="457160"/>
                          <a:pt x="387560" y="393616"/>
                        </a:cubicBezTo>
                        <a:cubicBezTo>
                          <a:pt x="387560" y="330072"/>
                          <a:pt x="336047" y="278559"/>
                          <a:pt x="272503" y="278559"/>
                        </a:cubicBezTo>
                        <a:close/>
                      </a:path>
                    </a:pathLst>
                  </a:custGeom>
                  <a:solidFill>
                    <a:srgbClr val="B49968"/>
                  </a:solidFill>
                  <a:ln>
                    <a:noFill/>
                  </a:ln>
                  <a:effectLst>
                    <a:outerShdw blurRad="127000" sx="105000" rotWithShape="0" algn="ctr" sy="105000">
                      <a:srgbClr val="000000">
                        <a:alpha val="2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6" name="Google Shape;4796;p47"/>
                  <p:cNvSpPr/>
                  <p:nvPr/>
                </p:nvSpPr>
                <p:spPr>
                  <a:xfrm>
                    <a:off x="8552778" y="5354183"/>
                    <a:ext cx="1170223" cy="637080"/>
                  </a:xfrm>
                  <a:custGeom>
                    <a:rect b="b" l="l" r="r" t="t"/>
                    <a:pathLst>
                      <a:path extrusionOk="0" h="637080" w="1170223">
                        <a:moveTo>
                          <a:pt x="0" y="0"/>
                        </a:moveTo>
                        <a:lnTo>
                          <a:pt x="1064041" y="0"/>
                        </a:lnTo>
                        <a:cubicBezTo>
                          <a:pt x="1122684" y="0"/>
                          <a:pt x="1170223" y="47539"/>
                          <a:pt x="1170223" y="106182"/>
                        </a:cubicBezTo>
                        <a:lnTo>
                          <a:pt x="1170223" y="530898"/>
                        </a:lnTo>
                        <a:cubicBezTo>
                          <a:pt x="1170223" y="589541"/>
                          <a:pt x="1122684" y="637080"/>
                          <a:pt x="1064041" y="637080"/>
                        </a:cubicBezTo>
                        <a:lnTo>
                          <a:pt x="0" y="637080"/>
                        </a:lnTo>
                      </a:path>
                    </a:pathLst>
                  </a:custGeom>
                  <a:noFill/>
                  <a:ln cap="rnd" cmpd="sng" w="25400">
                    <a:solidFill>
                      <a:srgbClr val="CBB895"/>
                    </a:solidFill>
                    <a:prstDash val="dash"/>
                    <a:round/>
                    <a:headEnd len="sm" w="sm" type="none"/>
                    <a:tailEnd len="sm" w="sm" type="none"/>
                  </a:ln>
                  <a:effectLst>
                    <a:outerShdw blurRad="12700" rotWithShape="0" algn="ctr">
                      <a:srgbClr val="000000">
                        <a:alpha val="2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797" name="Google Shape;4797;p47"/>
                <p:cNvSpPr txBox="1"/>
                <p:nvPr/>
              </p:nvSpPr>
              <p:spPr>
                <a:xfrm rot="1041677">
                  <a:off x="9181534" y="4210311"/>
                  <a:ext cx="1129036" cy="461801"/>
                </a:xfrm>
                <a:prstGeom prst="rect">
                  <a:avLst/>
                </a:prstGeom>
                <a:noFill/>
                <a:ln>
                  <a:noFill/>
                </a:ln>
                <a:effectLst>
                  <a:outerShdw rotWithShape="0" algn="bl" dist="9525">
                    <a:srgbClr val="FFFFFF">
                      <a:alpha val="51000"/>
                    </a:srgbClr>
                  </a:outerShdw>
                </a:effectLst>
              </p:spPr>
              <p:txBody>
                <a:bodyPr anchorCtr="0" anchor="t" bIns="91425" lIns="91425" spcFirstLastPara="1" rIns="91425" wrap="square" tIns="91425">
                  <a:spAutoFit/>
                </a:bodyPr>
                <a:lstStyle/>
                <a:p>
                  <a:pPr indent="0" lvl="0" marL="0" rtl="0" algn="r">
                    <a:spcBef>
                      <a:spcPts val="0"/>
                    </a:spcBef>
                    <a:spcAft>
                      <a:spcPts val="0"/>
                    </a:spcAft>
                    <a:buNone/>
                  </a:pPr>
                  <a:r>
                    <a:rPr b="1" lang="en" sz="1800">
                      <a:solidFill>
                        <a:srgbClr val="CBB895"/>
                      </a:solidFill>
                      <a:latin typeface="Pompiere"/>
                      <a:ea typeface="Pompiere"/>
                      <a:cs typeface="Pompiere"/>
                      <a:sym typeface="Pompiere"/>
                    </a:rPr>
                    <a:t>THANK YOU</a:t>
                  </a:r>
                  <a:endParaRPr b="1" sz="1800">
                    <a:solidFill>
                      <a:srgbClr val="CBB895"/>
                    </a:solidFill>
                    <a:latin typeface="Pompiere"/>
                    <a:ea typeface="Pompiere"/>
                    <a:cs typeface="Pompiere"/>
                    <a:sym typeface="Pompiere"/>
                  </a:endParaRPr>
                </a:p>
              </p:txBody>
            </p:sp>
          </p:grpSp>
          <p:grpSp>
            <p:nvGrpSpPr>
              <p:cNvPr id="4798" name="Google Shape;4798;p47"/>
              <p:cNvGrpSpPr/>
              <p:nvPr/>
            </p:nvGrpSpPr>
            <p:grpSpPr>
              <a:xfrm rot="2316000">
                <a:off x="7811225" y="4146530"/>
                <a:ext cx="1942475" cy="933098"/>
                <a:chOff x="7366425" y="1617838"/>
                <a:chExt cx="1803379" cy="866281"/>
              </a:xfrm>
            </p:grpSpPr>
            <p:sp>
              <p:nvSpPr>
                <p:cNvPr id="4799" name="Google Shape;4799;p47"/>
                <p:cNvSpPr/>
                <p:nvPr/>
              </p:nvSpPr>
              <p:spPr>
                <a:xfrm>
                  <a:off x="7366425" y="1617838"/>
                  <a:ext cx="1803379" cy="866281"/>
                </a:xfrm>
                <a:custGeom>
                  <a:rect b="b" l="l" r="r" t="t"/>
                  <a:pathLst>
                    <a:path extrusionOk="0" h="866281" w="1803379">
                      <a:moveTo>
                        <a:pt x="44778" y="865777"/>
                      </a:moveTo>
                      <a:lnTo>
                        <a:pt x="42587" y="865777"/>
                      </a:lnTo>
                      <a:cubicBezTo>
                        <a:pt x="29519" y="864567"/>
                        <a:pt x="19860" y="853043"/>
                        <a:pt x="20965" y="839964"/>
                      </a:cubicBezTo>
                      <a:cubicBezTo>
                        <a:pt x="26109" y="782814"/>
                        <a:pt x="49540" y="730999"/>
                        <a:pt x="69543" y="692517"/>
                      </a:cubicBezTo>
                      <a:cubicBezTo>
                        <a:pt x="149296" y="538975"/>
                        <a:pt x="270549" y="410892"/>
                        <a:pt x="419492" y="322852"/>
                      </a:cubicBezTo>
                      <a:lnTo>
                        <a:pt x="373581" y="331710"/>
                      </a:lnTo>
                      <a:cubicBezTo>
                        <a:pt x="316907" y="342664"/>
                        <a:pt x="258138" y="353999"/>
                        <a:pt x="197845" y="349141"/>
                      </a:cubicBezTo>
                      <a:cubicBezTo>
                        <a:pt x="128026" y="343521"/>
                        <a:pt x="67257" y="314375"/>
                        <a:pt x="31062" y="269226"/>
                      </a:cubicBezTo>
                      <a:cubicBezTo>
                        <a:pt x="-7038" y="221030"/>
                        <a:pt x="-11229" y="148926"/>
                        <a:pt x="21537" y="85584"/>
                      </a:cubicBezTo>
                      <a:cubicBezTo>
                        <a:pt x="77258" y="-21762"/>
                        <a:pt x="221562" y="-3474"/>
                        <a:pt x="281379" y="9384"/>
                      </a:cubicBezTo>
                      <a:cubicBezTo>
                        <a:pt x="303906" y="15081"/>
                        <a:pt x="325632" y="23558"/>
                        <a:pt x="346054" y="34626"/>
                      </a:cubicBezTo>
                      <a:lnTo>
                        <a:pt x="346911" y="34626"/>
                      </a:lnTo>
                      <a:cubicBezTo>
                        <a:pt x="440065" y="80536"/>
                        <a:pt x="548936" y="131495"/>
                        <a:pt x="661998" y="156165"/>
                      </a:cubicBezTo>
                      <a:cubicBezTo>
                        <a:pt x="720005" y="167880"/>
                        <a:pt x="778707" y="175901"/>
                        <a:pt x="837734" y="180168"/>
                      </a:cubicBezTo>
                      <a:cubicBezTo>
                        <a:pt x="901647" y="168262"/>
                        <a:pt x="965845" y="158737"/>
                        <a:pt x="1029282" y="149307"/>
                      </a:cubicBezTo>
                      <a:lnTo>
                        <a:pt x="1357799" y="100443"/>
                      </a:lnTo>
                      <a:cubicBezTo>
                        <a:pt x="1424474" y="90442"/>
                        <a:pt x="1494007" y="80155"/>
                        <a:pt x="1564206" y="87775"/>
                      </a:cubicBezTo>
                      <a:cubicBezTo>
                        <a:pt x="1645359" y="96538"/>
                        <a:pt x="1713748" y="129780"/>
                        <a:pt x="1756801" y="181311"/>
                      </a:cubicBezTo>
                      <a:cubicBezTo>
                        <a:pt x="1809379" y="244176"/>
                        <a:pt x="1817952" y="334663"/>
                        <a:pt x="1777280" y="396480"/>
                      </a:cubicBezTo>
                      <a:cubicBezTo>
                        <a:pt x="1746229" y="443534"/>
                        <a:pt x="1688983" y="473252"/>
                        <a:pt x="1624118" y="475824"/>
                      </a:cubicBezTo>
                      <a:cubicBezTo>
                        <a:pt x="1575636" y="477633"/>
                        <a:pt x="1524106" y="465727"/>
                        <a:pt x="1462193" y="437724"/>
                      </a:cubicBezTo>
                      <a:cubicBezTo>
                        <a:pt x="1415702" y="415988"/>
                        <a:pt x="1370363" y="391861"/>
                        <a:pt x="1326367" y="365429"/>
                      </a:cubicBezTo>
                      <a:cubicBezTo>
                        <a:pt x="1271598" y="333806"/>
                        <a:pt x="1214924" y="301040"/>
                        <a:pt x="1155583" y="279704"/>
                      </a:cubicBezTo>
                      <a:cubicBezTo>
                        <a:pt x="1138534" y="273513"/>
                        <a:pt x="1121294" y="268179"/>
                        <a:pt x="1103863" y="263512"/>
                      </a:cubicBezTo>
                      <a:cubicBezTo>
                        <a:pt x="1170538" y="307708"/>
                        <a:pt x="1224830" y="365524"/>
                        <a:pt x="1265788" y="413435"/>
                      </a:cubicBezTo>
                      <a:cubicBezTo>
                        <a:pt x="1363857" y="528478"/>
                        <a:pt x="1446706" y="655665"/>
                        <a:pt x="1512295" y="791863"/>
                      </a:cubicBezTo>
                      <a:cubicBezTo>
                        <a:pt x="1514076" y="793835"/>
                        <a:pt x="1515524" y="796093"/>
                        <a:pt x="1516581" y="798531"/>
                      </a:cubicBezTo>
                      <a:lnTo>
                        <a:pt x="1525535" y="819867"/>
                      </a:lnTo>
                      <a:cubicBezTo>
                        <a:pt x="1530421" y="832078"/>
                        <a:pt x="1524496" y="845937"/>
                        <a:pt x="1512285" y="850823"/>
                      </a:cubicBezTo>
                      <a:cubicBezTo>
                        <a:pt x="1500608" y="855509"/>
                        <a:pt x="1487301" y="850290"/>
                        <a:pt x="1481910" y="838917"/>
                      </a:cubicBezTo>
                      <a:cubicBezTo>
                        <a:pt x="1416206" y="696423"/>
                        <a:pt x="1331281" y="563615"/>
                        <a:pt x="1229497" y="444201"/>
                      </a:cubicBezTo>
                      <a:cubicBezTo>
                        <a:pt x="1164251" y="368001"/>
                        <a:pt x="1062619" y="263226"/>
                        <a:pt x="934222" y="245224"/>
                      </a:cubicBezTo>
                      <a:cubicBezTo>
                        <a:pt x="868881" y="235699"/>
                        <a:pt x="801444" y="248843"/>
                        <a:pt x="736198" y="261511"/>
                      </a:cubicBezTo>
                      <a:lnTo>
                        <a:pt x="620088" y="283895"/>
                      </a:lnTo>
                      <a:cubicBezTo>
                        <a:pt x="576330" y="298678"/>
                        <a:pt x="533658" y="316471"/>
                        <a:pt x="492358" y="337140"/>
                      </a:cubicBezTo>
                      <a:cubicBezTo>
                        <a:pt x="329518" y="420055"/>
                        <a:pt x="196673" y="551805"/>
                        <a:pt x="112405" y="713949"/>
                      </a:cubicBezTo>
                      <a:cubicBezTo>
                        <a:pt x="94498" y="748620"/>
                        <a:pt x="73353" y="794721"/>
                        <a:pt x="69066" y="843775"/>
                      </a:cubicBezTo>
                      <a:cubicBezTo>
                        <a:pt x="68057" y="856376"/>
                        <a:pt x="57418" y="866016"/>
                        <a:pt x="44778" y="865777"/>
                      </a:cubicBezTo>
                      <a:close/>
                      <a:moveTo>
                        <a:pt x="1020995" y="199027"/>
                      </a:moveTo>
                      <a:cubicBezTo>
                        <a:pt x="1072392" y="206057"/>
                        <a:pt x="1122941" y="218277"/>
                        <a:pt x="1171871" y="235508"/>
                      </a:cubicBezTo>
                      <a:cubicBezTo>
                        <a:pt x="1235117" y="258654"/>
                        <a:pt x="1293601" y="292658"/>
                        <a:pt x="1350179" y="325043"/>
                      </a:cubicBezTo>
                      <a:cubicBezTo>
                        <a:pt x="1392746" y="350656"/>
                        <a:pt x="1436619" y="374030"/>
                        <a:pt x="1481624" y="395052"/>
                      </a:cubicBezTo>
                      <a:cubicBezTo>
                        <a:pt x="1536393" y="419531"/>
                        <a:pt x="1581065" y="430295"/>
                        <a:pt x="1622023" y="428580"/>
                      </a:cubicBezTo>
                      <a:cubicBezTo>
                        <a:pt x="1670886" y="426675"/>
                        <a:pt x="1714986" y="404482"/>
                        <a:pt x="1737275" y="370668"/>
                      </a:cubicBezTo>
                      <a:cubicBezTo>
                        <a:pt x="1765850" y="326758"/>
                        <a:pt x="1758802" y="258558"/>
                        <a:pt x="1720035" y="212172"/>
                      </a:cubicBezTo>
                      <a:cubicBezTo>
                        <a:pt x="1684983" y="170167"/>
                        <a:pt x="1627738" y="142925"/>
                        <a:pt x="1558872" y="135972"/>
                      </a:cubicBezTo>
                      <a:cubicBezTo>
                        <a:pt x="1494768" y="129019"/>
                        <a:pt x="1428665" y="138829"/>
                        <a:pt x="1364657" y="148354"/>
                      </a:cubicBezTo>
                      <a:lnTo>
                        <a:pt x="1036045" y="197217"/>
                      </a:lnTo>
                      <a:close/>
                      <a:moveTo>
                        <a:pt x="192320" y="47294"/>
                      </a:moveTo>
                      <a:cubicBezTo>
                        <a:pt x="142885" y="47294"/>
                        <a:pt x="88593" y="59676"/>
                        <a:pt x="63637" y="107778"/>
                      </a:cubicBezTo>
                      <a:cubicBezTo>
                        <a:pt x="38682" y="155879"/>
                        <a:pt x="41158" y="206266"/>
                        <a:pt x="67924" y="239699"/>
                      </a:cubicBezTo>
                      <a:cubicBezTo>
                        <a:pt x="95927" y="274656"/>
                        <a:pt x="144124" y="297325"/>
                        <a:pt x="201274" y="301992"/>
                      </a:cubicBezTo>
                      <a:cubicBezTo>
                        <a:pt x="255185" y="306279"/>
                        <a:pt x="310620" y="295611"/>
                        <a:pt x="364246" y="285228"/>
                      </a:cubicBezTo>
                      <a:lnTo>
                        <a:pt x="606658" y="238461"/>
                      </a:lnTo>
                      <a:cubicBezTo>
                        <a:pt x="635995" y="228555"/>
                        <a:pt x="665617" y="219696"/>
                        <a:pt x="695526" y="211886"/>
                      </a:cubicBezTo>
                      <a:cubicBezTo>
                        <a:pt x="680858" y="209410"/>
                        <a:pt x="666189" y="206647"/>
                        <a:pt x="651616" y="203409"/>
                      </a:cubicBezTo>
                      <a:cubicBezTo>
                        <a:pt x="533410" y="177691"/>
                        <a:pt x="421396" y="125208"/>
                        <a:pt x="325670" y="78155"/>
                      </a:cubicBezTo>
                      <a:lnTo>
                        <a:pt x="324813" y="77679"/>
                      </a:lnTo>
                      <a:cubicBezTo>
                        <a:pt x="307830" y="68392"/>
                        <a:pt x="289790" y="61162"/>
                        <a:pt x="271092" y="56152"/>
                      </a:cubicBezTo>
                      <a:cubicBezTo>
                        <a:pt x="245307" y="50418"/>
                        <a:pt x="219009" y="47323"/>
                        <a:pt x="192606" y="46913"/>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0" name="Google Shape;4800;p47"/>
                <p:cNvSpPr/>
                <p:nvPr/>
              </p:nvSpPr>
              <p:spPr>
                <a:xfrm>
                  <a:off x="8172137" y="1758861"/>
                  <a:ext cx="125407" cy="151954"/>
                </a:xfrm>
                <a:custGeom>
                  <a:rect b="b" l="l" r="r" t="t"/>
                  <a:pathLst>
                    <a:path extrusionOk="0" h="151954" w="125407">
                      <a:moveTo>
                        <a:pt x="23279" y="151454"/>
                      </a:moveTo>
                      <a:cubicBezTo>
                        <a:pt x="10125" y="151454"/>
                        <a:pt x="-533" y="140785"/>
                        <a:pt x="-524" y="127632"/>
                      </a:cubicBezTo>
                      <a:cubicBezTo>
                        <a:pt x="-524" y="119849"/>
                        <a:pt x="3277" y="112563"/>
                        <a:pt x="9659" y="108115"/>
                      </a:cubicBezTo>
                      <a:cubicBezTo>
                        <a:pt x="41548" y="85693"/>
                        <a:pt x="65513" y="53746"/>
                        <a:pt x="78143" y="16866"/>
                      </a:cubicBezTo>
                      <a:cubicBezTo>
                        <a:pt x="81706" y="4207"/>
                        <a:pt x="94860" y="-3166"/>
                        <a:pt x="107518" y="397"/>
                      </a:cubicBezTo>
                      <a:cubicBezTo>
                        <a:pt x="120177" y="3959"/>
                        <a:pt x="127550" y="17113"/>
                        <a:pt x="123987" y="29772"/>
                      </a:cubicBezTo>
                      <a:cubicBezTo>
                        <a:pt x="123768" y="30562"/>
                        <a:pt x="123502" y="31343"/>
                        <a:pt x="123196" y="32105"/>
                      </a:cubicBezTo>
                      <a:cubicBezTo>
                        <a:pt x="107328" y="78625"/>
                        <a:pt x="77114" y="118907"/>
                        <a:pt x="36900" y="147168"/>
                      </a:cubicBezTo>
                      <a:cubicBezTo>
                        <a:pt x="32928" y="150006"/>
                        <a:pt x="28156" y="151501"/>
                        <a:pt x="23279" y="151454"/>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1" name="Google Shape;4801;p47"/>
                <p:cNvSpPr/>
                <p:nvPr/>
              </p:nvSpPr>
              <p:spPr>
                <a:xfrm>
                  <a:off x="8174645" y="1743110"/>
                  <a:ext cx="138868" cy="158159"/>
                </a:xfrm>
                <a:custGeom>
                  <a:rect b="b" l="l" r="r" t="t"/>
                  <a:pathLst>
                    <a:path extrusionOk="0" h="158159" w="138868">
                      <a:moveTo>
                        <a:pt x="107091" y="157660"/>
                      </a:moveTo>
                      <a:cubicBezTo>
                        <a:pt x="93937" y="157650"/>
                        <a:pt x="83288" y="146982"/>
                        <a:pt x="83288" y="133838"/>
                      </a:cubicBezTo>
                      <a:cubicBezTo>
                        <a:pt x="83288" y="129085"/>
                        <a:pt x="84717" y="124446"/>
                        <a:pt x="87374" y="120512"/>
                      </a:cubicBezTo>
                      <a:cubicBezTo>
                        <a:pt x="91851" y="94890"/>
                        <a:pt x="93946" y="70601"/>
                        <a:pt x="82136" y="58028"/>
                      </a:cubicBezTo>
                      <a:cubicBezTo>
                        <a:pt x="78964" y="54733"/>
                        <a:pt x="75135" y="52132"/>
                        <a:pt x="70896" y="50408"/>
                      </a:cubicBezTo>
                      <a:cubicBezTo>
                        <a:pt x="65438" y="47522"/>
                        <a:pt x="59181" y="46494"/>
                        <a:pt x="53084" y="47456"/>
                      </a:cubicBezTo>
                      <a:lnTo>
                        <a:pt x="50608" y="48408"/>
                      </a:lnTo>
                      <a:cubicBezTo>
                        <a:pt x="50379" y="49542"/>
                        <a:pt x="50065" y="50656"/>
                        <a:pt x="49656" y="51742"/>
                      </a:cubicBezTo>
                      <a:cubicBezTo>
                        <a:pt x="45455" y="63667"/>
                        <a:pt x="33663" y="71173"/>
                        <a:pt x="21081" y="69935"/>
                      </a:cubicBezTo>
                      <a:cubicBezTo>
                        <a:pt x="8031" y="68772"/>
                        <a:pt x="-1599" y="57247"/>
                        <a:pt x="-427" y="44198"/>
                      </a:cubicBezTo>
                      <a:cubicBezTo>
                        <a:pt x="-313" y="42922"/>
                        <a:pt x="-103" y="41655"/>
                        <a:pt x="221" y="40407"/>
                      </a:cubicBezTo>
                      <a:cubicBezTo>
                        <a:pt x="925" y="37569"/>
                        <a:pt x="1887" y="34797"/>
                        <a:pt x="3078" y="32120"/>
                      </a:cubicBezTo>
                      <a:cubicBezTo>
                        <a:pt x="3850" y="29786"/>
                        <a:pt x="4936" y="27577"/>
                        <a:pt x="6316" y="25548"/>
                      </a:cubicBezTo>
                      <a:cubicBezTo>
                        <a:pt x="7041" y="24482"/>
                        <a:pt x="7869" y="23491"/>
                        <a:pt x="8793" y="22595"/>
                      </a:cubicBezTo>
                      <a:cubicBezTo>
                        <a:pt x="16889" y="11861"/>
                        <a:pt x="28481" y="4279"/>
                        <a:pt x="41559" y="1164"/>
                      </a:cubicBezTo>
                      <a:cubicBezTo>
                        <a:pt x="57885" y="-2331"/>
                        <a:pt x="74916" y="-284"/>
                        <a:pt x="89946" y="6975"/>
                      </a:cubicBezTo>
                      <a:cubicBezTo>
                        <a:pt x="99938" y="11270"/>
                        <a:pt x="108977" y="17519"/>
                        <a:pt x="116521" y="25358"/>
                      </a:cubicBezTo>
                      <a:cubicBezTo>
                        <a:pt x="146715" y="57552"/>
                        <a:pt x="138238" y="104891"/>
                        <a:pt x="133666" y="130133"/>
                      </a:cubicBezTo>
                      <a:cubicBezTo>
                        <a:pt x="132523" y="138915"/>
                        <a:pt x="128094" y="146944"/>
                        <a:pt x="121283" y="152612"/>
                      </a:cubicBezTo>
                      <a:cubicBezTo>
                        <a:pt x="117216" y="155774"/>
                        <a:pt x="112244" y="157546"/>
                        <a:pt x="107091" y="157660"/>
                      </a:cubicBezTo>
                      <a:close/>
                    </a:path>
                  </a:pathLst>
                </a:custGeom>
                <a:solidFill>
                  <a:srgbClr val="78624B"/>
                </a:solidFill>
                <a:ln>
                  <a:noFill/>
                </a:ln>
                <a:effectLst>
                  <a:outerShdw blurRad="63500" sx="102000" rotWithShape="0" algn="ctr" sy="102000">
                    <a:srgbClr val="000000">
                      <a:alpha val="40000"/>
                    </a:srgbClr>
                  </a:outerShdw>
                </a:effectLst>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cxnSp>
        <p:nvCxnSpPr>
          <p:cNvPr id="4802" name="Google Shape;4802;p47"/>
          <p:cNvCxnSpPr/>
          <p:nvPr/>
        </p:nvCxnSpPr>
        <p:spPr>
          <a:xfrm>
            <a:off x="1280817" y="2612793"/>
            <a:ext cx="28953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06" name="Shape 4806"/>
        <p:cNvGrpSpPr/>
        <p:nvPr/>
      </p:nvGrpSpPr>
      <p:grpSpPr>
        <a:xfrm>
          <a:off x="0" y="0"/>
          <a:ext cx="0" cy="0"/>
          <a:chOff x="0" y="0"/>
          <a:chExt cx="0" cy="0"/>
        </a:xfrm>
      </p:grpSpPr>
      <p:sp>
        <p:nvSpPr>
          <p:cNvPr id="4807" name="Google Shape;4807;p48"/>
          <p:cNvSpPr txBox="1"/>
          <p:nvPr>
            <p:ph type="title"/>
          </p:nvPr>
        </p:nvSpPr>
        <p:spPr>
          <a:xfrm>
            <a:off x="415650" y="344902"/>
            <a:ext cx="11360700" cy="8670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sz="5000"/>
              <a:t>Editable Icons</a:t>
            </a:r>
            <a:endParaRPr sz="5000"/>
          </a:p>
        </p:txBody>
      </p:sp>
      <p:grpSp>
        <p:nvGrpSpPr>
          <p:cNvPr id="4808" name="Google Shape;4808;p48"/>
          <p:cNvGrpSpPr/>
          <p:nvPr/>
        </p:nvGrpSpPr>
        <p:grpSpPr>
          <a:xfrm>
            <a:off x="3570764" y="1773752"/>
            <a:ext cx="405160" cy="253589"/>
            <a:chOff x="4797800" y="1994125"/>
            <a:chExt cx="306475" cy="186025"/>
          </a:xfrm>
        </p:grpSpPr>
        <p:sp>
          <p:nvSpPr>
            <p:cNvPr id="4809" name="Google Shape;4809;p48"/>
            <p:cNvSpPr/>
            <p:nvPr/>
          </p:nvSpPr>
          <p:spPr>
            <a:xfrm>
              <a:off x="4837950" y="1994125"/>
              <a:ext cx="226175" cy="152575"/>
            </a:xfrm>
            <a:custGeom>
              <a:rect b="b" l="l" r="r" t="t"/>
              <a:pathLst>
                <a:path extrusionOk="0" h="6103" w="9047">
                  <a:moveTo>
                    <a:pt x="8244" y="786"/>
                  </a:moveTo>
                  <a:lnTo>
                    <a:pt x="8244" y="5318"/>
                  </a:lnTo>
                  <a:lnTo>
                    <a:pt x="803" y="5318"/>
                  </a:lnTo>
                  <a:lnTo>
                    <a:pt x="803" y="786"/>
                  </a:lnTo>
                  <a:close/>
                  <a:moveTo>
                    <a:pt x="536" y="1"/>
                  </a:moveTo>
                  <a:cubicBezTo>
                    <a:pt x="232" y="1"/>
                    <a:pt x="0" y="233"/>
                    <a:pt x="0" y="518"/>
                  </a:cubicBezTo>
                  <a:lnTo>
                    <a:pt x="0" y="6103"/>
                  </a:lnTo>
                  <a:lnTo>
                    <a:pt x="9047" y="6103"/>
                  </a:lnTo>
                  <a:lnTo>
                    <a:pt x="9047" y="518"/>
                  </a:lnTo>
                  <a:cubicBezTo>
                    <a:pt x="9047" y="233"/>
                    <a:pt x="8815" y="1"/>
                    <a:pt x="851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10" name="Google Shape;4810;p48"/>
            <p:cNvSpPr/>
            <p:nvPr/>
          </p:nvSpPr>
          <p:spPr>
            <a:xfrm>
              <a:off x="4797800" y="2160075"/>
              <a:ext cx="306475" cy="20075"/>
            </a:xfrm>
            <a:custGeom>
              <a:rect b="b" l="l" r="r" t="t"/>
              <a:pathLst>
                <a:path extrusionOk="0" h="803" w="12259">
                  <a:moveTo>
                    <a:pt x="1" y="0"/>
                  </a:moveTo>
                  <a:lnTo>
                    <a:pt x="1" y="268"/>
                  </a:lnTo>
                  <a:cubicBezTo>
                    <a:pt x="1" y="571"/>
                    <a:pt x="250" y="803"/>
                    <a:pt x="536" y="803"/>
                  </a:cubicBezTo>
                  <a:lnTo>
                    <a:pt x="11723" y="803"/>
                  </a:lnTo>
                  <a:cubicBezTo>
                    <a:pt x="12026" y="803"/>
                    <a:pt x="12258" y="571"/>
                    <a:pt x="12258" y="268"/>
                  </a:cubicBezTo>
                  <a:lnTo>
                    <a:pt x="12258" y="0"/>
                  </a:lnTo>
                  <a:lnTo>
                    <a:pt x="6923" y="0"/>
                  </a:lnTo>
                  <a:lnTo>
                    <a:pt x="6923" y="125"/>
                  </a:lnTo>
                  <a:cubicBezTo>
                    <a:pt x="6923" y="214"/>
                    <a:pt x="6870" y="268"/>
                    <a:pt x="6799" y="268"/>
                  </a:cubicBezTo>
                  <a:lnTo>
                    <a:pt x="5460" y="268"/>
                  </a:lnTo>
                  <a:cubicBezTo>
                    <a:pt x="5389" y="268"/>
                    <a:pt x="5336" y="214"/>
                    <a:pt x="5336" y="125"/>
                  </a:cubicBezTo>
                  <a:lnTo>
                    <a:pt x="533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11" name="Google Shape;4811;p48"/>
          <p:cNvSpPr/>
          <p:nvPr/>
        </p:nvSpPr>
        <p:spPr>
          <a:xfrm>
            <a:off x="3013572" y="1789650"/>
            <a:ext cx="351487" cy="308322"/>
          </a:xfrm>
          <a:custGeom>
            <a:rect b="b" l="l" r="r" t="t"/>
            <a:pathLst>
              <a:path extrusionOk="0" h="9047" w="10635">
                <a:moveTo>
                  <a:pt x="9850" y="803"/>
                </a:moveTo>
                <a:lnTo>
                  <a:pt x="9850" y="6656"/>
                </a:lnTo>
                <a:lnTo>
                  <a:pt x="804" y="6656"/>
                </a:lnTo>
                <a:lnTo>
                  <a:pt x="804" y="803"/>
                </a:lnTo>
                <a:close/>
                <a:moveTo>
                  <a:pt x="536" y="0"/>
                </a:moveTo>
                <a:cubicBezTo>
                  <a:pt x="250" y="0"/>
                  <a:pt x="1" y="250"/>
                  <a:pt x="1" y="536"/>
                </a:cubicBezTo>
                <a:lnTo>
                  <a:pt x="1" y="6923"/>
                </a:lnTo>
                <a:cubicBezTo>
                  <a:pt x="1" y="7227"/>
                  <a:pt x="250" y="7459"/>
                  <a:pt x="536" y="7459"/>
                </a:cubicBezTo>
                <a:lnTo>
                  <a:pt x="4265" y="7459"/>
                </a:lnTo>
                <a:lnTo>
                  <a:pt x="4265" y="8261"/>
                </a:lnTo>
                <a:lnTo>
                  <a:pt x="2927" y="8261"/>
                </a:lnTo>
                <a:lnTo>
                  <a:pt x="2927" y="9047"/>
                </a:lnTo>
                <a:lnTo>
                  <a:pt x="7709" y="9047"/>
                </a:lnTo>
                <a:lnTo>
                  <a:pt x="7709" y="8261"/>
                </a:lnTo>
                <a:lnTo>
                  <a:pt x="6388" y="8261"/>
                </a:lnTo>
                <a:lnTo>
                  <a:pt x="6388" y="7459"/>
                </a:lnTo>
                <a:lnTo>
                  <a:pt x="10100" y="7459"/>
                </a:lnTo>
                <a:cubicBezTo>
                  <a:pt x="10403" y="7459"/>
                  <a:pt x="10635" y="7227"/>
                  <a:pt x="10635" y="6923"/>
                </a:cubicBezTo>
                <a:lnTo>
                  <a:pt x="10635" y="536"/>
                </a:lnTo>
                <a:cubicBezTo>
                  <a:pt x="10635" y="250"/>
                  <a:pt x="10403" y="0"/>
                  <a:pt x="1010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12" name="Google Shape;4812;p48"/>
          <p:cNvSpPr/>
          <p:nvPr/>
        </p:nvSpPr>
        <p:spPr>
          <a:xfrm>
            <a:off x="2598483" y="1706244"/>
            <a:ext cx="211156" cy="398327"/>
          </a:xfrm>
          <a:custGeom>
            <a:rect b="b" l="l" r="r" t="t"/>
            <a:pathLst>
              <a:path extrusionOk="0" h="11688" w="6389">
                <a:moveTo>
                  <a:pt x="3730" y="518"/>
                </a:moveTo>
                <a:cubicBezTo>
                  <a:pt x="3873" y="518"/>
                  <a:pt x="3998" y="643"/>
                  <a:pt x="3998" y="785"/>
                </a:cubicBezTo>
                <a:cubicBezTo>
                  <a:pt x="3998" y="946"/>
                  <a:pt x="3873" y="1053"/>
                  <a:pt x="3730" y="1053"/>
                </a:cubicBezTo>
                <a:lnTo>
                  <a:pt x="2659" y="1053"/>
                </a:lnTo>
                <a:cubicBezTo>
                  <a:pt x="2517" y="1053"/>
                  <a:pt x="2392" y="946"/>
                  <a:pt x="2392" y="785"/>
                </a:cubicBezTo>
                <a:cubicBezTo>
                  <a:pt x="2392" y="643"/>
                  <a:pt x="2517" y="518"/>
                  <a:pt x="2659" y="518"/>
                </a:cubicBezTo>
                <a:close/>
                <a:moveTo>
                  <a:pt x="5586" y="1588"/>
                </a:moveTo>
                <a:lnTo>
                  <a:pt x="5586" y="10099"/>
                </a:lnTo>
                <a:lnTo>
                  <a:pt x="804" y="10099"/>
                </a:lnTo>
                <a:lnTo>
                  <a:pt x="804" y="1588"/>
                </a:lnTo>
                <a:close/>
                <a:moveTo>
                  <a:pt x="268" y="0"/>
                </a:moveTo>
                <a:cubicBezTo>
                  <a:pt x="126" y="0"/>
                  <a:pt x="1" y="125"/>
                  <a:pt x="1" y="250"/>
                </a:cubicBezTo>
                <a:lnTo>
                  <a:pt x="1" y="11420"/>
                </a:lnTo>
                <a:cubicBezTo>
                  <a:pt x="1" y="11562"/>
                  <a:pt x="126" y="11687"/>
                  <a:pt x="268" y="11687"/>
                </a:cubicBezTo>
                <a:lnTo>
                  <a:pt x="6121" y="11687"/>
                </a:lnTo>
                <a:cubicBezTo>
                  <a:pt x="6264" y="11687"/>
                  <a:pt x="6388" y="11562"/>
                  <a:pt x="6388" y="11420"/>
                </a:cubicBezTo>
                <a:lnTo>
                  <a:pt x="6388" y="250"/>
                </a:lnTo>
                <a:cubicBezTo>
                  <a:pt x="6388" y="125"/>
                  <a:pt x="6264" y="0"/>
                  <a:pt x="612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13" name="Google Shape;4813;p48"/>
          <p:cNvSpPr/>
          <p:nvPr/>
        </p:nvSpPr>
        <p:spPr>
          <a:xfrm>
            <a:off x="4125519" y="1774124"/>
            <a:ext cx="352082" cy="253589"/>
          </a:xfrm>
          <a:custGeom>
            <a:rect b="b" l="l" r="r" t="t"/>
            <a:pathLst>
              <a:path extrusionOk="0" h="7441" w="10653">
                <a:moveTo>
                  <a:pt x="5317" y="268"/>
                </a:moveTo>
                <a:cubicBezTo>
                  <a:pt x="5406" y="268"/>
                  <a:pt x="5460" y="322"/>
                  <a:pt x="5460" y="393"/>
                </a:cubicBezTo>
                <a:cubicBezTo>
                  <a:pt x="5460" y="482"/>
                  <a:pt x="5406" y="518"/>
                  <a:pt x="5317" y="518"/>
                </a:cubicBezTo>
                <a:cubicBezTo>
                  <a:pt x="5246" y="518"/>
                  <a:pt x="5192" y="482"/>
                  <a:pt x="5192" y="393"/>
                </a:cubicBezTo>
                <a:cubicBezTo>
                  <a:pt x="5192" y="322"/>
                  <a:pt x="5246" y="268"/>
                  <a:pt x="5317" y="268"/>
                </a:cubicBezTo>
                <a:close/>
                <a:moveTo>
                  <a:pt x="9849" y="786"/>
                </a:moveTo>
                <a:lnTo>
                  <a:pt x="9849" y="6638"/>
                </a:lnTo>
                <a:lnTo>
                  <a:pt x="785" y="6638"/>
                </a:lnTo>
                <a:lnTo>
                  <a:pt x="785" y="786"/>
                </a:lnTo>
                <a:close/>
                <a:moveTo>
                  <a:pt x="5977" y="6906"/>
                </a:moveTo>
                <a:cubicBezTo>
                  <a:pt x="6067" y="6906"/>
                  <a:pt x="6120" y="6959"/>
                  <a:pt x="6120" y="7031"/>
                </a:cubicBezTo>
                <a:cubicBezTo>
                  <a:pt x="6120" y="7120"/>
                  <a:pt x="6067" y="7173"/>
                  <a:pt x="5977" y="7173"/>
                </a:cubicBezTo>
                <a:lnTo>
                  <a:pt x="4657" y="7173"/>
                </a:lnTo>
                <a:cubicBezTo>
                  <a:pt x="4586" y="7173"/>
                  <a:pt x="4514" y="7120"/>
                  <a:pt x="4514" y="7031"/>
                </a:cubicBezTo>
                <a:cubicBezTo>
                  <a:pt x="4514" y="6959"/>
                  <a:pt x="4586" y="6906"/>
                  <a:pt x="4657" y="6906"/>
                </a:cubicBezTo>
                <a:close/>
                <a:moveTo>
                  <a:pt x="535" y="1"/>
                </a:moveTo>
                <a:cubicBezTo>
                  <a:pt x="232" y="1"/>
                  <a:pt x="0" y="233"/>
                  <a:pt x="0" y="518"/>
                </a:cubicBezTo>
                <a:lnTo>
                  <a:pt x="0" y="6906"/>
                </a:lnTo>
                <a:cubicBezTo>
                  <a:pt x="0" y="7209"/>
                  <a:pt x="232" y="7441"/>
                  <a:pt x="535" y="7441"/>
                </a:cubicBezTo>
                <a:lnTo>
                  <a:pt x="10117" y="7441"/>
                </a:lnTo>
                <a:cubicBezTo>
                  <a:pt x="10402" y="7441"/>
                  <a:pt x="10652" y="7209"/>
                  <a:pt x="10652" y="6906"/>
                </a:cubicBezTo>
                <a:lnTo>
                  <a:pt x="10652" y="518"/>
                </a:lnTo>
                <a:cubicBezTo>
                  <a:pt x="10652" y="233"/>
                  <a:pt x="10402" y="1"/>
                  <a:pt x="1011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14" name="Google Shape;4814;p48"/>
          <p:cNvSpPr/>
          <p:nvPr/>
        </p:nvSpPr>
        <p:spPr>
          <a:xfrm>
            <a:off x="4629024" y="1731262"/>
            <a:ext cx="333805" cy="339335"/>
          </a:xfrm>
          <a:custGeom>
            <a:rect b="b" l="l" r="r" t="t"/>
            <a:pathLst>
              <a:path extrusionOk="0" h="9957" w="10100">
                <a:moveTo>
                  <a:pt x="8762" y="1464"/>
                </a:moveTo>
                <a:lnTo>
                  <a:pt x="8762" y="6245"/>
                </a:lnTo>
                <a:lnTo>
                  <a:pt x="1321" y="6245"/>
                </a:lnTo>
                <a:lnTo>
                  <a:pt x="1321" y="1464"/>
                </a:lnTo>
                <a:close/>
                <a:moveTo>
                  <a:pt x="5050" y="0"/>
                </a:moveTo>
                <a:cubicBezTo>
                  <a:pt x="4907" y="0"/>
                  <a:pt x="4783" y="125"/>
                  <a:pt x="4783" y="268"/>
                </a:cubicBezTo>
                <a:lnTo>
                  <a:pt x="4783" y="536"/>
                </a:lnTo>
                <a:lnTo>
                  <a:pt x="251" y="536"/>
                </a:lnTo>
                <a:cubicBezTo>
                  <a:pt x="126" y="536"/>
                  <a:pt x="1" y="661"/>
                  <a:pt x="1" y="803"/>
                </a:cubicBezTo>
                <a:cubicBezTo>
                  <a:pt x="1" y="946"/>
                  <a:pt x="126" y="1053"/>
                  <a:pt x="251" y="1053"/>
                </a:cubicBezTo>
                <a:lnTo>
                  <a:pt x="518" y="1053"/>
                </a:lnTo>
                <a:lnTo>
                  <a:pt x="518" y="6513"/>
                </a:lnTo>
                <a:lnTo>
                  <a:pt x="251" y="6513"/>
                </a:lnTo>
                <a:cubicBezTo>
                  <a:pt x="126" y="6513"/>
                  <a:pt x="1" y="6638"/>
                  <a:pt x="1" y="6781"/>
                </a:cubicBezTo>
                <a:cubicBezTo>
                  <a:pt x="1" y="6923"/>
                  <a:pt x="126" y="7048"/>
                  <a:pt x="251" y="7048"/>
                </a:cubicBezTo>
                <a:lnTo>
                  <a:pt x="4319" y="7048"/>
                </a:lnTo>
                <a:lnTo>
                  <a:pt x="2285" y="9100"/>
                </a:lnTo>
                <a:cubicBezTo>
                  <a:pt x="2178" y="9207"/>
                  <a:pt x="2178" y="9368"/>
                  <a:pt x="2285" y="9475"/>
                </a:cubicBezTo>
                <a:cubicBezTo>
                  <a:pt x="2338" y="9528"/>
                  <a:pt x="2405" y="9555"/>
                  <a:pt x="2472" y="9555"/>
                </a:cubicBezTo>
                <a:cubicBezTo>
                  <a:pt x="2539" y="9555"/>
                  <a:pt x="2606" y="9528"/>
                  <a:pt x="2659" y="9475"/>
                </a:cubicBezTo>
                <a:lnTo>
                  <a:pt x="4783" y="7334"/>
                </a:lnTo>
                <a:lnTo>
                  <a:pt x="4783" y="9707"/>
                </a:lnTo>
                <a:cubicBezTo>
                  <a:pt x="4783" y="9850"/>
                  <a:pt x="4907" y="9957"/>
                  <a:pt x="5050" y="9957"/>
                </a:cubicBezTo>
                <a:cubicBezTo>
                  <a:pt x="5193" y="9957"/>
                  <a:pt x="5318" y="9850"/>
                  <a:pt x="5318" y="9707"/>
                </a:cubicBezTo>
                <a:lnTo>
                  <a:pt x="5318" y="7334"/>
                </a:lnTo>
                <a:lnTo>
                  <a:pt x="7441" y="9475"/>
                </a:lnTo>
                <a:cubicBezTo>
                  <a:pt x="7495" y="9520"/>
                  <a:pt x="7562" y="9542"/>
                  <a:pt x="7628" y="9542"/>
                </a:cubicBezTo>
                <a:cubicBezTo>
                  <a:pt x="7695" y="9542"/>
                  <a:pt x="7762" y="9520"/>
                  <a:pt x="7816" y="9475"/>
                </a:cubicBezTo>
                <a:cubicBezTo>
                  <a:pt x="7923" y="9350"/>
                  <a:pt x="7923" y="9189"/>
                  <a:pt x="7816" y="9082"/>
                </a:cubicBezTo>
                <a:lnTo>
                  <a:pt x="5782" y="7048"/>
                </a:lnTo>
                <a:lnTo>
                  <a:pt x="9832" y="7048"/>
                </a:lnTo>
                <a:cubicBezTo>
                  <a:pt x="9975" y="7048"/>
                  <a:pt x="10100" y="6923"/>
                  <a:pt x="10100" y="6781"/>
                </a:cubicBezTo>
                <a:cubicBezTo>
                  <a:pt x="10100" y="6638"/>
                  <a:pt x="9975" y="6513"/>
                  <a:pt x="9832" y="6513"/>
                </a:cubicBezTo>
                <a:lnTo>
                  <a:pt x="9564" y="6513"/>
                </a:lnTo>
                <a:lnTo>
                  <a:pt x="9564" y="1053"/>
                </a:lnTo>
                <a:lnTo>
                  <a:pt x="9832" y="1053"/>
                </a:lnTo>
                <a:cubicBezTo>
                  <a:pt x="9975" y="1053"/>
                  <a:pt x="10100" y="946"/>
                  <a:pt x="10100" y="803"/>
                </a:cubicBezTo>
                <a:cubicBezTo>
                  <a:pt x="10100" y="661"/>
                  <a:pt x="9975" y="536"/>
                  <a:pt x="9832" y="536"/>
                </a:cubicBezTo>
                <a:lnTo>
                  <a:pt x="5318" y="536"/>
                </a:lnTo>
                <a:lnTo>
                  <a:pt x="5318" y="268"/>
                </a:lnTo>
                <a:cubicBezTo>
                  <a:pt x="5318" y="125"/>
                  <a:pt x="5193" y="0"/>
                  <a:pt x="505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15" name="Google Shape;4815;p48"/>
          <p:cNvSpPr/>
          <p:nvPr/>
        </p:nvSpPr>
        <p:spPr>
          <a:xfrm>
            <a:off x="5618340" y="1764938"/>
            <a:ext cx="299003" cy="280956"/>
          </a:xfrm>
          <a:custGeom>
            <a:rect b="b" l="l" r="r" t="t"/>
            <a:pathLst>
              <a:path extrusionOk="0" h="8244" w="9047">
                <a:moveTo>
                  <a:pt x="464" y="1"/>
                </a:moveTo>
                <a:cubicBezTo>
                  <a:pt x="196" y="1"/>
                  <a:pt x="0" y="215"/>
                  <a:pt x="0" y="464"/>
                </a:cubicBezTo>
                <a:lnTo>
                  <a:pt x="0" y="5960"/>
                </a:lnTo>
                <a:cubicBezTo>
                  <a:pt x="0" y="6210"/>
                  <a:pt x="196" y="6406"/>
                  <a:pt x="464" y="6406"/>
                </a:cubicBezTo>
                <a:lnTo>
                  <a:pt x="5424" y="6406"/>
                </a:lnTo>
                <a:lnTo>
                  <a:pt x="7244" y="8244"/>
                </a:lnTo>
                <a:lnTo>
                  <a:pt x="7244" y="6424"/>
                </a:lnTo>
                <a:lnTo>
                  <a:pt x="8600" y="6424"/>
                </a:lnTo>
                <a:cubicBezTo>
                  <a:pt x="8850" y="6424"/>
                  <a:pt x="9046" y="6210"/>
                  <a:pt x="9046" y="5960"/>
                </a:cubicBezTo>
                <a:lnTo>
                  <a:pt x="9046" y="464"/>
                </a:lnTo>
                <a:cubicBezTo>
                  <a:pt x="9046" y="215"/>
                  <a:pt x="8850" y="1"/>
                  <a:pt x="860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16" name="Google Shape;4816;p48"/>
          <p:cNvGrpSpPr/>
          <p:nvPr/>
        </p:nvGrpSpPr>
        <p:grpSpPr>
          <a:xfrm>
            <a:off x="6164058" y="1777777"/>
            <a:ext cx="352082" cy="254203"/>
            <a:chOff x="4250025" y="2848800"/>
            <a:chExt cx="266325" cy="186475"/>
          </a:xfrm>
        </p:grpSpPr>
        <p:sp>
          <p:nvSpPr>
            <p:cNvPr id="4817" name="Google Shape;4817;p48"/>
            <p:cNvSpPr/>
            <p:nvPr/>
          </p:nvSpPr>
          <p:spPr>
            <a:xfrm>
              <a:off x="4250025" y="2848800"/>
              <a:ext cx="166425" cy="149900"/>
            </a:xfrm>
            <a:custGeom>
              <a:rect b="b" l="l" r="r" t="t"/>
              <a:pathLst>
                <a:path extrusionOk="0" h="5996" w="6657">
                  <a:moveTo>
                    <a:pt x="536" y="0"/>
                  </a:moveTo>
                  <a:cubicBezTo>
                    <a:pt x="233" y="0"/>
                    <a:pt x="1" y="250"/>
                    <a:pt x="1" y="535"/>
                  </a:cubicBezTo>
                  <a:lnTo>
                    <a:pt x="1" y="4122"/>
                  </a:lnTo>
                  <a:cubicBezTo>
                    <a:pt x="1" y="4425"/>
                    <a:pt x="233" y="4657"/>
                    <a:pt x="536" y="4657"/>
                  </a:cubicBezTo>
                  <a:lnTo>
                    <a:pt x="1321" y="4657"/>
                  </a:lnTo>
                  <a:lnTo>
                    <a:pt x="1321" y="5995"/>
                  </a:lnTo>
                  <a:lnTo>
                    <a:pt x="2659" y="4657"/>
                  </a:lnTo>
                  <a:lnTo>
                    <a:pt x="3462" y="4657"/>
                  </a:lnTo>
                  <a:lnTo>
                    <a:pt x="3462" y="1998"/>
                  </a:lnTo>
                  <a:cubicBezTo>
                    <a:pt x="3462" y="1427"/>
                    <a:pt x="3944" y="928"/>
                    <a:pt x="4515" y="928"/>
                  </a:cubicBezTo>
                  <a:lnTo>
                    <a:pt x="6656" y="928"/>
                  </a:lnTo>
                  <a:lnTo>
                    <a:pt x="6656" y="535"/>
                  </a:lnTo>
                  <a:cubicBezTo>
                    <a:pt x="6656" y="250"/>
                    <a:pt x="6424" y="0"/>
                    <a:pt x="612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18" name="Google Shape;4818;p48"/>
            <p:cNvSpPr/>
            <p:nvPr/>
          </p:nvSpPr>
          <p:spPr>
            <a:xfrm>
              <a:off x="4349950" y="2885375"/>
              <a:ext cx="166400" cy="149900"/>
            </a:xfrm>
            <a:custGeom>
              <a:rect b="b" l="l" r="r" t="t"/>
              <a:pathLst>
                <a:path extrusionOk="0" h="5996" w="6656">
                  <a:moveTo>
                    <a:pt x="518" y="0"/>
                  </a:moveTo>
                  <a:cubicBezTo>
                    <a:pt x="232" y="0"/>
                    <a:pt x="1" y="250"/>
                    <a:pt x="1" y="535"/>
                  </a:cubicBezTo>
                  <a:lnTo>
                    <a:pt x="1" y="4122"/>
                  </a:lnTo>
                  <a:cubicBezTo>
                    <a:pt x="1" y="4425"/>
                    <a:pt x="232" y="4657"/>
                    <a:pt x="518" y="4657"/>
                  </a:cubicBezTo>
                  <a:lnTo>
                    <a:pt x="3979" y="4657"/>
                  </a:lnTo>
                  <a:lnTo>
                    <a:pt x="5318" y="5995"/>
                  </a:lnTo>
                  <a:lnTo>
                    <a:pt x="5318" y="4657"/>
                  </a:lnTo>
                  <a:lnTo>
                    <a:pt x="6121" y="4657"/>
                  </a:lnTo>
                  <a:cubicBezTo>
                    <a:pt x="6424" y="4657"/>
                    <a:pt x="6656" y="4425"/>
                    <a:pt x="6656" y="4122"/>
                  </a:cubicBezTo>
                  <a:lnTo>
                    <a:pt x="6656" y="535"/>
                  </a:lnTo>
                  <a:cubicBezTo>
                    <a:pt x="6656" y="250"/>
                    <a:pt x="6424" y="0"/>
                    <a:pt x="612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19" name="Google Shape;4819;p48"/>
          <p:cNvGrpSpPr/>
          <p:nvPr/>
        </p:nvGrpSpPr>
        <p:grpSpPr>
          <a:xfrm>
            <a:off x="6761406" y="1741891"/>
            <a:ext cx="343224" cy="326555"/>
            <a:chOff x="4707700" y="2822475"/>
            <a:chExt cx="259625" cy="239550"/>
          </a:xfrm>
        </p:grpSpPr>
        <p:sp>
          <p:nvSpPr>
            <p:cNvPr id="4820" name="Google Shape;4820;p48"/>
            <p:cNvSpPr/>
            <p:nvPr/>
          </p:nvSpPr>
          <p:spPr>
            <a:xfrm>
              <a:off x="4707700" y="2822475"/>
              <a:ext cx="259625" cy="176225"/>
            </a:xfrm>
            <a:custGeom>
              <a:rect b="b" l="l" r="r" t="t"/>
              <a:pathLst>
                <a:path extrusionOk="0" h="7049" w="10385">
                  <a:moveTo>
                    <a:pt x="5335" y="0"/>
                  </a:moveTo>
                  <a:cubicBezTo>
                    <a:pt x="4729" y="0"/>
                    <a:pt x="4193" y="429"/>
                    <a:pt x="4051" y="1000"/>
                  </a:cubicBezTo>
                  <a:cubicBezTo>
                    <a:pt x="3801" y="643"/>
                    <a:pt x="3408" y="393"/>
                    <a:pt x="2944" y="393"/>
                  </a:cubicBezTo>
                  <a:cubicBezTo>
                    <a:pt x="2195" y="393"/>
                    <a:pt x="1606" y="1000"/>
                    <a:pt x="1606" y="1731"/>
                  </a:cubicBezTo>
                  <a:cubicBezTo>
                    <a:pt x="1606" y="1838"/>
                    <a:pt x="1624" y="1927"/>
                    <a:pt x="1642" y="2034"/>
                  </a:cubicBezTo>
                  <a:cubicBezTo>
                    <a:pt x="1535" y="1999"/>
                    <a:pt x="1446" y="1981"/>
                    <a:pt x="1339" y="1981"/>
                  </a:cubicBezTo>
                  <a:cubicBezTo>
                    <a:pt x="607" y="1981"/>
                    <a:pt x="0" y="2588"/>
                    <a:pt x="0" y="3319"/>
                  </a:cubicBezTo>
                  <a:cubicBezTo>
                    <a:pt x="0" y="4051"/>
                    <a:pt x="607" y="4657"/>
                    <a:pt x="1339" y="4657"/>
                  </a:cubicBezTo>
                  <a:lnTo>
                    <a:pt x="1356" y="4657"/>
                  </a:lnTo>
                  <a:cubicBezTo>
                    <a:pt x="1428" y="5335"/>
                    <a:pt x="1999" y="5853"/>
                    <a:pt x="2677" y="5853"/>
                  </a:cubicBezTo>
                  <a:cubicBezTo>
                    <a:pt x="2980" y="5853"/>
                    <a:pt x="3266" y="5746"/>
                    <a:pt x="3480" y="5567"/>
                  </a:cubicBezTo>
                  <a:lnTo>
                    <a:pt x="3480" y="5567"/>
                  </a:lnTo>
                  <a:cubicBezTo>
                    <a:pt x="3480" y="5621"/>
                    <a:pt x="3462" y="5656"/>
                    <a:pt x="3462" y="5710"/>
                  </a:cubicBezTo>
                  <a:cubicBezTo>
                    <a:pt x="3462" y="6442"/>
                    <a:pt x="4068" y="7048"/>
                    <a:pt x="4800" y="7048"/>
                  </a:cubicBezTo>
                  <a:cubicBezTo>
                    <a:pt x="5496" y="7048"/>
                    <a:pt x="6067" y="6513"/>
                    <a:pt x="6138" y="5835"/>
                  </a:cubicBezTo>
                  <a:cubicBezTo>
                    <a:pt x="6370" y="6174"/>
                    <a:pt x="6763" y="6388"/>
                    <a:pt x="7191" y="6388"/>
                  </a:cubicBezTo>
                  <a:cubicBezTo>
                    <a:pt x="7922" y="6388"/>
                    <a:pt x="8529" y="5781"/>
                    <a:pt x="8529" y="5050"/>
                  </a:cubicBezTo>
                  <a:lnTo>
                    <a:pt x="8529" y="4925"/>
                  </a:lnTo>
                  <a:cubicBezTo>
                    <a:pt x="8690" y="4996"/>
                    <a:pt x="8868" y="5050"/>
                    <a:pt x="9064" y="5050"/>
                  </a:cubicBezTo>
                  <a:cubicBezTo>
                    <a:pt x="9796" y="5050"/>
                    <a:pt x="10385" y="4443"/>
                    <a:pt x="10385" y="3712"/>
                  </a:cubicBezTo>
                  <a:cubicBezTo>
                    <a:pt x="10385" y="2980"/>
                    <a:pt x="9796" y="2391"/>
                    <a:pt x="9064" y="2391"/>
                  </a:cubicBezTo>
                  <a:cubicBezTo>
                    <a:pt x="8957" y="2391"/>
                    <a:pt x="8868" y="2409"/>
                    <a:pt x="8761" y="2427"/>
                  </a:cubicBezTo>
                  <a:cubicBezTo>
                    <a:pt x="8779" y="2338"/>
                    <a:pt x="8797" y="2231"/>
                    <a:pt x="8797" y="2124"/>
                  </a:cubicBezTo>
                  <a:cubicBezTo>
                    <a:pt x="8797" y="1392"/>
                    <a:pt x="8190" y="785"/>
                    <a:pt x="7459" y="785"/>
                  </a:cubicBezTo>
                  <a:cubicBezTo>
                    <a:pt x="7155" y="785"/>
                    <a:pt x="6870" y="892"/>
                    <a:pt x="6638" y="1071"/>
                  </a:cubicBezTo>
                  <a:cubicBezTo>
                    <a:pt x="6531" y="464"/>
                    <a:pt x="5995" y="0"/>
                    <a:pt x="533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21" name="Google Shape;4821;p48"/>
            <p:cNvSpPr/>
            <p:nvPr/>
          </p:nvSpPr>
          <p:spPr>
            <a:xfrm>
              <a:off x="4754525" y="2991975"/>
              <a:ext cx="39725" cy="39725"/>
            </a:xfrm>
            <a:custGeom>
              <a:rect b="b" l="l" r="r" t="t"/>
              <a:pathLst>
                <a:path extrusionOk="0" h="1589" w="1589">
                  <a:moveTo>
                    <a:pt x="804" y="1"/>
                  </a:moveTo>
                  <a:cubicBezTo>
                    <a:pt x="358" y="1"/>
                    <a:pt x="1" y="357"/>
                    <a:pt x="1" y="803"/>
                  </a:cubicBezTo>
                  <a:cubicBezTo>
                    <a:pt x="1" y="1232"/>
                    <a:pt x="358" y="1589"/>
                    <a:pt x="804" y="1589"/>
                  </a:cubicBezTo>
                  <a:cubicBezTo>
                    <a:pt x="1232" y="1589"/>
                    <a:pt x="1589" y="1232"/>
                    <a:pt x="1589" y="803"/>
                  </a:cubicBezTo>
                  <a:cubicBezTo>
                    <a:pt x="1589" y="357"/>
                    <a:pt x="1232" y="1"/>
                    <a:pt x="80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22" name="Google Shape;4822;p48"/>
            <p:cNvSpPr/>
            <p:nvPr/>
          </p:nvSpPr>
          <p:spPr>
            <a:xfrm>
              <a:off x="4719750" y="3031675"/>
              <a:ext cx="29900" cy="30350"/>
            </a:xfrm>
            <a:custGeom>
              <a:rect b="b" l="l" r="r" t="t"/>
              <a:pathLst>
                <a:path extrusionOk="0" h="1214" w="1196">
                  <a:moveTo>
                    <a:pt x="589" y="1"/>
                  </a:moveTo>
                  <a:cubicBezTo>
                    <a:pt x="268" y="1"/>
                    <a:pt x="0" y="286"/>
                    <a:pt x="0" y="607"/>
                  </a:cubicBezTo>
                  <a:cubicBezTo>
                    <a:pt x="0" y="946"/>
                    <a:pt x="268" y="1214"/>
                    <a:pt x="589" y="1214"/>
                  </a:cubicBezTo>
                  <a:cubicBezTo>
                    <a:pt x="928" y="1214"/>
                    <a:pt x="1196" y="946"/>
                    <a:pt x="1196" y="607"/>
                  </a:cubicBezTo>
                  <a:cubicBezTo>
                    <a:pt x="1196" y="286"/>
                    <a:pt x="928" y="1"/>
                    <a:pt x="58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23" name="Google Shape;4823;p48"/>
          <p:cNvSpPr/>
          <p:nvPr/>
        </p:nvSpPr>
        <p:spPr>
          <a:xfrm>
            <a:off x="7235378" y="1745476"/>
            <a:ext cx="340878" cy="320045"/>
          </a:xfrm>
          <a:custGeom>
            <a:rect b="b" l="l" r="r" t="t"/>
            <a:pathLst>
              <a:path extrusionOk="0" h="9391" w="10314">
                <a:moveTo>
                  <a:pt x="5157" y="1"/>
                </a:moveTo>
                <a:cubicBezTo>
                  <a:pt x="4568" y="1"/>
                  <a:pt x="4086" y="482"/>
                  <a:pt x="4086" y="1071"/>
                </a:cubicBezTo>
                <a:cubicBezTo>
                  <a:pt x="4086" y="1553"/>
                  <a:pt x="4425" y="1963"/>
                  <a:pt x="4889" y="2088"/>
                </a:cubicBezTo>
                <a:lnTo>
                  <a:pt x="4889" y="3926"/>
                </a:lnTo>
                <a:cubicBezTo>
                  <a:pt x="4497" y="3997"/>
                  <a:pt x="4176" y="4229"/>
                  <a:pt x="3997" y="4550"/>
                </a:cubicBezTo>
                <a:lnTo>
                  <a:pt x="2284" y="3837"/>
                </a:lnTo>
                <a:cubicBezTo>
                  <a:pt x="2338" y="3373"/>
                  <a:pt x="2088" y="2891"/>
                  <a:pt x="1624" y="2695"/>
                </a:cubicBezTo>
                <a:cubicBezTo>
                  <a:pt x="1490" y="2643"/>
                  <a:pt x="1353" y="2618"/>
                  <a:pt x="1219" y="2618"/>
                </a:cubicBezTo>
                <a:cubicBezTo>
                  <a:pt x="798" y="2618"/>
                  <a:pt x="404" y="2860"/>
                  <a:pt x="214" y="3266"/>
                </a:cubicBezTo>
                <a:cubicBezTo>
                  <a:pt x="0" y="3819"/>
                  <a:pt x="250" y="4443"/>
                  <a:pt x="803" y="4675"/>
                </a:cubicBezTo>
                <a:cubicBezTo>
                  <a:pt x="932" y="4727"/>
                  <a:pt x="1067" y="4752"/>
                  <a:pt x="1201" y="4752"/>
                </a:cubicBezTo>
                <a:cubicBezTo>
                  <a:pt x="1529" y="4752"/>
                  <a:pt x="1849" y="4603"/>
                  <a:pt x="2052" y="4336"/>
                </a:cubicBezTo>
                <a:lnTo>
                  <a:pt x="3801" y="5050"/>
                </a:lnTo>
                <a:cubicBezTo>
                  <a:pt x="3801" y="5086"/>
                  <a:pt x="3801" y="5157"/>
                  <a:pt x="3801" y="5211"/>
                </a:cubicBezTo>
                <a:cubicBezTo>
                  <a:pt x="3801" y="5514"/>
                  <a:pt x="3890" y="5799"/>
                  <a:pt x="4051" y="6014"/>
                </a:cubicBezTo>
                <a:lnTo>
                  <a:pt x="2677" y="7423"/>
                </a:lnTo>
                <a:cubicBezTo>
                  <a:pt x="2506" y="7319"/>
                  <a:pt x="2313" y="7268"/>
                  <a:pt x="2122" y="7268"/>
                </a:cubicBezTo>
                <a:cubicBezTo>
                  <a:pt x="1854" y="7268"/>
                  <a:pt x="1590" y="7368"/>
                  <a:pt x="1392" y="7566"/>
                </a:cubicBezTo>
                <a:cubicBezTo>
                  <a:pt x="964" y="7994"/>
                  <a:pt x="964" y="8654"/>
                  <a:pt x="1392" y="9082"/>
                </a:cubicBezTo>
                <a:cubicBezTo>
                  <a:pt x="1597" y="9288"/>
                  <a:pt x="1869" y="9390"/>
                  <a:pt x="2141" y="9390"/>
                </a:cubicBezTo>
                <a:cubicBezTo>
                  <a:pt x="2414" y="9390"/>
                  <a:pt x="2686" y="9288"/>
                  <a:pt x="2891" y="9082"/>
                </a:cubicBezTo>
                <a:cubicBezTo>
                  <a:pt x="3230" y="8726"/>
                  <a:pt x="3283" y="8190"/>
                  <a:pt x="3051" y="7780"/>
                </a:cubicBezTo>
                <a:lnTo>
                  <a:pt x="4461" y="6370"/>
                </a:lnTo>
                <a:cubicBezTo>
                  <a:pt x="4657" y="6495"/>
                  <a:pt x="4889" y="6549"/>
                  <a:pt x="5121" y="6549"/>
                </a:cubicBezTo>
                <a:lnTo>
                  <a:pt x="5175" y="6549"/>
                </a:lnTo>
                <a:cubicBezTo>
                  <a:pt x="5407" y="6549"/>
                  <a:pt x="5639" y="6495"/>
                  <a:pt x="5853" y="6370"/>
                </a:cubicBezTo>
                <a:lnTo>
                  <a:pt x="7244" y="7780"/>
                </a:lnTo>
                <a:cubicBezTo>
                  <a:pt x="7013" y="8190"/>
                  <a:pt x="7066" y="8726"/>
                  <a:pt x="7405" y="9082"/>
                </a:cubicBezTo>
                <a:cubicBezTo>
                  <a:pt x="7619" y="9288"/>
                  <a:pt x="7896" y="9390"/>
                  <a:pt x="8170" y="9390"/>
                </a:cubicBezTo>
                <a:cubicBezTo>
                  <a:pt x="8444" y="9390"/>
                  <a:pt x="8716" y="9288"/>
                  <a:pt x="8922" y="9082"/>
                </a:cubicBezTo>
                <a:cubicBezTo>
                  <a:pt x="9332" y="8672"/>
                  <a:pt x="9332" y="7994"/>
                  <a:pt x="8922" y="7584"/>
                </a:cubicBezTo>
                <a:cubicBezTo>
                  <a:pt x="8720" y="7382"/>
                  <a:pt x="8450" y="7282"/>
                  <a:pt x="8174" y="7282"/>
                </a:cubicBezTo>
                <a:cubicBezTo>
                  <a:pt x="7985" y="7282"/>
                  <a:pt x="7793" y="7329"/>
                  <a:pt x="7619" y="7423"/>
                </a:cubicBezTo>
                <a:lnTo>
                  <a:pt x="6245" y="6031"/>
                </a:lnTo>
                <a:cubicBezTo>
                  <a:pt x="6406" y="5799"/>
                  <a:pt x="6513" y="5532"/>
                  <a:pt x="6513" y="5228"/>
                </a:cubicBezTo>
                <a:cubicBezTo>
                  <a:pt x="6513" y="5175"/>
                  <a:pt x="6513" y="5104"/>
                  <a:pt x="6495" y="5068"/>
                </a:cubicBezTo>
                <a:lnTo>
                  <a:pt x="8244" y="4336"/>
                </a:lnTo>
                <a:cubicBezTo>
                  <a:pt x="8450" y="4607"/>
                  <a:pt x="8777" y="4766"/>
                  <a:pt x="9118" y="4766"/>
                </a:cubicBezTo>
                <a:cubicBezTo>
                  <a:pt x="9249" y="4766"/>
                  <a:pt x="9382" y="4743"/>
                  <a:pt x="9510" y="4693"/>
                </a:cubicBezTo>
                <a:cubicBezTo>
                  <a:pt x="10046" y="4443"/>
                  <a:pt x="10313" y="3837"/>
                  <a:pt x="10081" y="3284"/>
                </a:cubicBezTo>
                <a:cubicBezTo>
                  <a:pt x="9906" y="2878"/>
                  <a:pt x="9504" y="2636"/>
                  <a:pt x="9079" y="2636"/>
                </a:cubicBezTo>
                <a:cubicBezTo>
                  <a:pt x="8944" y="2636"/>
                  <a:pt x="8806" y="2661"/>
                  <a:pt x="8672" y="2713"/>
                </a:cubicBezTo>
                <a:cubicBezTo>
                  <a:pt x="8226" y="2891"/>
                  <a:pt x="7958" y="3373"/>
                  <a:pt x="8030" y="3855"/>
                </a:cubicBezTo>
                <a:lnTo>
                  <a:pt x="6317" y="4568"/>
                </a:lnTo>
                <a:cubicBezTo>
                  <a:pt x="6120" y="4247"/>
                  <a:pt x="5781" y="3997"/>
                  <a:pt x="5407" y="3944"/>
                </a:cubicBezTo>
                <a:lnTo>
                  <a:pt x="5407" y="2088"/>
                </a:lnTo>
                <a:cubicBezTo>
                  <a:pt x="5871" y="1963"/>
                  <a:pt x="6210" y="1553"/>
                  <a:pt x="6210" y="1071"/>
                </a:cubicBezTo>
                <a:cubicBezTo>
                  <a:pt x="6210" y="482"/>
                  <a:pt x="5746" y="1"/>
                  <a:pt x="515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24" name="Google Shape;4824;p48"/>
          <p:cNvSpPr/>
          <p:nvPr/>
        </p:nvSpPr>
        <p:spPr>
          <a:xfrm>
            <a:off x="7758873" y="1778333"/>
            <a:ext cx="352082" cy="254203"/>
          </a:xfrm>
          <a:custGeom>
            <a:rect b="b" l="l" r="r" t="t"/>
            <a:pathLst>
              <a:path extrusionOk="0" h="7459" w="10653">
                <a:moveTo>
                  <a:pt x="9475" y="803"/>
                </a:moveTo>
                <a:lnTo>
                  <a:pt x="5514" y="4657"/>
                </a:lnTo>
                <a:cubicBezTo>
                  <a:pt x="5460" y="4711"/>
                  <a:pt x="5394" y="4737"/>
                  <a:pt x="5327" y="4737"/>
                </a:cubicBezTo>
                <a:cubicBezTo>
                  <a:pt x="5260" y="4737"/>
                  <a:pt x="5193" y="4711"/>
                  <a:pt x="5139" y="4657"/>
                </a:cubicBezTo>
                <a:lnTo>
                  <a:pt x="1196" y="803"/>
                </a:lnTo>
                <a:close/>
                <a:moveTo>
                  <a:pt x="804" y="1160"/>
                </a:moveTo>
                <a:lnTo>
                  <a:pt x="3409" y="3693"/>
                </a:lnTo>
                <a:lnTo>
                  <a:pt x="804" y="6299"/>
                </a:lnTo>
                <a:lnTo>
                  <a:pt x="804" y="1160"/>
                </a:lnTo>
                <a:close/>
                <a:moveTo>
                  <a:pt x="9850" y="1178"/>
                </a:moveTo>
                <a:lnTo>
                  <a:pt x="9850" y="6299"/>
                </a:lnTo>
                <a:lnTo>
                  <a:pt x="7263" y="3693"/>
                </a:lnTo>
                <a:lnTo>
                  <a:pt x="9850" y="1178"/>
                </a:lnTo>
                <a:close/>
                <a:moveTo>
                  <a:pt x="6906" y="4068"/>
                </a:moveTo>
                <a:lnTo>
                  <a:pt x="9493" y="6655"/>
                </a:lnTo>
                <a:lnTo>
                  <a:pt x="1196" y="6655"/>
                </a:lnTo>
                <a:lnTo>
                  <a:pt x="3783" y="4068"/>
                </a:lnTo>
                <a:lnTo>
                  <a:pt x="4782" y="5032"/>
                </a:lnTo>
                <a:cubicBezTo>
                  <a:pt x="4943" y="5192"/>
                  <a:pt x="5139" y="5264"/>
                  <a:pt x="5353" y="5264"/>
                </a:cubicBezTo>
                <a:cubicBezTo>
                  <a:pt x="5550" y="5264"/>
                  <a:pt x="5746" y="5192"/>
                  <a:pt x="5907" y="5032"/>
                </a:cubicBezTo>
                <a:lnTo>
                  <a:pt x="6906" y="4068"/>
                </a:lnTo>
                <a:close/>
                <a:moveTo>
                  <a:pt x="1" y="0"/>
                </a:moveTo>
                <a:lnTo>
                  <a:pt x="1" y="7458"/>
                </a:lnTo>
                <a:lnTo>
                  <a:pt x="10653" y="7458"/>
                </a:lnTo>
                <a:lnTo>
                  <a:pt x="10653"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25" name="Google Shape;4825;p48"/>
          <p:cNvGrpSpPr/>
          <p:nvPr/>
        </p:nvGrpSpPr>
        <p:grpSpPr>
          <a:xfrm>
            <a:off x="8396572" y="1705391"/>
            <a:ext cx="351487" cy="398940"/>
            <a:chOff x="6425500" y="2795700"/>
            <a:chExt cx="265875" cy="292650"/>
          </a:xfrm>
        </p:grpSpPr>
        <p:sp>
          <p:nvSpPr>
            <p:cNvPr id="4826" name="Google Shape;4826;p48"/>
            <p:cNvSpPr/>
            <p:nvPr/>
          </p:nvSpPr>
          <p:spPr>
            <a:xfrm>
              <a:off x="6425500" y="2795700"/>
              <a:ext cx="265875" cy="292650"/>
            </a:xfrm>
            <a:custGeom>
              <a:rect b="b" l="l" r="r" t="t"/>
              <a:pathLst>
                <a:path extrusionOk="0" h="11706" w="10635">
                  <a:moveTo>
                    <a:pt x="7976" y="2124"/>
                  </a:moveTo>
                  <a:lnTo>
                    <a:pt x="7976" y="6567"/>
                  </a:lnTo>
                  <a:lnTo>
                    <a:pt x="6781" y="7709"/>
                  </a:lnTo>
                  <a:cubicBezTo>
                    <a:pt x="6343" y="7379"/>
                    <a:pt x="5826" y="7214"/>
                    <a:pt x="5311" y="7214"/>
                  </a:cubicBezTo>
                  <a:cubicBezTo>
                    <a:pt x="4796" y="7214"/>
                    <a:pt x="4283" y="7379"/>
                    <a:pt x="3854" y="7709"/>
                  </a:cubicBezTo>
                  <a:lnTo>
                    <a:pt x="2659" y="6567"/>
                  </a:lnTo>
                  <a:lnTo>
                    <a:pt x="2659" y="2124"/>
                  </a:lnTo>
                  <a:close/>
                  <a:moveTo>
                    <a:pt x="785" y="5514"/>
                  </a:moveTo>
                  <a:lnTo>
                    <a:pt x="3444" y="8048"/>
                  </a:lnTo>
                  <a:lnTo>
                    <a:pt x="785" y="10581"/>
                  </a:lnTo>
                  <a:lnTo>
                    <a:pt x="785" y="5514"/>
                  </a:lnTo>
                  <a:close/>
                  <a:moveTo>
                    <a:pt x="9832" y="5532"/>
                  </a:moveTo>
                  <a:lnTo>
                    <a:pt x="9832" y="10599"/>
                  </a:lnTo>
                  <a:lnTo>
                    <a:pt x="7173" y="8066"/>
                  </a:lnTo>
                  <a:lnTo>
                    <a:pt x="9832" y="5532"/>
                  </a:lnTo>
                  <a:close/>
                  <a:moveTo>
                    <a:pt x="5317" y="7749"/>
                  </a:moveTo>
                  <a:cubicBezTo>
                    <a:pt x="5781" y="7749"/>
                    <a:pt x="6245" y="7914"/>
                    <a:pt x="6602" y="8244"/>
                  </a:cubicBezTo>
                  <a:lnTo>
                    <a:pt x="6781" y="8423"/>
                  </a:lnTo>
                  <a:lnTo>
                    <a:pt x="9403" y="10903"/>
                  </a:lnTo>
                  <a:lnTo>
                    <a:pt x="1232" y="10903"/>
                  </a:lnTo>
                  <a:lnTo>
                    <a:pt x="3854" y="8423"/>
                  </a:lnTo>
                  <a:lnTo>
                    <a:pt x="4033" y="8244"/>
                  </a:lnTo>
                  <a:cubicBezTo>
                    <a:pt x="4390" y="7914"/>
                    <a:pt x="4854" y="7749"/>
                    <a:pt x="5317" y="7749"/>
                  </a:cubicBezTo>
                  <a:close/>
                  <a:moveTo>
                    <a:pt x="5317" y="1"/>
                  </a:moveTo>
                  <a:lnTo>
                    <a:pt x="3712" y="1339"/>
                  </a:lnTo>
                  <a:lnTo>
                    <a:pt x="1856" y="1339"/>
                  </a:lnTo>
                  <a:lnTo>
                    <a:pt x="1856" y="2499"/>
                  </a:lnTo>
                  <a:lnTo>
                    <a:pt x="0" y="4283"/>
                  </a:lnTo>
                  <a:lnTo>
                    <a:pt x="0" y="11706"/>
                  </a:lnTo>
                  <a:lnTo>
                    <a:pt x="10635" y="11706"/>
                  </a:lnTo>
                  <a:lnTo>
                    <a:pt x="10635" y="4283"/>
                  </a:lnTo>
                  <a:lnTo>
                    <a:pt x="8761" y="2499"/>
                  </a:lnTo>
                  <a:lnTo>
                    <a:pt x="8761" y="1339"/>
                  </a:lnTo>
                  <a:lnTo>
                    <a:pt x="6905" y="1339"/>
                  </a:lnTo>
                  <a:lnTo>
                    <a:pt x="5317"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27" name="Google Shape;4827;p48"/>
            <p:cNvSpPr/>
            <p:nvPr/>
          </p:nvSpPr>
          <p:spPr>
            <a:xfrm>
              <a:off x="6515150" y="2868425"/>
              <a:ext cx="86575" cy="87000"/>
            </a:xfrm>
            <a:custGeom>
              <a:rect b="b" l="l" r="r" t="t"/>
              <a:pathLst>
                <a:path extrusionOk="0" h="3480" w="3463">
                  <a:moveTo>
                    <a:pt x="1731" y="1338"/>
                  </a:moveTo>
                  <a:cubicBezTo>
                    <a:pt x="1963" y="1338"/>
                    <a:pt x="2160" y="1517"/>
                    <a:pt x="2160" y="1767"/>
                  </a:cubicBezTo>
                  <a:cubicBezTo>
                    <a:pt x="2160" y="1999"/>
                    <a:pt x="1963" y="2195"/>
                    <a:pt x="1731" y="2195"/>
                  </a:cubicBezTo>
                  <a:cubicBezTo>
                    <a:pt x="1500" y="2195"/>
                    <a:pt x="1303" y="1981"/>
                    <a:pt x="1303" y="1767"/>
                  </a:cubicBezTo>
                  <a:cubicBezTo>
                    <a:pt x="1303" y="1517"/>
                    <a:pt x="1500" y="1338"/>
                    <a:pt x="1731" y="1338"/>
                  </a:cubicBezTo>
                  <a:close/>
                  <a:moveTo>
                    <a:pt x="1749" y="0"/>
                  </a:moveTo>
                  <a:cubicBezTo>
                    <a:pt x="786" y="0"/>
                    <a:pt x="19" y="767"/>
                    <a:pt x="19" y="1731"/>
                  </a:cubicBezTo>
                  <a:cubicBezTo>
                    <a:pt x="1" y="2694"/>
                    <a:pt x="768" y="3462"/>
                    <a:pt x="1731" y="3479"/>
                  </a:cubicBezTo>
                  <a:cubicBezTo>
                    <a:pt x="2035" y="3479"/>
                    <a:pt x="2320" y="3408"/>
                    <a:pt x="2588" y="3265"/>
                  </a:cubicBezTo>
                  <a:cubicBezTo>
                    <a:pt x="2695" y="3212"/>
                    <a:pt x="2731" y="3069"/>
                    <a:pt x="2695" y="2962"/>
                  </a:cubicBezTo>
                  <a:cubicBezTo>
                    <a:pt x="2646" y="2888"/>
                    <a:pt x="2562" y="2848"/>
                    <a:pt x="2480" y="2848"/>
                  </a:cubicBezTo>
                  <a:cubicBezTo>
                    <a:pt x="2444" y="2848"/>
                    <a:pt x="2407" y="2856"/>
                    <a:pt x="2374" y="2873"/>
                  </a:cubicBezTo>
                  <a:cubicBezTo>
                    <a:pt x="2178" y="2980"/>
                    <a:pt x="1963" y="3033"/>
                    <a:pt x="1731" y="3033"/>
                  </a:cubicBezTo>
                  <a:cubicBezTo>
                    <a:pt x="1018" y="3033"/>
                    <a:pt x="429" y="2445"/>
                    <a:pt x="447" y="1749"/>
                  </a:cubicBezTo>
                  <a:cubicBezTo>
                    <a:pt x="447" y="1035"/>
                    <a:pt x="1036" y="446"/>
                    <a:pt x="1749" y="446"/>
                  </a:cubicBezTo>
                  <a:cubicBezTo>
                    <a:pt x="2445" y="446"/>
                    <a:pt x="3034" y="1017"/>
                    <a:pt x="3034" y="1749"/>
                  </a:cubicBezTo>
                  <a:lnTo>
                    <a:pt x="3034" y="2159"/>
                  </a:lnTo>
                  <a:cubicBezTo>
                    <a:pt x="2784" y="2159"/>
                    <a:pt x="2606" y="1981"/>
                    <a:pt x="2606" y="1749"/>
                  </a:cubicBezTo>
                  <a:cubicBezTo>
                    <a:pt x="2606" y="1321"/>
                    <a:pt x="2320" y="946"/>
                    <a:pt x="1892" y="874"/>
                  </a:cubicBezTo>
                  <a:cubicBezTo>
                    <a:pt x="1836" y="862"/>
                    <a:pt x="1778" y="855"/>
                    <a:pt x="1721" y="855"/>
                  </a:cubicBezTo>
                  <a:cubicBezTo>
                    <a:pt x="1382" y="855"/>
                    <a:pt x="1051" y="1074"/>
                    <a:pt x="929" y="1410"/>
                  </a:cubicBezTo>
                  <a:cubicBezTo>
                    <a:pt x="786" y="1784"/>
                    <a:pt x="929" y="2248"/>
                    <a:pt x="1285" y="2462"/>
                  </a:cubicBezTo>
                  <a:cubicBezTo>
                    <a:pt x="1423" y="2545"/>
                    <a:pt x="1575" y="2585"/>
                    <a:pt x="1728" y="2585"/>
                  </a:cubicBezTo>
                  <a:cubicBezTo>
                    <a:pt x="1972" y="2585"/>
                    <a:pt x="2216" y="2482"/>
                    <a:pt x="2392" y="2284"/>
                  </a:cubicBezTo>
                  <a:cubicBezTo>
                    <a:pt x="2552" y="2480"/>
                    <a:pt x="2784" y="2587"/>
                    <a:pt x="3052" y="2587"/>
                  </a:cubicBezTo>
                  <a:cubicBezTo>
                    <a:pt x="3284" y="2587"/>
                    <a:pt x="3462" y="2391"/>
                    <a:pt x="3462" y="2141"/>
                  </a:cubicBezTo>
                  <a:lnTo>
                    <a:pt x="3462" y="1731"/>
                  </a:lnTo>
                  <a:cubicBezTo>
                    <a:pt x="3462" y="767"/>
                    <a:pt x="2695" y="0"/>
                    <a:pt x="174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28" name="Google Shape;4828;p48"/>
          <p:cNvSpPr/>
          <p:nvPr/>
        </p:nvSpPr>
        <p:spPr>
          <a:xfrm>
            <a:off x="8894278" y="1737892"/>
            <a:ext cx="352677" cy="335654"/>
          </a:xfrm>
          <a:custGeom>
            <a:rect b="b" l="l" r="r" t="t"/>
            <a:pathLst>
              <a:path extrusionOk="0" h="9849" w="10671">
                <a:moveTo>
                  <a:pt x="8726" y="1430"/>
                </a:moveTo>
                <a:lnTo>
                  <a:pt x="3391" y="6426"/>
                </a:lnTo>
                <a:lnTo>
                  <a:pt x="946" y="5588"/>
                </a:lnTo>
                <a:lnTo>
                  <a:pt x="8726" y="1430"/>
                </a:lnTo>
                <a:close/>
                <a:moveTo>
                  <a:pt x="9957" y="1216"/>
                </a:moveTo>
                <a:lnTo>
                  <a:pt x="8833" y="8282"/>
                </a:lnTo>
                <a:lnTo>
                  <a:pt x="6442" y="7461"/>
                </a:lnTo>
                <a:lnTo>
                  <a:pt x="6424" y="7461"/>
                </a:lnTo>
                <a:lnTo>
                  <a:pt x="5478" y="7122"/>
                </a:lnTo>
                <a:lnTo>
                  <a:pt x="9957" y="1216"/>
                </a:lnTo>
                <a:close/>
                <a:moveTo>
                  <a:pt x="8761" y="2001"/>
                </a:moveTo>
                <a:lnTo>
                  <a:pt x="4943" y="6944"/>
                </a:lnTo>
                <a:lnTo>
                  <a:pt x="4782" y="7158"/>
                </a:lnTo>
                <a:cubicBezTo>
                  <a:pt x="4765" y="7176"/>
                  <a:pt x="4747" y="7211"/>
                  <a:pt x="4729" y="7265"/>
                </a:cubicBezTo>
                <a:lnTo>
                  <a:pt x="4693" y="7425"/>
                </a:lnTo>
                <a:lnTo>
                  <a:pt x="4426" y="8639"/>
                </a:lnTo>
                <a:lnTo>
                  <a:pt x="3783" y="6783"/>
                </a:lnTo>
                <a:lnTo>
                  <a:pt x="8761" y="2001"/>
                </a:lnTo>
                <a:close/>
                <a:moveTo>
                  <a:pt x="5211" y="7622"/>
                </a:moveTo>
                <a:lnTo>
                  <a:pt x="5853" y="7836"/>
                </a:lnTo>
                <a:lnTo>
                  <a:pt x="4961" y="8710"/>
                </a:lnTo>
                <a:lnTo>
                  <a:pt x="4961" y="8710"/>
                </a:lnTo>
                <a:lnTo>
                  <a:pt x="5211" y="7622"/>
                </a:lnTo>
                <a:close/>
                <a:moveTo>
                  <a:pt x="10390" y="0"/>
                </a:moveTo>
                <a:cubicBezTo>
                  <a:pt x="10342" y="0"/>
                  <a:pt x="10292" y="14"/>
                  <a:pt x="10242" y="39"/>
                </a:cubicBezTo>
                <a:lnTo>
                  <a:pt x="161" y="5391"/>
                </a:lnTo>
                <a:cubicBezTo>
                  <a:pt x="72" y="5445"/>
                  <a:pt x="1" y="5552"/>
                  <a:pt x="1" y="5641"/>
                </a:cubicBezTo>
                <a:cubicBezTo>
                  <a:pt x="1" y="5748"/>
                  <a:pt x="90" y="5855"/>
                  <a:pt x="179" y="5873"/>
                </a:cubicBezTo>
                <a:lnTo>
                  <a:pt x="2945" y="6819"/>
                </a:lnTo>
                <a:lnTo>
                  <a:pt x="3301" y="6944"/>
                </a:lnTo>
                <a:lnTo>
                  <a:pt x="3373" y="7176"/>
                </a:lnTo>
                <a:lnTo>
                  <a:pt x="4194" y="9638"/>
                </a:lnTo>
                <a:lnTo>
                  <a:pt x="4194" y="9656"/>
                </a:lnTo>
                <a:lnTo>
                  <a:pt x="4194" y="9674"/>
                </a:lnTo>
                <a:cubicBezTo>
                  <a:pt x="4229" y="9745"/>
                  <a:pt x="4301" y="9816"/>
                  <a:pt x="4390" y="9834"/>
                </a:cubicBezTo>
                <a:cubicBezTo>
                  <a:pt x="4419" y="9844"/>
                  <a:pt x="4446" y="9848"/>
                  <a:pt x="4472" y="9848"/>
                </a:cubicBezTo>
                <a:cubicBezTo>
                  <a:pt x="4543" y="9848"/>
                  <a:pt x="4605" y="9815"/>
                  <a:pt x="4658" y="9763"/>
                </a:cubicBezTo>
                <a:lnTo>
                  <a:pt x="4747" y="9674"/>
                </a:lnTo>
                <a:lnTo>
                  <a:pt x="6424" y="8032"/>
                </a:lnTo>
                <a:lnTo>
                  <a:pt x="8975" y="8906"/>
                </a:lnTo>
                <a:cubicBezTo>
                  <a:pt x="9001" y="8919"/>
                  <a:pt x="9028" y="8925"/>
                  <a:pt x="9056" y="8925"/>
                </a:cubicBezTo>
                <a:cubicBezTo>
                  <a:pt x="9106" y="8925"/>
                  <a:pt x="9155" y="8905"/>
                  <a:pt x="9190" y="8871"/>
                </a:cubicBezTo>
                <a:cubicBezTo>
                  <a:pt x="9261" y="8835"/>
                  <a:pt x="9314" y="8764"/>
                  <a:pt x="9332" y="8692"/>
                </a:cubicBezTo>
                <a:lnTo>
                  <a:pt x="10653" y="324"/>
                </a:lnTo>
                <a:cubicBezTo>
                  <a:pt x="10670" y="199"/>
                  <a:pt x="10617" y="110"/>
                  <a:pt x="10546" y="56"/>
                </a:cubicBezTo>
                <a:cubicBezTo>
                  <a:pt x="10498" y="18"/>
                  <a:pt x="10445" y="0"/>
                  <a:pt x="1039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29" name="Google Shape;4829;p48"/>
          <p:cNvGrpSpPr/>
          <p:nvPr/>
        </p:nvGrpSpPr>
        <p:grpSpPr>
          <a:xfrm>
            <a:off x="9474618" y="1760035"/>
            <a:ext cx="350297" cy="290464"/>
            <a:chOff x="5549875" y="2418425"/>
            <a:chExt cx="264975" cy="213075"/>
          </a:xfrm>
        </p:grpSpPr>
        <p:sp>
          <p:nvSpPr>
            <p:cNvPr id="4830" name="Google Shape;4830;p48"/>
            <p:cNvSpPr/>
            <p:nvPr/>
          </p:nvSpPr>
          <p:spPr>
            <a:xfrm>
              <a:off x="5549875" y="2576925"/>
              <a:ext cx="42400" cy="54575"/>
            </a:xfrm>
            <a:custGeom>
              <a:rect b="b" l="l" r="r" t="t"/>
              <a:pathLst>
                <a:path extrusionOk="0" h="2183" w="1696">
                  <a:moveTo>
                    <a:pt x="448" y="0"/>
                  </a:moveTo>
                  <a:cubicBezTo>
                    <a:pt x="379" y="0"/>
                    <a:pt x="311" y="20"/>
                    <a:pt x="250" y="62"/>
                  </a:cubicBezTo>
                  <a:cubicBezTo>
                    <a:pt x="54" y="169"/>
                    <a:pt x="0" y="419"/>
                    <a:pt x="107" y="598"/>
                  </a:cubicBezTo>
                  <a:lnTo>
                    <a:pt x="910" y="1989"/>
                  </a:lnTo>
                  <a:cubicBezTo>
                    <a:pt x="971" y="2111"/>
                    <a:pt x="1114" y="2182"/>
                    <a:pt x="1255" y="2182"/>
                  </a:cubicBezTo>
                  <a:cubicBezTo>
                    <a:pt x="1322" y="2182"/>
                    <a:pt x="1388" y="2167"/>
                    <a:pt x="1446" y="2132"/>
                  </a:cubicBezTo>
                  <a:cubicBezTo>
                    <a:pt x="1624" y="2025"/>
                    <a:pt x="1695" y="1775"/>
                    <a:pt x="1588" y="1579"/>
                  </a:cubicBezTo>
                  <a:lnTo>
                    <a:pt x="785" y="205"/>
                  </a:lnTo>
                  <a:cubicBezTo>
                    <a:pt x="715" y="75"/>
                    <a:pt x="581" y="0"/>
                    <a:pt x="44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31" name="Google Shape;4831;p48"/>
            <p:cNvSpPr/>
            <p:nvPr/>
          </p:nvSpPr>
          <p:spPr>
            <a:xfrm>
              <a:off x="5576175" y="2418425"/>
              <a:ext cx="238675" cy="211200"/>
            </a:xfrm>
            <a:custGeom>
              <a:rect b="b" l="l" r="r" t="t"/>
              <a:pathLst>
                <a:path extrusionOk="0" h="8448" w="9547">
                  <a:moveTo>
                    <a:pt x="5693" y="6724"/>
                  </a:moveTo>
                  <a:lnTo>
                    <a:pt x="5568" y="7348"/>
                  </a:lnTo>
                  <a:lnTo>
                    <a:pt x="3730" y="7883"/>
                  </a:lnTo>
                  <a:lnTo>
                    <a:pt x="3284" y="7402"/>
                  </a:lnTo>
                  <a:lnTo>
                    <a:pt x="5693" y="6724"/>
                  </a:lnTo>
                  <a:close/>
                  <a:moveTo>
                    <a:pt x="6248" y="1"/>
                  </a:moveTo>
                  <a:cubicBezTo>
                    <a:pt x="6184" y="1"/>
                    <a:pt x="6119" y="24"/>
                    <a:pt x="6067" y="68"/>
                  </a:cubicBezTo>
                  <a:lnTo>
                    <a:pt x="1" y="5921"/>
                  </a:lnTo>
                  <a:lnTo>
                    <a:pt x="1196" y="8008"/>
                  </a:lnTo>
                  <a:lnTo>
                    <a:pt x="2713" y="7580"/>
                  </a:lnTo>
                  <a:lnTo>
                    <a:pt x="3391" y="8312"/>
                  </a:lnTo>
                  <a:cubicBezTo>
                    <a:pt x="3476" y="8396"/>
                    <a:pt x="3583" y="8448"/>
                    <a:pt x="3703" y="8448"/>
                  </a:cubicBezTo>
                  <a:cubicBezTo>
                    <a:pt x="3735" y="8448"/>
                    <a:pt x="3768" y="8444"/>
                    <a:pt x="3801" y="8437"/>
                  </a:cubicBezTo>
                  <a:lnTo>
                    <a:pt x="5800" y="7866"/>
                  </a:lnTo>
                  <a:cubicBezTo>
                    <a:pt x="5836" y="7848"/>
                    <a:pt x="5871" y="7830"/>
                    <a:pt x="5889" y="7812"/>
                  </a:cubicBezTo>
                  <a:cubicBezTo>
                    <a:pt x="5996" y="7758"/>
                    <a:pt x="6067" y="7651"/>
                    <a:pt x="6085" y="7544"/>
                  </a:cubicBezTo>
                  <a:lnTo>
                    <a:pt x="6264" y="6563"/>
                  </a:lnTo>
                  <a:lnTo>
                    <a:pt x="9315" y="5707"/>
                  </a:lnTo>
                  <a:cubicBezTo>
                    <a:pt x="9475" y="5635"/>
                    <a:pt x="9547" y="5439"/>
                    <a:pt x="9458" y="5296"/>
                  </a:cubicBezTo>
                  <a:lnTo>
                    <a:pt x="8565" y="3744"/>
                  </a:lnTo>
                  <a:lnTo>
                    <a:pt x="7370" y="1674"/>
                  </a:lnTo>
                  <a:lnTo>
                    <a:pt x="6478" y="140"/>
                  </a:lnTo>
                  <a:cubicBezTo>
                    <a:pt x="6426" y="46"/>
                    <a:pt x="6337" y="1"/>
                    <a:pt x="624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32" name="Google Shape;4832;p48"/>
          <p:cNvSpPr/>
          <p:nvPr/>
        </p:nvSpPr>
        <p:spPr>
          <a:xfrm>
            <a:off x="2620588" y="2368871"/>
            <a:ext cx="166936" cy="380674"/>
          </a:xfrm>
          <a:custGeom>
            <a:rect b="b" l="l" r="r" t="t"/>
            <a:pathLst>
              <a:path extrusionOk="0" h="11170" w="5051">
                <a:moveTo>
                  <a:pt x="1857" y="0"/>
                </a:moveTo>
                <a:cubicBezTo>
                  <a:pt x="839" y="0"/>
                  <a:pt x="1" y="839"/>
                  <a:pt x="1" y="1856"/>
                </a:cubicBezTo>
                <a:lnTo>
                  <a:pt x="1" y="8654"/>
                </a:lnTo>
                <a:cubicBezTo>
                  <a:pt x="1" y="10046"/>
                  <a:pt x="1125" y="11170"/>
                  <a:pt x="2517" y="11170"/>
                </a:cubicBezTo>
                <a:cubicBezTo>
                  <a:pt x="3908" y="11170"/>
                  <a:pt x="5050" y="10046"/>
                  <a:pt x="5050" y="8654"/>
                </a:cubicBezTo>
                <a:lnTo>
                  <a:pt x="5050" y="5853"/>
                </a:lnTo>
                <a:lnTo>
                  <a:pt x="4247" y="5853"/>
                </a:lnTo>
                <a:lnTo>
                  <a:pt x="4247" y="8654"/>
                </a:lnTo>
                <a:cubicBezTo>
                  <a:pt x="4247" y="9618"/>
                  <a:pt x="3480" y="10385"/>
                  <a:pt x="2517" y="10385"/>
                </a:cubicBezTo>
                <a:cubicBezTo>
                  <a:pt x="1571" y="10385"/>
                  <a:pt x="786" y="9618"/>
                  <a:pt x="786" y="8654"/>
                </a:cubicBezTo>
                <a:lnTo>
                  <a:pt x="786" y="1856"/>
                </a:lnTo>
                <a:cubicBezTo>
                  <a:pt x="786" y="1285"/>
                  <a:pt x="1268" y="803"/>
                  <a:pt x="1857" y="803"/>
                </a:cubicBezTo>
                <a:cubicBezTo>
                  <a:pt x="2445" y="803"/>
                  <a:pt x="2909" y="1285"/>
                  <a:pt x="2909" y="1856"/>
                </a:cubicBezTo>
                <a:lnTo>
                  <a:pt x="2909" y="8119"/>
                </a:lnTo>
                <a:cubicBezTo>
                  <a:pt x="2909" y="8351"/>
                  <a:pt x="2749" y="8511"/>
                  <a:pt x="2517" y="8511"/>
                </a:cubicBezTo>
                <a:cubicBezTo>
                  <a:pt x="2303" y="8511"/>
                  <a:pt x="2124" y="8351"/>
                  <a:pt x="2124" y="8119"/>
                </a:cubicBezTo>
                <a:lnTo>
                  <a:pt x="2124" y="4925"/>
                </a:lnTo>
                <a:lnTo>
                  <a:pt x="1321" y="4925"/>
                </a:lnTo>
                <a:lnTo>
                  <a:pt x="1321" y="8119"/>
                </a:lnTo>
                <a:cubicBezTo>
                  <a:pt x="1321" y="8779"/>
                  <a:pt x="1857" y="9314"/>
                  <a:pt x="2517" y="9314"/>
                </a:cubicBezTo>
                <a:cubicBezTo>
                  <a:pt x="3177" y="9314"/>
                  <a:pt x="3712" y="8779"/>
                  <a:pt x="3712" y="8119"/>
                </a:cubicBezTo>
                <a:lnTo>
                  <a:pt x="3712" y="1856"/>
                </a:lnTo>
                <a:cubicBezTo>
                  <a:pt x="3712" y="839"/>
                  <a:pt x="2891" y="0"/>
                  <a:pt x="1857"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33" name="Google Shape;4833;p48"/>
          <p:cNvGrpSpPr/>
          <p:nvPr/>
        </p:nvGrpSpPr>
        <p:grpSpPr>
          <a:xfrm>
            <a:off x="3570694" y="2404542"/>
            <a:ext cx="299598" cy="308322"/>
            <a:chOff x="3739275" y="2525850"/>
            <a:chExt cx="226625" cy="226175"/>
          </a:xfrm>
        </p:grpSpPr>
        <p:sp>
          <p:nvSpPr>
            <p:cNvPr id="4834" name="Google Shape;4834;p48"/>
            <p:cNvSpPr/>
            <p:nvPr/>
          </p:nvSpPr>
          <p:spPr>
            <a:xfrm>
              <a:off x="3779425" y="2525850"/>
              <a:ext cx="20100" cy="40150"/>
            </a:xfrm>
            <a:custGeom>
              <a:rect b="b" l="l" r="r" t="t"/>
              <a:pathLst>
                <a:path extrusionOk="0" h="1606" w="804">
                  <a:moveTo>
                    <a:pt x="393" y="0"/>
                  </a:moveTo>
                  <a:cubicBezTo>
                    <a:pt x="179" y="0"/>
                    <a:pt x="1" y="178"/>
                    <a:pt x="1" y="410"/>
                  </a:cubicBezTo>
                  <a:lnTo>
                    <a:pt x="1" y="1195"/>
                  </a:lnTo>
                  <a:cubicBezTo>
                    <a:pt x="1" y="1427"/>
                    <a:pt x="179" y="1606"/>
                    <a:pt x="393" y="1606"/>
                  </a:cubicBezTo>
                  <a:cubicBezTo>
                    <a:pt x="625" y="1606"/>
                    <a:pt x="804" y="1427"/>
                    <a:pt x="804" y="1195"/>
                  </a:cubicBezTo>
                  <a:lnTo>
                    <a:pt x="804" y="410"/>
                  </a:lnTo>
                  <a:cubicBezTo>
                    <a:pt x="804" y="178"/>
                    <a:pt x="625" y="0"/>
                    <a:pt x="39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35" name="Google Shape;4835;p48"/>
            <p:cNvSpPr/>
            <p:nvPr/>
          </p:nvSpPr>
          <p:spPr>
            <a:xfrm>
              <a:off x="3739275" y="2605675"/>
              <a:ext cx="226625" cy="146350"/>
            </a:xfrm>
            <a:custGeom>
              <a:rect b="b" l="l" r="r" t="t"/>
              <a:pathLst>
                <a:path extrusionOk="0" h="5854" w="9065">
                  <a:moveTo>
                    <a:pt x="2927" y="804"/>
                  </a:moveTo>
                  <a:lnTo>
                    <a:pt x="2927" y="1856"/>
                  </a:lnTo>
                  <a:lnTo>
                    <a:pt x="804" y="1856"/>
                  </a:lnTo>
                  <a:lnTo>
                    <a:pt x="804" y="804"/>
                  </a:lnTo>
                  <a:close/>
                  <a:moveTo>
                    <a:pt x="5604" y="804"/>
                  </a:moveTo>
                  <a:lnTo>
                    <a:pt x="5604" y="1856"/>
                  </a:lnTo>
                  <a:lnTo>
                    <a:pt x="3462" y="1856"/>
                  </a:lnTo>
                  <a:lnTo>
                    <a:pt x="3462" y="804"/>
                  </a:lnTo>
                  <a:close/>
                  <a:moveTo>
                    <a:pt x="8262" y="804"/>
                  </a:moveTo>
                  <a:lnTo>
                    <a:pt x="8262" y="1856"/>
                  </a:lnTo>
                  <a:lnTo>
                    <a:pt x="6121" y="1856"/>
                  </a:lnTo>
                  <a:lnTo>
                    <a:pt x="6121" y="804"/>
                  </a:lnTo>
                  <a:close/>
                  <a:moveTo>
                    <a:pt x="2927" y="2392"/>
                  </a:moveTo>
                  <a:lnTo>
                    <a:pt x="2927" y="3462"/>
                  </a:lnTo>
                  <a:lnTo>
                    <a:pt x="804" y="3462"/>
                  </a:lnTo>
                  <a:lnTo>
                    <a:pt x="804" y="2392"/>
                  </a:lnTo>
                  <a:close/>
                  <a:moveTo>
                    <a:pt x="5604" y="2392"/>
                  </a:moveTo>
                  <a:lnTo>
                    <a:pt x="5604" y="3462"/>
                  </a:lnTo>
                  <a:lnTo>
                    <a:pt x="3462" y="3462"/>
                  </a:lnTo>
                  <a:lnTo>
                    <a:pt x="3462" y="2392"/>
                  </a:lnTo>
                  <a:close/>
                  <a:moveTo>
                    <a:pt x="8262" y="2392"/>
                  </a:moveTo>
                  <a:lnTo>
                    <a:pt x="8262" y="3462"/>
                  </a:lnTo>
                  <a:lnTo>
                    <a:pt x="6121" y="3462"/>
                  </a:lnTo>
                  <a:lnTo>
                    <a:pt x="6121" y="2392"/>
                  </a:lnTo>
                  <a:close/>
                  <a:moveTo>
                    <a:pt x="2927" y="3980"/>
                  </a:moveTo>
                  <a:lnTo>
                    <a:pt x="2927" y="5050"/>
                  </a:lnTo>
                  <a:lnTo>
                    <a:pt x="804" y="5050"/>
                  </a:lnTo>
                  <a:lnTo>
                    <a:pt x="804" y="3980"/>
                  </a:lnTo>
                  <a:close/>
                  <a:moveTo>
                    <a:pt x="5604" y="3980"/>
                  </a:moveTo>
                  <a:lnTo>
                    <a:pt x="5604" y="5050"/>
                  </a:lnTo>
                  <a:lnTo>
                    <a:pt x="3462" y="5050"/>
                  </a:lnTo>
                  <a:lnTo>
                    <a:pt x="3462" y="3980"/>
                  </a:lnTo>
                  <a:close/>
                  <a:moveTo>
                    <a:pt x="8262" y="3980"/>
                  </a:moveTo>
                  <a:lnTo>
                    <a:pt x="8262" y="5050"/>
                  </a:lnTo>
                  <a:lnTo>
                    <a:pt x="6121" y="5050"/>
                  </a:lnTo>
                  <a:lnTo>
                    <a:pt x="6121" y="3980"/>
                  </a:lnTo>
                  <a:close/>
                  <a:moveTo>
                    <a:pt x="1" y="1"/>
                  </a:moveTo>
                  <a:lnTo>
                    <a:pt x="1" y="5853"/>
                  </a:lnTo>
                  <a:lnTo>
                    <a:pt x="9065" y="5853"/>
                  </a:lnTo>
                  <a:lnTo>
                    <a:pt x="9065"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36" name="Google Shape;4836;p48"/>
            <p:cNvSpPr/>
            <p:nvPr/>
          </p:nvSpPr>
          <p:spPr>
            <a:xfrm>
              <a:off x="3905675" y="2525850"/>
              <a:ext cx="20100" cy="40150"/>
            </a:xfrm>
            <a:custGeom>
              <a:rect b="b" l="l" r="r" t="t"/>
              <a:pathLst>
                <a:path extrusionOk="0" h="1606" w="804">
                  <a:moveTo>
                    <a:pt x="411" y="0"/>
                  </a:moveTo>
                  <a:cubicBezTo>
                    <a:pt x="179" y="0"/>
                    <a:pt x="0" y="178"/>
                    <a:pt x="0" y="410"/>
                  </a:cubicBezTo>
                  <a:lnTo>
                    <a:pt x="0" y="1195"/>
                  </a:lnTo>
                  <a:cubicBezTo>
                    <a:pt x="0" y="1427"/>
                    <a:pt x="179" y="1606"/>
                    <a:pt x="411" y="1606"/>
                  </a:cubicBezTo>
                  <a:cubicBezTo>
                    <a:pt x="643" y="1606"/>
                    <a:pt x="803" y="1427"/>
                    <a:pt x="803" y="1195"/>
                  </a:cubicBezTo>
                  <a:lnTo>
                    <a:pt x="803" y="410"/>
                  </a:lnTo>
                  <a:cubicBezTo>
                    <a:pt x="803" y="178"/>
                    <a:pt x="643" y="0"/>
                    <a:pt x="41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37" name="Google Shape;4837;p48"/>
            <p:cNvSpPr/>
            <p:nvPr/>
          </p:nvSpPr>
          <p:spPr>
            <a:xfrm>
              <a:off x="3739275" y="2545900"/>
              <a:ext cx="226625" cy="46425"/>
            </a:xfrm>
            <a:custGeom>
              <a:rect b="b" l="l" r="r" t="t"/>
              <a:pathLst>
                <a:path extrusionOk="0" h="1857" w="9065">
                  <a:moveTo>
                    <a:pt x="1" y="1"/>
                  </a:moveTo>
                  <a:lnTo>
                    <a:pt x="1" y="1857"/>
                  </a:lnTo>
                  <a:lnTo>
                    <a:pt x="9065" y="1857"/>
                  </a:lnTo>
                  <a:lnTo>
                    <a:pt x="9065" y="1"/>
                  </a:lnTo>
                  <a:lnTo>
                    <a:pt x="7994" y="1"/>
                  </a:lnTo>
                  <a:lnTo>
                    <a:pt x="7994" y="393"/>
                  </a:lnTo>
                  <a:cubicBezTo>
                    <a:pt x="7994" y="929"/>
                    <a:pt x="7584" y="1321"/>
                    <a:pt x="7067" y="1321"/>
                  </a:cubicBezTo>
                  <a:cubicBezTo>
                    <a:pt x="6549" y="1321"/>
                    <a:pt x="6121" y="929"/>
                    <a:pt x="6121" y="393"/>
                  </a:cubicBezTo>
                  <a:lnTo>
                    <a:pt x="6121" y="1"/>
                  </a:lnTo>
                  <a:lnTo>
                    <a:pt x="2927" y="1"/>
                  </a:lnTo>
                  <a:lnTo>
                    <a:pt x="2927" y="393"/>
                  </a:lnTo>
                  <a:cubicBezTo>
                    <a:pt x="2927" y="929"/>
                    <a:pt x="2535" y="1321"/>
                    <a:pt x="1999" y="1321"/>
                  </a:cubicBezTo>
                  <a:cubicBezTo>
                    <a:pt x="1482" y="1321"/>
                    <a:pt x="1072" y="929"/>
                    <a:pt x="1072" y="393"/>
                  </a:cubicBezTo>
                  <a:lnTo>
                    <a:pt x="1072"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38" name="Google Shape;4838;p48"/>
          <p:cNvGrpSpPr/>
          <p:nvPr/>
        </p:nvGrpSpPr>
        <p:grpSpPr>
          <a:xfrm>
            <a:off x="3043876" y="2377772"/>
            <a:ext cx="272464" cy="361861"/>
            <a:chOff x="4518575" y="2506200"/>
            <a:chExt cx="206100" cy="265450"/>
          </a:xfrm>
        </p:grpSpPr>
        <p:sp>
          <p:nvSpPr>
            <p:cNvPr id="4839" name="Google Shape;4839;p48"/>
            <p:cNvSpPr/>
            <p:nvPr/>
          </p:nvSpPr>
          <p:spPr>
            <a:xfrm>
              <a:off x="4518575" y="2506200"/>
              <a:ext cx="206100" cy="265450"/>
            </a:xfrm>
            <a:custGeom>
              <a:rect b="b" l="l" r="r" t="t"/>
              <a:pathLst>
                <a:path extrusionOk="0" h="10618" w="8244">
                  <a:moveTo>
                    <a:pt x="7440" y="786"/>
                  </a:moveTo>
                  <a:lnTo>
                    <a:pt x="7440" y="9832"/>
                  </a:lnTo>
                  <a:lnTo>
                    <a:pt x="803" y="9832"/>
                  </a:lnTo>
                  <a:lnTo>
                    <a:pt x="803" y="786"/>
                  </a:lnTo>
                  <a:close/>
                  <a:moveTo>
                    <a:pt x="0" y="1"/>
                  </a:moveTo>
                  <a:lnTo>
                    <a:pt x="0" y="10617"/>
                  </a:lnTo>
                  <a:lnTo>
                    <a:pt x="8243" y="10617"/>
                  </a:lnTo>
                  <a:lnTo>
                    <a:pt x="8243"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0" name="Google Shape;4840;p48"/>
            <p:cNvSpPr/>
            <p:nvPr/>
          </p:nvSpPr>
          <p:spPr>
            <a:xfrm>
              <a:off x="4628300" y="2555725"/>
              <a:ext cx="56225" cy="13400"/>
            </a:xfrm>
            <a:custGeom>
              <a:rect b="b" l="l" r="r" t="t"/>
              <a:pathLst>
                <a:path extrusionOk="0" h="536" w="2249">
                  <a:moveTo>
                    <a:pt x="0" y="0"/>
                  </a:moveTo>
                  <a:lnTo>
                    <a:pt x="0" y="536"/>
                  </a:lnTo>
                  <a:lnTo>
                    <a:pt x="2249" y="536"/>
                  </a:lnTo>
                  <a:lnTo>
                    <a:pt x="2249"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1" name="Google Shape;4841;p48"/>
            <p:cNvSpPr/>
            <p:nvPr/>
          </p:nvSpPr>
          <p:spPr>
            <a:xfrm>
              <a:off x="4628300" y="2608800"/>
              <a:ext cx="56225" cy="13425"/>
            </a:xfrm>
            <a:custGeom>
              <a:rect b="b" l="l" r="r" t="t"/>
              <a:pathLst>
                <a:path extrusionOk="0" h="537" w="2249">
                  <a:moveTo>
                    <a:pt x="0" y="1"/>
                  </a:moveTo>
                  <a:lnTo>
                    <a:pt x="0" y="536"/>
                  </a:lnTo>
                  <a:lnTo>
                    <a:pt x="2249" y="536"/>
                  </a:lnTo>
                  <a:lnTo>
                    <a:pt x="2249"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2" name="Google Shape;4842;p48"/>
            <p:cNvSpPr/>
            <p:nvPr/>
          </p:nvSpPr>
          <p:spPr>
            <a:xfrm>
              <a:off x="4628300" y="2715425"/>
              <a:ext cx="56225" cy="13400"/>
            </a:xfrm>
            <a:custGeom>
              <a:rect b="b" l="l" r="r" t="t"/>
              <a:pathLst>
                <a:path extrusionOk="0" h="536" w="2249">
                  <a:moveTo>
                    <a:pt x="0" y="0"/>
                  </a:moveTo>
                  <a:lnTo>
                    <a:pt x="0" y="535"/>
                  </a:lnTo>
                  <a:lnTo>
                    <a:pt x="2249" y="535"/>
                  </a:lnTo>
                  <a:lnTo>
                    <a:pt x="2249"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3" name="Google Shape;4843;p48"/>
            <p:cNvSpPr/>
            <p:nvPr/>
          </p:nvSpPr>
          <p:spPr>
            <a:xfrm>
              <a:off x="4628300" y="2662325"/>
              <a:ext cx="56225" cy="12975"/>
            </a:xfrm>
            <a:custGeom>
              <a:rect b="b" l="l" r="r" t="t"/>
              <a:pathLst>
                <a:path extrusionOk="0" h="519" w="2249">
                  <a:moveTo>
                    <a:pt x="0" y="1"/>
                  </a:moveTo>
                  <a:lnTo>
                    <a:pt x="0" y="518"/>
                  </a:lnTo>
                  <a:lnTo>
                    <a:pt x="2249" y="518"/>
                  </a:lnTo>
                  <a:lnTo>
                    <a:pt x="2249"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4" name="Google Shape;4844;p48"/>
            <p:cNvSpPr/>
            <p:nvPr/>
          </p:nvSpPr>
          <p:spPr>
            <a:xfrm>
              <a:off x="4558275" y="25392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5" name="Google Shape;4845;p48"/>
            <p:cNvSpPr/>
            <p:nvPr/>
          </p:nvSpPr>
          <p:spPr>
            <a:xfrm>
              <a:off x="4558275" y="2592300"/>
              <a:ext cx="49525" cy="40625"/>
            </a:xfrm>
            <a:custGeom>
              <a:rect b="b" l="l" r="r" t="t"/>
              <a:pathLst>
                <a:path extrusionOk="0" h="1625" w="1981">
                  <a:moveTo>
                    <a:pt x="1606" y="1"/>
                  </a:moveTo>
                  <a:lnTo>
                    <a:pt x="732" y="893"/>
                  </a:lnTo>
                  <a:lnTo>
                    <a:pt x="375" y="536"/>
                  </a:lnTo>
                  <a:lnTo>
                    <a:pt x="0" y="911"/>
                  </a:lnTo>
                  <a:lnTo>
                    <a:pt x="732" y="1624"/>
                  </a:lnTo>
                  <a:lnTo>
                    <a:pt x="1981" y="375"/>
                  </a:lnTo>
                  <a:lnTo>
                    <a:pt x="160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6" name="Google Shape;4846;p48"/>
            <p:cNvSpPr/>
            <p:nvPr/>
          </p:nvSpPr>
          <p:spPr>
            <a:xfrm>
              <a:off x="4558275" y="2645375"/>
              <a:ext cx="49525" cy="41075"/>
            </a:xfrm>
            <a:custGeom>
              <a:rect b="b" l="l" r="r" t="t"/>
              <a:pathLst>
                <a:path extrusionOk="0" h="1643" w="1981">
                  <a:moveTo>
                    <a:pt x="1606" y="1"/>
                  </a:moveTo>
                  <a:lnTo>
                    <a:pt x="732" y="893"/>
                  </a:lnTo>
                  <a:lnTo>
                    <a:pt x="375" y="536"/>
                  </a:lnTo>
                  <a:lnTo>
                    <a:pt x="0" y="911"/>
                  </a:lnTo>
                  <a:lnTo>
                    <a:pt x="732" y="1642"/>
                  </a:lnTo>
                  <a:lnTo>
                    <a:pt x="1981" y="376"/>
                  </a:lnTo>
                  <a:lnTo>
                    <a:pt x="160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47" name="Google Shape;4847;p48"/>
            <p:cNvSpPr/>
            <p:nvPr/>
          </p:nvSpPr>
          <p:spPr>
            <a:xfrm>
              <a:off x="4558275" y="26980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48" name="Google Shape;4848;p48"/>
          <p:cNvGrpSpPr/>
          <p:nvPr/>
        </p:nvGrpSpPr>
        <p:grpSpPr>
          <a:xfrm>
            <a:off x="4125077" y="2404742"/>
            <a:ext cx="299631" cy="308322"/>
            <a:chOff x="4164375" y="1677425"/>
            <a:chExt cx="226650" cy="226175"/>
          </a:xfrm>
        </p:grpSpPr>
        <p:sp>
          <p:nvSpPr>
            <p:cNvPr id="4849" name="Google Shape;4849;p48"/>
            <p:cNvSpPr/>
            <p:nvPr/>
          </p:nvSpPr>
          <p:spPr>
            <a:xfrm>
              <a:off x="4164375" y="1677425"/>
              <a:ext cx="226650" cy="226175"/>
            </a:xfrm>
            <a:custGeom>
              <a:rect b="b" l="l" r="r" t="t"/>
              <a:pathLst>
                <a:path extrusionOk="0" h="9047" w="9066">
                  <a:moveTo>
                    <a:pt x="1" y="0"/>
                  </a:moveTo>
                  <a:lnTo>
                    <a:pt x="1" y="9047"/>
                  </a:lnTo>
                  <a:lnTo>
                    <a:pt x="9065" y="9047"/>
                  </a:lnTo>
                  <a:lnTo>
                    <a:pt x="9065" y="8244"/>
                  </a:lnTo>
                  <a:lnTo>
                    <a:pt x="804" y="8244"/>
                  </a:lnTo>
                  <a:lnTo>
                    <a:pt x="804"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0" name="Google Shape;4850;p48"/>
            <p:cNvSpPr/>
            <p:nvPr/>
          </p:nvSpPr>
          <p:spPr>
            <a:xfrm>
              <a:off x="4204525" y="1747450"/>
              <a:ext cx="36600" cy="116450"/>
            </a:xfrm>
            <a:custGeom>
              <a:rect b="b" l="l" r="r" t="t"/>
              <a:pathLst>
                <a:path extrusionOk="0" h="4658" w="1464">
                  <a:moveTo>
                    <a:pt x="1" y="1"/>
                  </a:moveTo>
                  <a:lnTo>
                    <a:pt x="1" y="4658"/>
                  </a:lnTo>
                  <a:lnTo>
                    <a:pt x="1464" y="4658"/>
                  </a:lnTo>
                  <a:lnTo>
                    <a:pt x="146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1" name="Google Shape;4851;p48"/>
            <p:cNvSpPr/>
            <p:nvPr/>
          </p:nvSpPr>
          <p:spPr>
            <a:xfrm>
              <a:off x="4254500" y="1677425"/>
              <a:ext cx="36600" cy="186475"/>
            </a:xfrm>
            <a:custGeom>
              <a:rect b="b" l="l" r="r" t="t"/>
              <a:pathLst>
                <a:path extrusionOk="0" h="7459" w="1464">
                  <a:moveTo>
                    <a:pt x="0" y="0"/>
                  </a:moveTo>
                  <a:lnTo>
                    <a:pt x="0" y="7459"/>
                  </a:lnTo>
                  <a:lnTo>
                    <a:pt x="1463" y="7459"/>
                  </a:lnTo>
                  <a:lnTo>
                    <a:pt x="1463"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2" name="Google Shape;4852;p48"/>
            <p:cNvSpPr/>
            <p:nvPr/>
          </p:nvSpPr>
          <p:spPr>
            <a:xfrm>
              <a:off x="4304450" y="1747450"/>
              <a:ext cx="36600" cy="116450"/>
            </a:xfrm>
            <a:custGeom>
              <a:rect b="b" l="l" r="r" t="t"/>
              <a:pathLst>
                <a:path extrusionOk="0" h="4658" w="1464">
                  <a:moveTo>
                    <a:pt x="1" y="1"/>
                  </a:moveTo>
                  <a:lnTo>
                    <a:pt x="1" y="4658"/>
                  </a:lnTo>
                  <a:lnTo>
                    <a:pt x="1464" y="4658"/>
                  </a:lnTo>
                  <a:lnTo>
                    <a:pt x="146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3" name="Google Shape;4853;p48"/>
            <p:cNvSpPr/>
            <p:nvPr/>
          </p:nvSpPr>
          <p:spPr>
            <a:xfrm>
              <a:off x="4354400" y="1803650"/>
              <a:ext cx="36625" cy="60250"/>
            </a:xfrm>
            <a:custGeom>
              <a:rect b="b" l="l" r="r" t="t"/>
              <a:pathLst>
                <a:path extrusionOk="0" h="2410" w="1465">
                  <a:moveTo>
                    <a:pt x="1" y="1"/>
                  </a:moveTo>
                  <a:lnTo>
                    <a:pt x="1" y="2410"/>
                  </a:lnTo>
                  <a:lnTo>
                    <a:pt x="1464" y="2410"/>
                  </a:lnTo>
                  <a:lnTo>
                    <a:pt x="146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54" name="Google Shape;4854;p48"/>
          <p:cNvGrpSpPr/>
          <p:nvPr/>
        </p:nvGrpSpPr>
        <p:grpSpPr>
          <a:xfrm>
            <a:off x="5179042" y="2395931"/>
            <a:ext cx="299003" cy="308322"/>
            <a:chOff x="5226025" y="1677425"/>
            <a:chExt cx="226175" cy="226175"/>
          </a:xfrm>
        </p:grpSpPr>
        <p:sp>
          <p:nvSpPr>
            <p:cNvPr id="4855" name="Google Shape;4855;p48"/>
            <p:cNvSpPr/>
            <p:nvPr/>
          </p:nvSpPr>
          <p:spPr>
            <a:xfrm>
              <a:off x="5226025" y="1677425"/>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6" name="Google Shape;4856;p48"/>
            <p:cNvSpPr/>
            <p:nvPr/>
          </p:nvSpPr>
          <p:spPr>
            <a:xfrm>
              <a:off x="5259025" y="1733625"/>
              <a:ext cx="193175" cy="113325"/>
            </a:xfrm>
            <a:custGeom>
              <a:rect b="b" l="l" r="r" t="t"/>
              <a:pathLst>
                <a:path extrusionOk="0" h="4533" w="7727">
                  <a:moveTo>
                    <a:pt x="554" y="1"/>
                  </a:moveTo>
                  <a:lnTo>
                    <a:pt x="1" y="571"/>
                  </a:lnTo>
                  <a:lnTo>
                    <a:pt x="2410" y="2980"/>
                  </a:lnTo>
                  <a:lnTo>
                    <a:pt x="3213" y="2177"/>
                  </a:lnTo>
                  <a:lnTo>
                    <a:pt x="4533" y="3516"/>
                  </a:lnTo>
                  <a:lnTo>
                    <a:pt x="5336" y="2713"/>
                  </a:lnTo>
                  <a:lnTo>
                    <a:pt x="6389" y="3765"/>
                  </a:lnTo>
                  <a:lnTo>
                    <a:pt x="5603" y="4533"/>
                  </a:lnTo>
                  <a:lnTo>
                    <a:pt x="7727" y="4533"/>
                  </a:lnTo>
                  <a:lnTo>
                    <a:pt x="7727" y="2409"/>
                  </a:lnTo>
                  <a:lnTo>
                    <a:pt x="6942" y="3194"/>
                  </a:lnTo>
                  <a:lnTo>
                    <a:pt x="5336" y="1589"/>
                  </a:lnTo>
                  <a:lnTo>
                    <a:pt x="4533" y="2391"/>
                  </a:lnTo>
                  <a:lnTo>
                    <a:pt x="3213" y="1053"/>
                  </a:lnTo>
                  <a:lnTo>
                    <a:pt x="2410" y="1856"/>
                  </a:lnTo>
                  <a:lnTo>
                    <a:pt x="55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57" name="Google Shape;4857;p48"/>
          <p:cNvGrpSpPr/>
          <p:nvPr/>
        </p:nvGrpSpPr>
        <p:grpSpPr>
          <a:xfrm>
            <a:off x="4652426" y="2396024"/>
            <a:ext cx="299003" cy="308322"/>
            <a:chOff x="4835275" y="1198350"/>
            <a:chExt cx="226175" cy="226175"/>
          </a:xfrm>
        </p:grpSpPr>
        <p:sp>
          <p:nvSpPr>
            <p:cNvPr id="4858" name="Google Shape;4858;p48"/>
            <p:cNvSpPr/>
            <p:nvPr/>
          </p:nvSpPr>
          <p:spPr>
            <a:xfrm>
              <a:off x="4835275" y="1198350"/>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59" name="Google Shape;4859;p48"/>
            <p:cNvSpPr/>
            <p:nvPr/>
          </p:nvSpPr>
          <p:spPr>
            <a:xfrm>
              <a:off x="4868275" y="1255000"/>
              <a:ext cx="193175" cy="113325"/>
            </a:xfrm>
            <a:custGeom>
              <a:rect b="b" l="l" r="r" t="t"/>
              <a:pathLst>
                <a:path extrusionOk="0" h="4533" w="7727">
                  <a:moveTo>
                    <a:pt x="5603" y="0"/>
                  </a:moveTo>
                  <a:lnTo>
                    <a:pt x="6388" y="785"/>
                  </a:lnTo>
                  <a:lnTo>
                    <a:pt x="5336" y="1838"/>
                  </a:lnTo>
                  <a:lnTo>
                    <a:pt x="4533" y="1035"/>
                  </a:lnTo>
                  <a:lnTo>
                    <a:pt x="3195" y="2356"/>
                  </a:lnTo>
                  <a:lnTo>
                    <a:pt x="2409" y="1571"/>
                  </a:lnTo>
                  <a:lnTo>
                    <a:pt x="1" y="3979"/>
                  </a:lnTo>
                  <a:lnTo>
                    <a:pt x="554" y="4532"/>
                  </a:lnTo>
                  <a:lnTo>
                    <a:pt x="2409" y="2695"/>
                  </a:lnTo>
                  <a:lnTo>
                    <a:pt x="3195" y="3480"/>
                  </a:lnTo>
                  <a:lnTo>
                    <a:pt x="4533" y="2159"/>
                  </a:lnTo>
                  <a:lnTo>
                    <a:pt x="5336" y="2962"/>
                  </a:lnTo>
                  <a:lnTo>
                    <a:pt x="6941" y="1339"/>
                  </a:lnTo>
                  <a:lnTo>
                    <a:pt x="7727" y="2124"/>
                  </a:lnTo>
                  <a:lnTo>
                    <a:pt x="7727"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60" name="Google Shape;4860;p48"/>
          <p:cNvGrpSpPr/>
          <p:nvPr/>
        </p:nvGrpSpPr>
        <p:grpSpPr>
          <a:xfrm>
            <a:off x="6339271" y="2379923"/>
            <a:ext cx="347356" cy="358215"/>
            <a:chOff x="968775" y="1180050"/>
            <a:chExt cx="262750" cy="262775"/>
          </a:xfrm>
        </p:grpSpPr>
        <p:sp>
          <p:nvSpPr>
            <p:cNvPr id="4861" name="Google Shape;4861;p48"/>
            <p:cNvSpPr/>
            <p:nvPr/>
          </p:nvSpPr>
          <p:spPr>
            <a:xfrm>
              <a:off x="1061550" y="1180050"/>
              <a:ext cx="169975" cy="169550"/>
            </a:xfrm>
            <a:custGeom>
              <a:rect b="b" l="l" r="r" t="t"/>
              <a:pathLst>
                <a:path extrusionOk="0" h="6782" w="6799">
                  <a:moveTo>
                    <a:pt x="5478" y="1"/>
                  </a:moveTo>
                  <a:lnTo>
                    <a:pt x="4015" y="1464"/>
                  </a:lnTo>
                  <a:lnTo>
                    <a:pt x="4086" y="2160"/>
                  </a:lnTo>
                  <a:lnTo>
                    <a:pt x="1963" y="4283"/>
                  </a:lnTo>
                  <a:cubicBezTo>
                    <a:pt x="1785" y="4194"/>
                    <a:pt x="1571" y="4122"/>
                    <a:pt x="1339" y="4122"/>
                  </a:cubicBezTo>
                  <a:cubicBezTo>
                    <a:pt x="607" y="4122"/>
                    <a:pt x="1" y="4729"/>
                    <a:pt x="1" y="5461"/>
                  </a:cubicBezTo>
                  <a:cubicBezTo>
                    <a:pt x="1" y="6192"/>
                    <a:pt x="607" y="6781"/>
                    <a:pt x="1339" y="6781"/>
                  </a:cubicBezTo>
                  <a:cubicBezTo>
                    <a:pt x="2070" y="6781"/>
                    <a:pt x="2677" y="6192"/>
                    <a:pt x="2677" y="5461"/>
                  </a:cubicBezTo>
                  <a:cubicBezTo>
                    <a:pt x="2677" y="5229"/>
                    <a:pt x="2606" y="5032"/>
                    <a:pt x="2516" y="4854"/>
                  </a:cubicBezTo>
                  <a:lnTo>
                    <a:pt x="4657" y="2713"/>
                  </a:lnTo>
                  <a:lnTo>
                    <a:pt x="5335" y="2784"/>
                  </a:lnTo>
                  <a:lnTo>
                    <a:pt x="6799" y="1321"/>
                  </a:lnTo>
                  <a:lnTo>
                    <a:pt x="5603" y="1196"/>
                  </a:lnTo>
                  <a:lnTo>
                    <a:pt x="5478"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62" name="Google Shape;4862;p48"/>
            <p:cNvSpPr/>
            <p:nvPr/>
          </p:nvSpPr>
          <p:spPr>
            <a:xfrm>
              <a:off x="968775" y="1189875"/>
              <a:ext cx="252950" cy="252950"/>
            </a:xfrm>
            <a:custGeom>
              <a:rect b="b" l="l" r="r" t="t"/>
              <a:pathLst>
                <a:path extrusionOk="0" h="10118" w="10118">
                  <a:moveTo>
                    <a:pt x="5050" y="0"/>
                  </a:moveTo>
                  <a:cubicBezTo>
                    <a:pt x="2266" y="0"/>
                    <a:pt x="0" y="2266"/>
                    <a:pt x="0" y="5068"/>
                  </a:cubicBezTo>
                  <a:cubicBezTo>
                    <a:pt x="0" y="7851"/>
                    <a:pt x="2266" y="10117"/>
                    <a:pt x="5050" y="10117"/>
                  </a:cubicBezTo>
                  <a:cubicBezTo>
                    <a:pt x="7851" y="10117"/>
                    <a:pt x="10117" y="7851"/>
                    <a:pt x="10117" y="5068"/>
                  </a:cubicBezTo>
                  <a:cubicBezTo>
                    <a:pt x="10117" y="4193"/>
                    <a:pt x="9903" y="3390"/>
                    <a:pt x="9510" y="2695"/>
                  </a:cubicBezTo>
                  <a:lnTo>
                    <a:pt x="9421" y="2766"/>
                  </a:lnTo>
                  <a:lnTo>
                    <a:pt x="9243" y="2962"/>
                  </a:lnTo>
                  <a:lnTo>
                    <a:pt x="9011" y="2927"/>
                  </a:lnTo>
                  <a:lnTo>
                    <a:pt x="8725" y="2891"/>
                  </a:lnTo>
                  <a:lnTo>
                    <a:pt x="8725" y="2891"/>
                  </a:lnTo>
                  <a:cubicBezTo>
                    <a:pt x="9100" y="3533"/>
                    <a:pt x="9314" y="4265"/>
                    <a:pt x="9314" y="5068"/>
                  </a:cubicBezTo>
                  <a:cubicBezTo>
                    <a:pt x="9314" y="7405"/>
                    <a:pt x="7405" y="9314"/>
                    <a:pt x="5050" y="9314"/>
                  </a:cubicBezTo>
                  <a:cubicBezTo>
                    <a:pt x="2712" y="9314"/>
                    <a:pt x="803" y="7405"/>
                    <a:pt x="803" y="5068"/>
                  </a:cubicBezTo>
                  <a:cubicBezTo>
                    <a:pt x="803" y="2730"/>
                    <a:pt x="2712" y="803"/>
                    <a:pt x="5050" y="803"/>
                  </a:cubicBezTo>
                  <a:cubicBezTo>
                    <a:pt x="5853" y="803"/>
                    <a:pt x="6584" y="1017"/>
                    <a:pt x="7227" y="1392"/>
                  </a:cubicBezTo>
                  <a:lnTo>
                    <a:pt x="7209" y="1142"/>
                  </a:lnTo>
                  <a:lnTo>
                    <a:pt x="7155" y="875"/>
                  </a:lnTo>
                  <a:lnTo>
                    <a:pt x="7351" y="678"/>
                  </a:lnTo>
                  <a:lnTo>
                    <a:pt x="7441" y="589"/>
                  </a:lnTo>
                  <a:cubicBezTo>
                    <a:pt x="6727" y="214"/>
                    <a:pt x="5924" y="0"/>
                    <a:pt x="505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63" name="Google Shape;4863;p48"/>
            <p:cNvSpPr/>
            <p:nvPr/>
          </p:nvSpPr>
          <p:spPr>
            <a:xfrm>
              <a:off x="1015150" y="1236700"/>
              <a:ext cx="160175" cy="159725"/>
            </a:xfrm>
            <a:custGeom>
              <a:rect b="b" l="l" r="r" t="t"/>
              <a:pathLst>
                <a:path extrusionOk="0" h="6389" w="6407">
                  <a:moveTo>
                    <a:pt x="3195" y="1"/>
                  </a:moveTo>
                  <a:cubicBezTo>
                    <a:pt x="1446" y="1"/>
                    <a:pt x="1" y="1428"/>
                    <a:pt x="1" y="3195"/>
                  </a:cubicBezTo>
                  <a:cubicBezTo>
                    <a:pt x="1" y="4943"/>
                    <a:pt x="1446" y="6388"/>
                    <a:pt x="3195" y="6388"/>
                  </a:cubicBezTo>
                  <a:cubicBezTo>
                    <a:pt x="4961" y="6388"/>
                    <a:pt x="6406" y="4943"/>
                    <a:pt x="6406" y="3195"/>
                  </a:cubicBezTo>
                  <a:cubicBezTo>
                    <a:pt x="6406" y="2642"/>
                    <a:pt x="6264" y="2142"/>
                    <a:pt x="6032" y="1696"/>
                  </a:cubicBezTo>
                  <a:lnTo>
                    <a:pt x="5425" y="2285"/>
                  </a:lnTo>
                  <a:cubicBezTo>
                    <a:pt x="5550" y="2570"/>
                    <a:pt x="5603" y="2873"/>
                    <a:pt x="5603" y="3195"/>
                  </a:cubicBezTo>
                  <a:cubicBezTo>
                    <a:pt x="5603" y="4515"/>
                    <a:pt x="4533" y="5586"/>
                    <a:pt x="3195" y="5586"/>
                  </a:cubicBezTo>
                  <a:cubicBezTo>
                    <a:pt x="1892" y="5586"/>
                    <a:pt x="804" y="4515"/>
                    <a:pt x="804" y="3195"/>
                  </a:cubicBezTo>
                  <a:cubicBezTo>
                    <a:pt x="804" y="1874"/>
                    <a:pt x="1892" y="786"/>
                    <a:pt x="3195" y="786"/>
                  </a:cubicBezTo>
                  <a:cubicBezTo>
                    <a:pt x="3534" y="786"/>
                    <a:pt x="3837" y="857"/>
                    <a:pt x="4105" y="964"/>
                  </a:cubicBezTo>
                  <a:lnTo>
                    <a:pt x="4711" y="376"/>
                  </a:lnTo>
                  <a:cubicBezTo>
                    <a:pt x="4265" y="126"/>
                    <a:pt x="3748" y="1"/>
                    <a:pt x="3195"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64" name="Google Shape;4864;p48"/>
          <p:cNvGrpSpPr/>
          <p:nvPr/>
        </p:nvGrpSpPr>
        <p:grpSpPr>
          <a:xfrm>
            <a:off x="5704170" y="2446992"/>
            <a:ext cx="386288" cy="224042"/>
            <a:chOff x="1678900" y="1231350"/>
            <a:chExt cx="292200" cy="164350"/>
          </a:xfrm>
        </p:grpSpPr>
        <p:sp>
          <p:nvSpPr>
            <p:cNvPr id="4865" name="Google Shape;4865;p48"/>
            <p:cNvSpPr/>
            <p:nvPr/>
          </p:nvSpPr>
          <p:spPr>
            <a:xfrm>
              <a:off x="1678900" y="1231350"/>
              <a:ext cx="233775" cy="159725"/>
            </a:xfrm>
            <a:custGeom>
              <a:rect b="b" l="l" r="r" t="t"/>
              <a:pathLst>
                <a:path extrusionOk="0" h="6389" w="9351">
                  <a:moveTo>
                    <a:pt x="5853" y="1"/>
                  </a:moveTo>
                  <a:cubicBezTo>
                    <a:pt x="2624" y="1"/>
                    <a:pt x="1" y="2641"/>
                    <a:pt x="1" y="5871"/>
                  </a:cubicBezTo>
                  <a:lnTo>
                    <a:pt x="1" y="6388"/>
                  </a:lnTo>
                  <a:lnTo>
                    <a:pt x="786" y="6388"/>
                  </a:lnTo>
                  <a:lnTo>
                    <a:pt x="786" y="5871"/>
                  </a:lnTo>
                  <a:cubicBezTo>
                    <a:pt x="786" y="5318"/>
                    <a:pt x="893" y="4783"/>
                    <a:pt x="1053" y="4301"/>
                  </a:cubicBezTo>
                  <a:lnTo>
                    <a:pt x="1535" y="4497"/>
                  </a:lnTo>
                  <a:cubicBezTo>
                    <a:pt x="1589" y="4319"/>
                    <a:pt x="1660" y="4158"/>
                    <a:pt x="1731" y="3997"/>
                  </a:cubicBezTo>
                  <a:lnTo>
                    <a:pt x="1232" y="3801"/>
                  </a:lnTo>
                  <a:cubicBezTo>
                    <a:pt x="1428" y="3355"/>
                    <a:pt x="1714" y="2927"/>
                    <a:pt x="2035" y="2570"/>
                  </a:cubicBezTo>
                  <a:lnTo>
                    <a:pt x="2410" y="2927"/>
                  </a:lnTo>
                  <a:cubicBezTo>
                    <a:pt x="2517" y="2802"/>
                    <a:pt x="2641" y="2677"/>
                    <a:pt x="2784" y="2552"/>
                  </a:cubicBezTo>
                  <a:lnTo>
                    <a:pt x="2410" y="2178"/>
                  </a:lnTo>
                  <a:cubicBezTo>
                    <a:pt x="2766" y="1839"/>
                    <a:pt x="3177" y="1553"/>
                    <a:pt x="3623" y="1321"/>
                  </a:cubicBezTo>
                  <a:lnTo>
                    <a:pt x="3819" y="1821"/>
                  </a:lnTo>
                  <a:cubicBezTo>
                    <a:pt x="3980" y="1731"/>
                    <a:pt x="4158" y="1678"/>
                    <a:pt x="4319" y="1607"/>
                  </a:cubicBezTo>
                  <a:lnTo>
                    <a:pt x="4122" y="1107"/>
                  </a:lnTo>
                  <a:cubicBezTo>
                    <a:pt x="4568" y="946"/>
                    <a:pt x="5068" y="839"/>
                    <a:pt x="5586" y="821"/>
                  </a:cubicBezTo>
                  <a:lnTo>
                    <a:pt x="5586" y="1357"/>
                  </a:lnTo>
                  <a:cubicBezTo>
                    <a:pt x="5675" y="1357"/>
                    <a:pt x="5746" y="1339"/>
                    <a:pt x="5853" y="1339"/>
                  </a:cubicBezTo>
                  <a:cubicBezTo>
                    <a:pt x="5942" y="1339"/>
                    <a:pt x="6014" y="1339"/>
                    <a:pt x="6103" y="1357"/>
                  </a:cubicBezTo>
                  <a:lnTo>
                    <a:pt x="6103" y="821"/>
                  </a:lnTo>
                  <a:cubicBezTo>
                    <a:pt x="6638" y="839"/>
                    <a:pt x="7120" y="964"/>
                    <a:pt x="7566" y="1125"/>
                  </a:cubicBezTo>
                  <a:lnTo>
                    <a:pt x="7370" y="1607"/>
                  </a:lnTo>
                  <a:cubicBezTo>
                    <a:pt x="7548" y="1678"/>
                    <a:pt x="7709" y="1731"/>
                    <a:pt x="7869" y="1821"/>
                  </a:cubicBezTo>
                  <a:lnTo>
                    <a:pt x="8066" y="1321"/>
                  </a:lnTo>
                  <a:cubicBezTo>
                    <a:pt x="8315" y="1446"/>
                    <a:pt x="8547" y="1589"/>
                    <a:pt x="8761" y="1749"/>
                  </a:cubicBezTo>
                  <a:lnTo>
                    <a:pt x="9350" y="1178"/>
                  </a:lnTo>
                  <a:cubicBezTo>
                    <a:pt x="8369" y="447"/>
                    <a:pt x="7173" y="1"/>
                    <a:pt x="5853"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66" name="Google Shape;4866;p48"/>
            <p:cNvSpPr/>
            <p:nvPr/>
          </p:nvSpPr>
          <p:spPr>
            <a:xfrm>
              <a:off x="1927800" y="1294250"/>
              <a:ext cx="43300" cy="96825"/>
            </a:xfrm>
            <a:custGeom>
              <a:rect b="b" l="l" r="r" t="t"/>
              <a:pathLst>
                <a:path extrusionOk="0" h="3873" w="1732">
                  <a:moveTo>
                    <a:pt x="697" y="1"/>
                  </a:moveTo>
                  <a:lnTo>
                    <a:pt x="126" y="571"/>
                  </a:lnTo>
                  <a:cubicBezTo>
                    <a:pt x="269" y="786"/>
                    <a:pt x="393" y="1035"/>
                    <a:pt x="501" y="1267"/>
                  </a:cubicBezTo>
                  <a:lnTo>
                    <a:pt x="1" y="1481"/>
                  </a:lnTo>
                  <a:cubicBezTo>
                    <a:pt x="72" y="1642"/>
                    <a:pt x="144" y="1820"/>
                    <a:pt x="197" y="1981"/>
                  </a:cubicBezTo>
                  <a:lnTo>
                    <a:pt x="697" y="1785"/>
                  </a:lnTo>
                  <a:cubicBezTo>
                    <a:pt x="840" y="2267"/>
                    <a:pt x="947" y="2802"/>
                    <a:pt x="947" y="3355"/>
                  </a:cubicBezTo>
                  <a:lnTo>
                    <a:pt x="947" y="3872"/>
                  </a:lnTo>
                  <a:lnTo>
                    <a:pt x="1732" y="3872"/>
                  </a:lnTo>
                  <a:lnTo>
                    <a:pt x="1732" y="3355"/>
                  </a:lnTo>
                  <a:cubicBezTo>
                    <a:pt x="1732" y="2106"/>
                    <a:pt x="1357" y="946"/>
                    <a:pt x="69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67" name="Google Shape;4867;p48"/>
            <p:cNvSpPr/>
            <p:nvPr/>
          </p:nvSpPr>
          <p:spPr>
            <a:xfrm>
              <a:off x="1809600" y="1267925"/>
              <a:ext cx="128500" cy="127775"/>
            </a:xfrm>
            <a:custGeom>
              <a:rect b="b" l="l" r="r" t="t"/>
              <a:pathLst>
                <a:path extrusionOk="0" h="5111" w="5140">
                  <a:moveTo>
                    <a:pt x="5139" y="1"/>
                  </a:moveTo>
                  <a:lnTo>
                    <a:pt x="250" y="4158"/>
                  </a:lnTo>
                  <a:cubicBezTo>
                    <a:pt x="215" y="4176"/>
                    <a:pt x="215" y="4194"/>
                    <a:pt x="179" y="4230"/>
                  </a:cubicBezTo>
                  <a:cubicBezTo>
                    <a:pt x="1" y="4461"/>
                    <a:pt x="18" y="4783"/>
                    <a:pt x="250" y="4997"/>
                  </a:cubicBezTo>
                  <a:cubicBezTo>
                    <a:pt x="351" y="5074"/>
                    <a:pt x="468" y="5111"/>
                    <a:pt x="584" y="5111"/>
                  </a:cubicBezTo>
                  <a:cubicBezTo>
                    <a:pt x="737" y="5111"/>
                    <a:pt x="888" y="5047"/>
                    <a:pt x="1000" y="4925"/>
                  </a:cubicBezTo>
                  <a:lnTo>
                    <a:pt x="5139"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68" name="Google Shape;4868;p48"/>
          <p:cNvSpPr/>
          <p:nvPr/>
        </p:nvSpPr>
        <p:spPr>
          <a:xfrm>
            <a:off x="7023159" y="2368888"/>
            <a:ext cx="245958" cy="363054"/>
          </a:xfrm>
          <a:custGeom>
            <a:rect b="b" l="l" r="r" t="t"/>
            <a:pathLst>
              <a:path extrusionOk="0" h="10653" w="7442">
                <a:moveTo>
                  <a:pt x="6299" y="803"/>
                </a:moveTo>
                <a:cubicBezTo>
                  <a:pt x="6156" y="2106"/>
                  <a:pt x="5389" y="3926"/>
                  <a:pt x="4479" y="4622"/>
                </a:cubicBezTo>
                <a:cubicBezTo>
                  <a:pt x="4247" y="4800"/>
                  <a:pt x="4122" y="5050"/>
                  <a:pt x="4122" y="5318"/>
                </a:cubicBezTo>
                <a:cubicBezTo>
                  <a:pt x="4122" y="5603"/>
                  <a:pt x="4247" y="5853"/>
                  <a:pt x="4479" y="6031"/>
                </a:cubicBezTo>
                <a:cubicBezTo>
                  <a:pt x="4925" y="6388"/>
                  <a:pt x="5354" y="7013"/>
                  <a:pt x="5675" y="7726"/>
                </a:cubicBezTo>
                <a:lnTo>
                  <a:pt x="1785" y="7726"/>
                </a:lnTo>
                <a:cubicBezTo>
                  <a:pt x="2124" y="7013"/>
                  <a:pt x="2534" y="6388"/>
                  <a:pt x="2980" y="6031"/>
                </a:cubicBezTo>
                <a:cubicBezTo>
                  <a:pt x="3195" y="5853"/>
                  <a:pt x="3319" y="5603"/>
                  <a:pt x="3319" y="5318"/>
                </a:cubicBezTo>
                <a:cubicBezTo>
                  <a:pt x="3319" y="5050"/>
                  <a:pt x="3195" y="4800"/>
                  <a:pt x="2980" y="4622"/>
                </a:cubicBezTo>
                <a:cubicBezTo>
                  <a:pt x="2071" y="3926"/>
                  <a:pt x="1303" y="2106"/>
                  <a:pt x="1161" y="803"/>
                </a:cubicBezTo>
                <a:close/>
                <a:moveTo>
                  <a:pt x="1" y="0"/>
                </a:moveTo>
                <a:lnTo>
                  <a:pt x="1" y="803"/>
                </a:lnTo>
                <a:lnTo>
                  <a:pt x="358" y="803"/>
                </a:lnTo>
                <a:cubicBezTo>
                  <a:pt x="500" y="2284"/>
                  <a:pt x="1339" y="4425"/>
                  <a:pt x="2588" y="5318"/>
                </a:cubicBezTo>
                <a:cubicBezTo>
                  <a:pt x="1339" y="6228"/>
                  <a:pt x="483" y="8369"/>
                  <a:pt x="358" y="9850"/>
                </a:cubicBezTo>
                <a:lnTo>
                  <a:pt x="1" y="9850"/>
                </a:lnTo>
                <a:lnTo>
                  <a:pt x="1" y="10652"/>
                </a:lnTo>
                <a:lnTo>
                  <a:pt x="7441" y="10652"/>
                </a:lnTo>
                <a:lnTo>
                  <a:pt x="7441" y="9850"/>
                </a:lnTo>
                <a:lnTo>
                  <a:pt x="7084" y="9850"/>
                </a:lnTo>
                <a:cubicBezTo>
                  <a:pt x="6959" y="8369"/>
                  <a:pt x="6085" y="6228"/>
                  <a:pt x="4854" y="5318"/>
                </a:cubicBezTo>
                <a:cubicBezTo>
                  <a:pt x="6085" y="4425"/>
                  <a:pt x="6959" y="2284"/>
                  <a:pt x="7084" y="803"/>
                </a:cubicBezTo>
                <a:lnTo>
                  <a:pt x="7441" y="803"/>
                </a:lnTo>
                <a:lnTo>
                  <a:pt x="7441"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69" name="Google Shape;4869;p48"/>
          <p:cNvGrpSpPr/>
          <p:nvPr/>
        </p:nvGrpSpPr>
        <p:grpSpPr>
          <a:xfrm>
            <a:off x="7467406" y="2373531"/>
            <a:ext cx="322006" cy="353205"/>
            <a:chOff x="2405550" y="1181850"/>
            <a:chExt cx="243575" cy="259100"/>
          </a:xfrm>
        </p:grpSpPr>
        <p:sp>
          <p:nvSpPr>
            <p:cNvPr id="4870" name="Google Shape;4870;p48"/>
            <p:cNvSpPr/>
            <p:nvPr/>
          </p:nvSpPr>
          <p:spPr>
            <a:xfrm>
              <a:off x="2517500" y="1255000"/>
              <a:ext cx="13425" cy="12950"/>
            </a:xfrm>
            <a:custGeom>
              <a:rect b="b" l="l" r="r" t="t"/>
              <a:pathLst>
                <a:path extrusionOk="0" h="518" w="537">
                  <a:moveTo>
                    <a:pt x="269" y="0"/>
                  </a:moveTo>
                  <a:cubicBezTo>
                    <a:pt x="126" y="0"/>
                    <a:pt x="1" y="125"/>
                    <a:pt x="1" y="268"/>
                  </a:cubicBezTo>
                  <a:cubicBezTo>
                    <a:pt x="1" y="411"/>
                    <a:pt x="126" y="518"/>
                    <a:pt x="269" y="518"/>
                  </a:cubicBezTo>
                  <a:cubicBezTo>
                    <a:pt x="429" y="518"/>
                    <a:pt x="536" y="411"/>
                    <a:pt x="536" y="268"/>
                  </a:cubicBezTo>
                  <a:cubicBezTo>
                    <a:pt x="536" y="125"/>
                    <a:pt x="429" y="0"/>
                    <a:pt x="26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1" name="Google Shape;4871;p48"/>
            <p:cNvSpPr/>
            <p:nvPr/>
          </p:nvSpPr>
          <p:spPr>
            <a:xfrm>
              <a:off x="2517500" y="1387925"/>
              <a:ext cx="13425" cy="13400"/>
            </a:xfrm>
            <a:custGeom>
              <a:rect b="b" l="l" r="r" t="t"/>
              <a:pathLst>
                <a:path extrusionOk="0" h="536" w="537">
                  <a:moveTo>
                    <a:pt x="269" y="0"/>
                  </a:moveTo>
                  <a:cubicBezTo>
                    <a:pt x="126" y="0"/>
                    <a:pt x="1" y="125"/>
                    <a:pt x="1" y="268"/>
                  </a:cubicBezTo>
                  <a:cubicBezTo>
                    <a:pt x="1" y="411"/>
                    <a:pt x="126" y="536"/>
                    <a:pt x="269" y="536"/>
                  </a:cubicBezTo>
                  <a:cubicBezTo>
                    <a:pt x="429" y="536"/>
                    <a:pt x="536" y="411"/>
                    <a:pt x="536" y="268"/>
                  </a:cubicBezTo>
                  <a:cubicBezTo>
                    <a:pt x="536" y="125"/>
                    <a:pt x="429" y="0"/>
                    <a:pt x="26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2" name="Google Shape;4872;p48"/>
            <p:cNvSpPr/>
            <p:nvPr/>
          </p:nvSpPr>
          <p:spPr>
            <a:xfrm>
              <a:off x="2584425" y="1317900"/>
              <a:ext cx="12950" cy="13400"/>
            </a:xfrm>
            <a:custGeom>
              <a:rect b="b" l="l" r="r" t="t"/>
              <a:pathLst>
                <a:path extrusionOk="0" h="536" w="518">
                  <a:moveTo>
                    <a:pt x="268" y="0"/>
                  </a:moveTo>
                  <a:cubicBezTo>
                    <a:pt x="125" y="0"/>
                    <a:pt x="0" y="125"/>
                    <a:pt x="0" y="268"/>
                  </a:cubicBezTo>
                  <a:cubicBezTo>
                    <a:pt x="0" y="428"/>
                    <a:pt x="125" y="535"/>
                    <a:pt x="268" y="535"/>
                  </a:cubicBezTo>
                  <a:cubicBezTo>
                    <a:pt x="411" y="535"/>
                    <a:pt x="518" y="428"/>
                    <a:pt x="518" y="268"/>
                  </a:cubicBezTo>
                  <a:cubicBezTo>
                    <a:pt x="518" y="125"/>
                    <a:pt x="411"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3" name="Google Shape;4873;p48"/>
            <p:cNvSpPr/>
            <p:nvPr/>
          </p:nvSpPr>
          <p:spPr>
            <a:xfrm>
              <a:off x="2451050" y="1317900"/>
              <a:ext cx="13400" cy="13400"/>
            </a:xfrm>
            <a:custGeom>
              <a:rect b="b" l="l" r="r" t="t"/>
              <a:pathLst>
                <a:path extrusionOk="0" h="536" w="536">
                  <a:moveTo>
                    <a:pt x="268" y="0"/>
                  </a:moveTo>
                  <a:cubicBezTo>
                    <a:pt x="125" y="0"/>
                    <a:pt x="0" y="125"/>
                    <a:pt x="0" y="268"/>
                  </a:cubicBezTo>
                  <a:cubicBezTo>
                    <a:pt x="0" y="428"/>
                    <a:pt x="125" y="535"/>
                    <a:pt x="268" y="535"/>
                  </a:cubicBezTo>
                  <a:cubicBezTo>
                    <a:pt x="429" y="535"/>
                    <a:pt x="536" y="428"/>
                    <a:pt x="536" y="268"/>
                  </a:cubicBezTo>
                  <a:cubicBezTo>
                    <a:pt x="536" y="125"/>
                    <a:pt x="429"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4" name="Google Shape;4874;p48"/>
            <p:cNvSpPr/>
            <p:nvPr/>
          </p:nvSpPr>
          <p:spPr>
            <a:xfrm>
              <a:off x="2517500" y="1278200"/>
              <a:ext cx="44650" cy="84325"/>
            </a:xfrm>
            <a:custGeom>
              <a:rect b="b" l="l" r="r" t="t"/>
              <a:pathLst>
                <a:path extrusionOk="0" h="3373" w="1786">
                  <a:moveTo>
                    <a:pt x="1" y="0"/>
                  </a:moveTo>
                  <a:lnTo>
                    <a:pt x="1" y="1856"/>
                  </a:lnTo>
                  <a:cubicBezTo>
                    <a:pt x="1" y="1927"/>
                    <a:pt x="37" y="1999"/>
                    <a:pt x="90" y="2052"/>
                  </a:cubicBezTo>
                  <a:lnTo>
                    <a:pt x="1411" y="3372"/>
                  </a:lnTo>
                  <a:lnTo>
                    <a:pt x="1785" y="2998"/>
                  </a:lnTo>
                  <a:lnTo>
                    <a:pt x="536" y="1767"/>
                  </a:lnTo>
                  <a:lnTo>
                    <a:pt x="53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5" name="Google Shape;4875;p48"/>
            <p:cNvSpPr/>
            <p:nvPr/>
          </p:nvSpPr>
          <p:spPr>
            <a:xfrm>
              <a:off x="2405550" y="1181850"/>
              <a:ext cx="243575" cy="259100"/>
            </a:xfrm>
            <a:custGeom>
              <a:rect b="b" l="l" r="r" t="t"/>
              <a:pathLst>
                <a:path extrusionOk="0" h="10364" w="9743">
                  <a:moveTo>
                    <a:pt x="4747" y="2123"/>
                  </a:moveTo>
                  <a:cubicBezTo>
                    <a:pt x="6816" y="2123"/>
                    <a:pt x="8476" y="3783"/>
                    <a:pt x="8476" y="5853"/>
                  </a:cubicBezTo>
                  <a:cubicBezTo>
                    <a:pt x="8476" y="7904"/>
                    <a:pt x="6816" y="9564"/>
                    <a:pt x="4747" y="9564"/>
                  </a:cubicBezTo>
                  <a:cubicBezTo>
                    <a:pt x="2695" y="9564"/>
                    <a:pt x="1017" y="7904"/>
                    <a:pt x="1017" y="5853"/>
                  </a:cubicBezTo>
                  <a:cubicBezTo>
                    <a:pt x="1017" y="3783"/>
                    <a:pt x="2695" y="2123"/>
                    <a:pt x="4747" y="2123"/>
                  </a:cubicBezTo>
                  <a:close/>
                  <a:moveTo>
                    <a:pt x="3159" y="0"/>
                  </a:moveTo>
                  <a:lnTo>
                    <a:pt x="3159" y="785"/>
                  </a:lnTo>
                  <a:lnTo>
                    <a:pt x="4354" y="785"/>
                  </a:lnTo>
                  <a:lnTo>
                    <a:pt x="4354" y="1338"/>
                  </a:lnTo>
                  <a:cubicBezTo>
                    <a:pt x="2249" y="1517"/>
                    <a:pt x="536" y="3158"/>
                    <a:pt x="268" y="5282"/>
                  </a:cubicBezTo>
                  <a:cubicBezTo>
                    <a:pt x="0" y="7387"/>
                    <a:pt x="1249" y="9403"/>
                    <a:pt x="3248" y="10099"/>
                  </a:cubicBezTo>
                  <a:cubicBezTo>
                    <a:pt x="3752" y="10278"/>
                    <a:pt x="4268" y="10363"/>
                    <a:pt x="4777" y="10363"/>
                  </a:cubicBezTo>
                  <a:cubicBezTo>
                    <a:pt x="6303" y="10363"/>
                    <a:pt x="7762" y="9591"/>
                    <a:pt x="8618" y="8226"/>
                  </a:cubicBezTo>
                  <a:cubicBezTo>
                    <a:pt x="9743" y="6424"/>
                    <a:pt x="9421" y="4086"/>
                    <a:pt x="7923" y="2605"/>
                  </a:cubicBezTo>
                  <a:lnTo>
                    <a:pt x="8315" y="2213"/>
                  </a:lnTo>
                  <a:cubicBezTo>
                    <a:pt x="8458" y="2052"/>
                    <a:pt x="8458" y="1802"/>
                    <a:pt x="8297" y="1642"/>
                  </a:cubicBezTo>
                  <a:cubicBezTo>
                    <a:pt x="8221" y="1566"/>
                    <a:pt x="8115" y="1525"/>
                    <a:pt x="8009" y="1525"/>
                  </a:cubicBezTo>
                  <a:cubicBezTo>
                    <a:pt x="7914" y="1525"/>
                    <a:pt x="7819" y="1557"/>
                    <a:pt x="7744" y="1624"/>
                  </a:cubicBezTo>
                  <a:lnTo>
                    <a:pt x="7280" y="2088"/>
                  </a:lnTo>
                  <a:cubicBezTo>
                    <a:pt x="6656" y="1677"/>
                    <a:pt x="5924" y="1410"/>
                    <a:pt x="5157" y="1356"/>
                  </a:cubicBezTo>
                  <a:lnTo>
                    <a:pt x="5157" y="785"/>
                  </a:lnTo>
                  <a:lnTo>
                    <a:pt x="6352" y="785"/>
                  </a:lnTo>
                  <a:lnTo>
                    <a:pt x="6352"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76" name="Google Shape;4876;p48"/>
          <p:cNvSpPr/>
          <p:nvPr/>
        </p:nvSpPr>
        <p:spPr>
          <a:xfrm>
            <a:off x="8075550" y="2396514"/>
            <a:ext cx="299003" cy="308322"/>
          </a:xfrm>
          <a:custGeom>
            <a:rect b="b" l="l" r="r" t="t"/>
            <a:pathLst>
              <a:path extrusionOk="0" h="9047" w="9047">
                <a:moveTo>
                  <a:pt x="4514" y="2927"/>
                </a:moveTo>
                <a:cubicBezTo>
                  <a:pt x="5389" y="2927"/>
                  <a:pt x="6102" y="3640"/>
                  <a:pt x="6102" y="4515"/>
                </a:cubicBezTo>
                <a:cubicBezTo>
                  <a:pt x="6102" y="5407"/>
                  <a:pt x="5389" y="6120"/>
                  <a:pt x="4514" y="6120"/>
                </a:cubicBezTo>
                <a:cubicBezTo>
                  <a:pt x="3640" y="6120"/>
                  <a:pt x="2926" y="5407"/>
                  <a:pt x="2926" y="4515"/>
                </a:cubicBezTo>
                <a:cubicBezTo>
                  <a:pt x="2926" y="3640"/>
                  <a:pt x="3640" y="2927"/>
                  <a:pt x="4514" y="2927"/>
                </a:cubicBezTo>
                <a:close/>
                <a:moveTo>
                  <a:pt x="3979" y="0"/>
                </a:moveTo>
                <a:lnTo>
                  <a:pt x="3515" y="928"/>
                </a:lnTo>
                <a:cubicBezTo>
                  <a:pt x="3230" y="1017"/>
                  <a:pt x="2944" y="1124"/>
                  <a:pt x="2695" y="1285"/>
                </a:cubicBezTo>
                <a:lnTo>
                  <a:pt x="1695" y="946"/>
                </a:lnTo>
                <a:lnTo>
                  <a:pt x="946" y="1695"/>
                </a:lnTo>
                <a:lnTo>
                  <a:pt x="1267" y="2695"/>
                </a:lnTo>
                <a:cubicBezTo>
                  <a:pt x="1124" y="2962"/>
                  <a:pt x="999" y="3248"/>
                  <a:pt x="928" y="3533"/>
                </a:cubicBezTo>
                <a:lnTo>
                  <a:pt x="0" y="3997"/>
                </a:lnTo>
                <a:lnTo>
                  <a:pt x="0" y="5050"/>
                </a:lnTo>
                <a:lnTo>
                  <a:pt x="928" y="5514"/>
                </a:lnTo>
                <a:cubicBezTo>
                  <a:pt x="999" y="5817"/>
                  <a:pt x="1124" y="6085"/>
                  <a:pt x="1267" y="6352"/>
                </a:cubicBezTo>
                <a:lnTo>
                  <a:pt x="946" y="7352"/>
                </a:lnTo>
                <a:lnTo>
                  <a:pt x="1695" y="8101"/>
                </a:lnTo>
                <a:lnTo>
                  <a:pt x="2695" y="7780"/>
                </a:lnTo>
                <a:cubicBezTo>
                  <a:pt x="2962" y="7922"/>
                  <a:pt x="3248" y="8047"/>
                  <a:pt x="3533" y="8119"/>
                </a:cubicBezTo>
                <a:lnTo>
                  <a:pt x="3997" y="9047"/>
                </a:lnTo>
                <a:lnTo>
                  <a:pt x="5068" y="9047"/>
                </a:lnTo>
                <a:lnTo>
                  <a:pt x="5532" y="8119"/>
                </a:lnTo>
                <a:cubicBezTo>
                  <a:pt x="5817" y="8047"/>
                  <a:pt x="6102" y="7922"/>
                  <a:pt x="6352" y="7780"/>
                </a:cubicBezTo>
                <a:lnTo>
                  <a:pt x="7351" y="8101"/>
                </a:lnTo>
                <a:lnTo>
                  <a:pt x="8101" y="7352"/>
                </a:lnTo>
                <a:lnTo>
                  <a:pt x="7762" y="6352"/>
                </a:lnTo>
                <a:cubicBezTo>
                  <a:pt x="7922" y="6085"/>
                  <a:pt x="8029" y="5799"/>
                  <a:pt x="8119" y="5514"/>
                </a:cubicBezTo>
                <a:lnTo>
                  <a:pt x="9047" y="5050"/>
                </a:lnTo>
                <a:lnTo>
                  <a:pt x="9047" y="3979"/>
                </a:lnTo>
                <a:lnTo>
                  <a:pt x="8101" y="3515"/>
                </a:lnTo>
                <a:cubicBezTo>
                  <a:pt x="8029" y="3230"/>
                  <a:pt x="7905" y="2962"/>
                  <a:pt x="7762" y="2695"/>
                </a:cubicBezTo>
                <a:lnTo>
                  <a:pt x="8101" y="1695"/>
                </a:lnTo>
                <a:lnTo>
                  <a:pt x="7334" y="946"/>
                </a:lnTo>
                <a:lnTo>
                  <a:pt x="6334" y="1285"/>
                </a:lnTo>
                <a:cubicBezTo>
                  <a:pt x="6085" y="1124"/>
                  <a:pt x="5799" y="1017"/>
                  <a:pt x="5496" y="928"/>
                </a:cubicBezTo>
                <a:lnTo>
                  <a:pt x="505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77" name="Google Shape;4877;p48"/>
          <p:cNvGrpSpPr/>
          <p:nvPr/>
        </p:nvGrpSpPr>
        <p:grpSpPr>
          <a:xfrm>
            <a:off x="8500593" y="2371333"/>
            <a:ext cx="286610" cy="357601"/>
            <a:chOff x="3086700" y="1180050"/>
            <a:chExt cx="216800" cy="262325"/>
          </a:xfrm>
        </p:grpSpPr>
        <p:sp>
          <p:nvSpPr>
            <p:cNvPr id="4878" name="Google Shape;4878;p48"/>
            <p:cNvSpPr/>
            <p:nvPr/>
          </p:nvSpPr>
          <p:spPr>
            <a:xfrm>
              <a:off x="3161625" y="1180050"/>
              <a:ext cx="141875" cy="141425"/>
            </a:xfrm>
            <a:custGeom>
              <a:rect b="b" l="l" r="r" t="t"/>
              <a:pathLst>
                <a:path extrusionOk="0" h="5657" w="5675">
                  <a:moveTo>
                    <a:pt x="2838" y="1839"/>
                  </a:moveTo>
                  <a:cubicBezTo>
                    <a:pt x="3391" y="1839"/>
                    <a:pt x="3837" y="2285"/>
                    <a:pt x="3837" y="2838"/>
                  </a:cubicBezTo>
                  <a:cubicBezTo>
                    <a:pt x="3837" y="3373"/>
                    <a:pt x="3391" y="3837"/>
                    <a:pt x="2838" y="3837"/>
                  </a:cubicBezTo>
                  <a:cubicBezTo>
                    <a:pt x="2285" y="3837"/>
                    <a:pt x="1839" y="3373"/>
                    <a:pt x="1839" y="2838"/>
                  </a:cubicBezTo>
                  <a:cubicBezTo>
                    <a:pt x="1839" y="2285"/>
                    <a:pt x="2302" y="1839"/>
                    <a:pt x="2838" y="1839"/>
                  </a:cubicBezTo>
                  <a:close/>
                  <a:moveTo>
                    <a:pt x="2499" y="1"/>
                  </a:moveTo>
                  <a:lnTo>
                    <a:pt x="2213" y="590"/>
                  </a:lnTo>
                  <a:cubicBezTo>
                    <a:pt x="2035" y="643"/>
                    <a:pt x="1856" y="697"/>
                    <a:pt x="1696" y="804"/>
                  </a:cubicBezTo>
                  <a:lnTo>
                    <a:pt x="1071" y="590"/>
                  </a:lnTo>
                  <a:lnTo>
                    <a:pt x="590" y="1054"/>
                  </a:lnTo>
                  <a:lnTo>
                    <a:pt x="804" y="1696"/>
                  </a:lnTo>
                  <a:cubicBezTo>
                    <a:pt x="714" y="1856"/>
                    <a:pt x="643" y="2035"/>
                    <a:pt x="590" y="2213"/>
                  </a:cubicBezTo>
                  <a:lnTo>
                    <a:pt x="1" y="2499"/>
                  </a:lnTo>
                  <a:lnTo>
                    <a:pt x="1" y="3159"/>
                  </a:lnTo>
                  <a:lnTo>
                    <a:pt x="590" y="3462"/>
                  </a:lnTo>
                  <a:cubicBezTo>
                    <a:pt x="643" y="3641"/>
                    <a:pt x="714" y="3819"/>
                    <a:pt x="804" y="3980"/>
                  </a:cubicBezTo>
                  <a:lnTo>
                    <a:pt x="590" y="4604"/>
                  </a:lnTo>
                  <a:lnTo>
                    <a:pt x="1053" y="5068"/>
                  </a:lnTo>
                  <a:lnTo>
                    <a:pt x="1678" y="4854"/>
                  </a:lnTo>
                  <a:cubicBezTo>
                    <a:pt x="1839" y="4961"/>
                    <a:pt x="2017" y="5015"/>
                    <a:pt x="2195" y="5068"/>
                  </a:cubicBezTo>
                  <a:lnTo>
                    <a:pt x="2499" y="5657"/>
                  </a:lnTo>
                  <a:lnTo>
                    <a:pt x="3159" y="5657"/>
                  </a:lnTo>
                  <a:lnTo>
                    <a:pt x="3462" y="5068"/>
                  </a:lnTo>
                  <a:cubicBezTo>
                    <a:pt x="3641" y="5015"/>
                    <a:pt x="3819" y="4961"/>
                    <a:pt x="3962" y="4854"/>
                  </a:cubicBezTo>
                  <a:lnTo>
                    <a:pt x="4586" y="5068"/>
                  </a:lnTo>
                  <a:lnTo>
                    <a:pt x="5068" y="4604"/>
                  </a:lnTo>
                  <a:lnTo>
                    <a:pt x="4854" y="3980"/>
                  </a:lnTo>
                  <a:cubicBezTo>
                    <a:pt x="4961" y="3819"/>
                    <a:pt x="5032" y="3623"/>
                    <a:pt x="5086" y="3462"/>
                  </a:cubicBezTo>
                  <a:lnTo>
                    <a:pt x="5675" y="3159"/>
                  </a:lnTo>
                  <a:lnTo>
                    <a:pt x="5675" y="2499"/>
                  </a:lnTo>
                  <a:lnTo>
                    <a:pt x="5086" y="2213"/>
                  </a:lnTo>
                  <a:cubicBezTo>
                    <a:pt x="5032" y="2035"/>
                    <a:pt x="4961" y="1856"/>
                    <a:pt x="4872" y="1696"/>
                  </a:cubicBezTo>
                  <a:lnTo>
                    <a:pt x="5086" y="1054"/>
                  </a:lnTo>
                  <a:lnTo>
                    <a:pt x="4604" y="590"/>
                  </a:lnTo>
                  <a:lnTo>
                    <a:pt x="3980" y="804"/>
                  </a:lnTo>
                  <a:cubicBezTo>
                    <a:pt x="3819" y="697"/>
                    <a:pt x="3658" y="643"/>
                    <a:pt x="3462" y="590"/>
                  </a:cubicBezTo>
                  <a:lnTo>
                    <a:pt x="3177"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79" name="Google Shape;4879;p48"/>
            <p:cNvSpPr/>
            <p:nvPr/>
          </p:nvSpPr>
          <p:spPr>
            <a:xfrm>
              <a:off x="3086700" y="1301400"/>
              <a:ext cx="141425" cy="140975"/>
            </a:xfrm>
            <a:custGeom>
              <a:rect b="b" l="l" r="r" t="t"/>
              <a:pathLst>
                <a:path extrusionOk="0" h="5639" w="5657">
                  <a:moveTo>
                    <a:pt x="2837" y="1838"/>
                  </a:moveTo>
                  <a:cubicBezTo>
                    <a:pt x="3390" y="1838"/>
                    <a:pt x="3836" y="2284"/>
                    <a:pt x="3836" y="2819"/>
                  </a:cubicBezTo>
                  <a:cubicBezTo>
                    <a:pt x="3836" y="3372"/>
                    <a:pt x="3390" y="3818"/>
                    <a:pt x="2837" y="3818"/>
                  </a:cubicBezTo>
                  <a:cubicBezTo>
                    <a:pt x="2266" y="3818"/>
                    <a:pt x="1838" y="3372"/>
                    <a:pt x="1838" y="2819"/>
                  </a:cubicBezTo>
                  <a:cubicBezTo>
                    <a:pt x="1838" y="2266"/>
                    <a:pt x="2284" y="1838"/>
                    <a:pt x="2837" y="1838"/>
                  </a:cubicBezTo>
                  <a:close/>
                  <a:moveTo>
                    <a:pt x="2498" y="0"/>
                  </a:moveTo>
                  <a:lnTo>
                    <a:pt x="2195" y="571"/>
                  </a:lnTo>
                  <a:cubicBezTo>
                    <a:pt x="2016" y="624"/>
                    <a:pt x="1838" y="696"/>
                    <a:pt x="1677" y="785"/>
                  </a:cubicBezTo>
                  <a:lnTo>
                    <a:pt x="1053" y="571"/>
                  </a:lnTo>
                  <a:lnTo>
                    <a:pt x="589" y="1035"/>
                  </a:lnTo>
                  <a:lnTo>
                    <a:pt x="785" y="1659"/>
                  </a:lnTo>
                  <a:cubicBezTo>
                    <a:pt x="696" y="1838"/>
                    <a:pt x="642" y="2016"/>
                    <a:pt x="571" y="2195"/>
                  </a:cubicBezTo>
                  <a:lnTo>
                    <a:pt x="0" y="2480"/>
                  </a:lnTo>
                  <a:lnTo>
                    <a:pt x="0" y="3140"/>
                  </a:lnTo>
                  <a:lnTo>
                    <a:pt x="571" y="3426"/>
                  </a:lnTo>
                  <a:cubicBezTo>
                    <a:pt x="642" y="3622"/>
                    <a:pt x="696" y="3800"/>
                    <a:pt x="785" y="3961"/>
                  </a:cubicBezTo>
                  <a:lnTo>
                    <a:pt x="589" y="4586"/>
                  </a:lnTo>
                  <a:lnTo>
                    <a:pt x="1053" y="5049"/>
                  </a:lnTo>
                  <a:lnTo>
                    <a:pt x="1677" y="4853"/>
                  </a:lnTo>
                  <a:cubicBezTo>
                    <a:pt x="1838" y="4942"/>
                    <a:pt x="2016" y="5014"/>
                    <a:pt x="2195" y="5049"/>
                  </a:cubicBezTo>
                  <a:lnTo>
                    <a:pt x="2498" y="5638"/>
                  </a:lnTo>
                  <a:lnTo>
                    <a:pt x="3158" y="5638"/>
                  </a:lnTo>
                  <a:lnTo>
                    <a:pt x="3462" y="5049"/>
                  </a:lnTo>
                  <a:cubicBezTo>
                    <a:pt x="3640" y="5014"/>
                    <a:pt x="3818" y="4942"/>
                    <a:pt x="3979" y="4853"/>
                  </a:cubicBezTo>
                  <a:lnTo>
                    <a:pt x="4604" y="5049"/>
                  </a:lnTo>
                  <a:lnTo>
                    <a:pt x="5067" y="4586"/>
                  </a:lnTo>
                  <a:lnTo>
                    <a:pt x="4853" y="3961"/>
                  </a:lnTo>
                  <a:cubicBezTo>
                    <a:pt x="4960" y="3800"/>
                    <a:pt x="5032" y="3640"/>
                    <a:pt x="5085" y="3444"/>
                  </a:cubicBezTo>
                  <a:lnTo>
                    <a:pt x="5656" y="3158"/>
                  </a:lnTo>
                  <a:lnTo>
                    <a:pt x="5656" y="2498"/>
                  </a:lnTo>
                  <a:lnTo>
                    <a:pt x="5085" y="2195"/>
                  </a:lnTo>
                  <a:cubicBezTo>
                    <a:pt x="5032" y="2016"/>
                    <a:pt x="4960" y="1838"/>
                    <a:pt x="4853" y="1677"/>
                  </a:cubicBezTo>
                  <a:lnTo>
                    <a:pt x="5085" y="1053"/>
                  </a:lnTo>
                  <a:lnTo>
                    <a:pt x="4604" y="571"/>
                  </a:lnTo>
                  <a:lnTo>
                    <a:pt x="3979" y="785"/>
                  </a:lnTo>
                  <a:cubicBezTo>
                    <a:pt x="3818" y="696"/>
                    <a:pt x="3622" y="624"/>
                    <a:pt x="3462" y="571"/>
                  </a:cubicBezTo>
                  <a:lnTo>
                    <a:pt x="3158"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80" name="Google Shape;4880;p48"/>
          <p:cNvGrpSpPr/>
          <p:nvPr/>
        </p:nvGrpSpPr>
        <p:grpSpPr>
          <a:xfrm>
            <a:off x="9007187" y="2359473"/>
            <a:ext cx="228243" cy="381321"/>
            <a:chOff x="3741075" y="1171575"/>
            <a:chExt cx="172650" cy="279725"/>
          </a:xfrm>
        </p:grpSpPr>
        <p:sp>
          <p:nvSpPr>
            <p:cNvPr id="4881" name="Google Shape;4881;p48"/>
            <p:cNvSpPr/>
            <p:nvPr/>
          </p:nvSpPr>
          <p:spPr>
            <a:xfrm>
              <a:off x="3784350" y="1364725"/>
              <a:ext cx="86100" cy="19650"/>
            </a:xfrm>
            <a:custGeom>
              <a:rect b="b" l="l" r="r" t="t"/>
              <a:pathLst>
                <a:path extrusionOk="0" h="786" w="3444">
                  <a:moveTo>
                    <a:pt x="393" y="1"/>
                  </a:moveTo>
                  <a:cubicBezTo>
                    <a:pt x="161" y="1"/>
                    <a:pt x="0" y="161"/>
                    <a:pt x="0" y="393"/>
                  </a:cubicBezTo>
                  <a:cubicBezTo>
                    <a:pt x="0" y="625"/>
                    <a:pt x="161" y="786"/>
                    <a:pt x="393" y="786"/>
                  </a:cubicBezTo>
                  <a:lnTo>
                    <a:pt x="3051" y="786"/>
                  </a:lnTo>
                  <a:cubicBezTo>
                    <a:pt x="3283" y="786"/>
                    <a:pt x="3444" y="625"/>
                    <a:pt x="3444" y="393"/>
                  </a:cubicBezTo>
                  <a:cubicBezTo>
                    <a:pt x="3444" y="161"/>
                    <a:pt x="3283" y="1"/>
                    <a:pt x="305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82" name="Google Shape;4882;p48"/>
            <p:cNvSpPr/>
            <p:nvPr/>
          </p:nvSpPr>
          <p:spPr>
            <a:xfrm>
              <a:off x="3784350" y="1397750"/>
              <a:ext cx="86100" cy="20075"/>
            </a:xfrm>
            <a:custGeom>
              <a:rect b="b" l="l" r="r" t="t"/>
              <a:pathLst>
                <a:path extrusionOk="0" h="803" w="3444">
                  <a:moveTo>
                    <a:pt x="393" y="0"/>
                  </a:moveTo>
                  <a:cubicBezTo>
                    <a:pt x="161" y="0"/>
                    <a:pt x="0" y="178"/>
                    <a:pt x="0" y="410"/>
                  </a:cubicBezTo>
                  <a:cubicBezTo>
                    <a:pt x="0" y="642"/>
                    <a:pt x="161" y="803"/>
                    <a:pt x="393" y="803"/>
                  </a:cubicBezTo>
                  <a:lnTo>
                    <a:pt x="3051" y="803"/>
                  </a:lnTo>
                  <a:cubicBezTo>
                    <a:pt x="3283" y="803"/>
                    <a:pt x="3444" y="642"/>
                    <a:pt x="3444" y="410"/>
                  </a:cubicBezTo>
                  <a:cubicBezTo>
                    <a:pt x="3444" y="178"/>
                    <a:pt x="3283" y="0"/>
                    <a:pt x="305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83" name="Google Shape;4883;p48"/>
            <p:cNvSpPr/>
            <p:nvPr/>
          </p:nvSpPr>
          <p:spPr>
            <a:xfrm>
              <a:off x="3805750" y="1431200"/>
              <a:ext cx="43300" cy="20100"/>
            </a:xfrm>
            <a:custGeom>
              <a:rect b="b" l="l" r="r" t="t"/>
              <a:pathLst>
                <a:path extrusionOk="0" h="804" w="1732">
                  <a:moveTo>
                    <a:pt x="1" y="0"/>
                  </a:moveTo>
                  <a:cubicBezTo>
                    <a:pt x="36" y="446"/>
                    <a:pt x="411" y="803"/>
                    <a:pt x="857" y="803"/>
                  </a:cubicBezTo>
                  <a:cubicBezTo>
                    <a:pt x="1321" y="803"/>
                    <a:pt x="1696" y="446"/>
                    <a:pt x="173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84" name="Google Shape;4884;p48"/>
            <p:cNvSpPr/>
            <p:nvPr/>
          </p:nvSpPr>
          <p:spPr>
            <a:xfrm>
              <a:off x="3741075" y="1171575"/>
              <a:ext cx="172650" cy="179800"/>
            </a:xfrm>
            <a:custGeom>
              <a:rect b="b" l="l" r="r" t="t"/>
              <a:pathLst>
                <a:path extrusionOk="0" h="7192" w="6906">
                  <a:moveTo>
                    <a:pt x="3462" y="786"/>
                  </a:moveTo>
                  <a:cubicBezTo>
                    <a:pt x="4907" y="804"/>
                    <a:pt x="6103" y="1963"/>
                    <a:pt x="6120" y="3427"/>
                  </a:cubicBezTo>
                  <a:lnTo>
                    <a:pt x="6120" y="3534"/>
                  </a:lnTo>
                  <a:lnTo>
                    <a:pt x="6103" y="3534"/>
                  </a:lnTo>
                  <a:cubicBezTo>
                    <a:pt x="6103" y="3855"/>
                    <a:pt x="6031" y="4176"/>
                    <a:pt x="5924" y="4461"/>
                  </a:cubicBezTo>
                  <a:cubicBezTo>
                    <a:pt x="5817" y="4729"/>
                    <a:pt x="5674" y="4979"/>
                    <a:pt x="5478" y="5193"/>
                  </a:cubicBezTo>
                  <a:cubicBezTo>
                    <a:pt x="5175" y="5568"/>
                    <a:pt x="4907" y="5960"/>
                    <a:pt x="4711" y="6388"/>
                  </a:cubicBezTo>
                  <a:lnTo>
                    <a:pt x="2213" y="6388"/>
                  </a:lnTo>
                  <a:cubicBezTo>
                    <a:pt x="1999" y="5960"/>
                    <a:pt x="1731" y="5568"/>
                    <a:pt x="1446" y="5193"/>
                  </a:cubicBezTo>
                  <a:cubicBezTo>
                    <a:pt x="1249" y="4979"/>
                    <a:pt x="1107" y="4729"/>
                    <a:pt x="1000" y="4461"/>
                  </a:cubicBezTo>
                  <a:cubicBezTo>
                    <a:pt x="875" y="4176"/>
                    <a:pt x="821" y="3855"/>
                    <a:pt x="803" y="3534"/>
                  </a:cubicBezTo>
                  <a:lnTo>
                    <a:pt x="803" y="3427"/>
                  </a:lnTo>
                  <a:cubicBezTo>
                    <a:pt x="839" y="1981"/>
                    <a:pt x="2017" y="804"/>
                    <a:pt x="3462" y="786"/>
                  </a:cubicBezTo>
                  <a:close/>
                  <a:moveTo>
                    <a:pt x="3444" y="1"/>
                  </a:moveTo>
                  <a:cubicBezTo>
                    <a:pt x="1570" y="19"/>
                    <a:pt x="36" y="1535"/>
                    <a:pt x="0" y="3427"/>
                  </a:cubicBezTo>
                  <a:lnTo>
                    <a:pt x="0" y="3551"/>
                  </a:lnTo>
                  <a:cubicBezTo>
                    <a:pt x="18" y="3962"/>
                    <a:pt x="90" y="4354"/>
                    <a:pt x="232" y="4747"/>
                  </a:cubicBezTo>
                  <a:cubicBezTo>
                    <a:pt x="393" y="5104"/>
                    <a:pt x="589" y="5443"/>
                    <a:pt x="839" y="5728"/>
                  </a:cubicBezTo>
                  <a:cubicBezTo>
                    <a:pt x="1160" y="6067"/>
                    <a:pt x="1499" y="6763"/>
                    <a:pt x="1642" y="7049"/>
                  </a:cubicBezTo>
                  <a:cubicBezTo>
                    <a:pt x="1695" y="7138"/>
                    <a:pt x="1785" y="7191"/>
                    <a:pt x="1892" y="7191"/>
                  </a:cubicBezTo>
                  <a:lnTo>
                    <a:pt x="5014" y="7191"/>
                  </a:lnTo>
                  <a:cubicBezTo>
                    <a:pt x="5121" y="7191"/>
                    <a:pt x="5228" y="7138"/>
                    <a:pt x="5264" y="7049"/>
                  </a:cubicBezTo>
                  <a:cubicBezTo>
                    <a:pt x="5407" y="6763"/>
                    <a:pt x="5746" y="6067"/>
                    <a:pt x="6085" y="5728"/>
                  </a:cubicBezTo>
                  <a:cubicBezTo>
                    <a:pt x="6317" y="5443"/>
                    <a:pt x="6549" y="5104"/>
                    <a:pt x="6673" y="4747"/>
                  </a:cubicBezTo>
                  <a:cubicBezTo>
                    <a:pt x="6816" y="4354"/>
                    <a:pt x="6905" y="3962"/>
                    <a:pt x="6905" y="3551"/>
                  </a:cubicBezTo>
                  <a:lnTo>
                    <a:pt x="6905" y="3427"/>
                  </a:lnTo>
                  <a:cubicBezTo>
                    <a:pt x="6870" y="1535"/>
                    <a:pt x="5353" y="19"/>
                    <a:pt x="344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85" name="Google Shape;4885;p48"/>
          <p:cNvSpPr/>
          <p:nvPr/>
        </p:nvSpPr>
        <p:spPr>
          <a:xfrm>
            <a:off x="9465599" y="2371870"/>
            <a:ext cx="350330" cy="358181"/>
          </a:xfrm>
          <a:custGeom>
            <a:rect b="b" l="l" r="r" t="t"/>
            <a:pathLst>
              <a:path extrusionOk="0" h="10510" w="10600">
                <a:moveTo>
                  <a:pt x="3979" y="786"/>
                </a:moveTo>
                <a:cubicBezTo>
                  <a:pt x="5746" y="786"/>
                  <a:pt x="7173" y="2213"/>
                  <a:pt x="7173" y="3980"/>
                </a:cubicBezTo>
                <a:cubicBezTo>
                  <a:pt x="7173" y="5728"/>
                  <a:pt x="5746" y="7173"/>
                  <a:pt x="3979" y="7173"/>
                </a:cubicBezTo>
                <a:cubicBezTo>
                  <a:pt x="2231" y="7173"/>
                  <a:pt x="786" y="5728"/>
                  <a:pt x="786" y="3980"/>
                </a:cubicBezTo>
                <a:cubicBezTo>
                  <a:pt x="786" y="2213"/>
                  <a:pt x="2231" y="786"/>
                  <a:pt x="3979" y="786"/>
                </a:cubicBezTo>
                <a:close/>
                <a:moveTo>
                  <a:pt x="3997" y="1"/>
                </a:moveTo>
                <a:cubicBezTo>
                  <a:pt x="1803" y="1"/>
                  <a:pt x="1" y="1785"/>
                  <a:pt x="1" y="3980"/>
                </a:cubicBezTo>
                <a:cubicBezTo>
                  <a:pt x="1" y="6192"/>
                  <a:pt x="1803" y="7976"/>
                  <a:pt x="3997" y="7976"/>
                </a:cubicBezTo>
                <a:cubicBezTo>
                  <a:pt x="4907" y="7976"/>
                  <a:pt x="5746" y="7673"/>
                  <a:pt x="6424" y="7156"/>
                </a:cubicBezTo>
                <a:lnTo>
                  <a:pt x="7013" y="7744"/>
                </a:lnTo>
                <a:cubicBezTo>
                  <a:pt x="6959" y="8030"/>
                  <a:pt x="7031" y="8333"/>
                  <a:pt x="7263" y="8565"/>
                </a:cubicBezTo>
                <a:lnTo>
                  <a:pt x="8922" y="10224"/>
                </a:lnTo>
                <a:cubicBezTo>
                  <a:pt x="9100" y="10421"/>
                  <a:pt x="9350" y="10510"/>
                  <a:pt x="9582" y="10510"/>
                </a:cubicBezTo>
                <a:cubicBezTo>
                  <a:pt x="9832" y="10510"/>
                  <a:pt x="10082" y="10421"/>
                  <a:pt x="10260" y="10224"/>
                </a:cubicBezTo>
                <a:cubicBezTo>
                  <a:pt x="10599" y="9868"/>
                  <a:pt x="10599" y="9261"/>
                  <a:pt x="10242" y="8904"/>
                </a:cubicBezTo>
                <a:lnTo>
                  <a:pt x="8583" y="7245"/>
                </a:lnTo>
                <a:cubicBezTo>
                  <a:pt x="8395" y="7071"/>
                  <a:pt x="8160" y="6980"/>
                  <a:pt x="7916" y="6980"/>
                </a:cubicBezTo>
                <a:cubicBezTo>
                  <a:pt x="7859" y="6980"/>
                  <a:pt x="7802" y="6985"/>
                  <a:pt x="7744" y="6995"/>
                </a:cubicBezTo>
                <a:lnTo>
                  <a:pt x="7173" y="6406"/>
                </a:lnTo>
                <a:cubicBezTo>
                  <a:pt x="7691" y="5746"/>
                  <a:pt x="7994" y="4890"/>
                  <a:pt x="7994" y="3980"/>
                </a:cubicBezTo>
                <a:cubicBezTo>
                  <a:pt x="7994" y="1785"/>
                  <a:pt x="6192" y="1"/>
                  <a:pt x="399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86" name="Google Shape;4886;p48"/>
          <p:cNvGrpSpPr/>
          <p:nvPr/>
        </p:nvGrpSpPr>
        <p:grpSpPr>
          <a:xfrm>
            <a:off x="2528682" y="3103577"/>
            <a:ext cx="351520" cy="253623"/>
            <a:chOff x="952700" y="1101100"/>
            <a:chExt cx="265900" cy="186050"/>
          </a:xfrm>
        </p:grpSpPr>
        <p:sp>
          <p:nvSpPr>
            <p:cNvPr id="4887" name="Google Shape;4887;p48"/>
            <p:cNvSpPr/>
            <p:nvPr/>
          </p:nvSpPr>
          <p:spPr>
            <a:xfrm>
              <a:off x="952700" y="1101100"/>
              <a:ext cx="265900" cy="186050"/>
            </a:xfrm>
            <a:custGeom>
              <a:rect b="b" l="l" r="r" t="t"/>
              <a:pathLst>
                <a:path extrusionOk="0" h="7442" w="10636">
                  <a:moveTo>
                    <a:pt x="9832" y="786"/>
                  </a:moveTo>
                  <a:lnTo>
                    <a:pt x="9832" y="2927"/>
                  </a:lnTo>
                  <a:lnTo>
                    <a:pt x="804" y="2927"/>
                  </a:lnTo>
                  <a:lnTo>
                    <a:pt x="804" y="786"/>
                  </a:lnTo>
                  <a:close/>
                  <a:moveTo>
                    <a:pt x="9832" y="4515"/>
                  </a:moveTo>
                  <a:lnTo>
                    <a:pt x="9832" y="6638"/>
                  </a:lnTo>
                  <a:lnTo>
                    <a:pt x="804" y="6638"/>
                  </a:lnTo>
                  <a:lnTo>
                    <a:pt x="804" y="4515"/>
                  </a:lnTo>
                  <a:close/>
                  <a:moveTo>
                    <a:pt x="536" y="1"/>
                  </a:moveTo>
                  <a:cubicBezTo>
                    <a:pt x="251" y="1"/>
                    <a:pt x="1" y="233"/>
                    <a:pt x="1" y="518"/>
                  </a:cubicBezTo>
                  <a:lnTo>
                    <a:pt x="1" y="6906"/>
                  </a:lnTo>
                  <a:cubicBezTo>
                    <a:pt x="1" y="7209"/>
                    <a:pt x="251" y="7441"/>
                    <a:pt x="536" y="7441"/>
                  </a:cubicBezTo>
                  <a:lnTo>
                    <a:pt x="10100" y="7441"/>
                  </a:lnTo>
                  <a:cubicBezTo>
                    <a:pt x="10403" y="7441"/>
                    <a:pt x="10635" y="7209"/>
                    <a:pt x="10635" y="6906"/>
                  </a:cubicBezTo>
                  <a:lnTo>
                    <a:pt x="10635" y="518"/>
                  </a:lnTo>
                  <a:cubicBezTo>
                    <a:pt x="10635" y="233"/>
                    <a:pt x="10403" y="1"/>
                    <a:pt x="1010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88" name="Google Shape;4888;p48"/>
            <p:cNvSpPr/>
            <p:nvPr/>
          </p:nvSpPr>
          <p:spPr>
            <a:xfrm>
              <a:off x="992850" y="1234025"/>
              <a:ext cx="53125" cy="13425"/>
            </a:xfrm>
            <a:custGeom>
              <a:rect b="b" l="l" r="r" t="t"/>
              <a:pathLst>
                <a:path extrusionOk="0" h="537" w="2125">
                  <a:moveTo>
                    <a:pt x="1" y="1"/>
                  </a:moveTo>
                  <a:lnTo>
                    <a:pt x="1" y="536"/>
                  </a:lnTo>
                  <a:lnTo>
                    <a:pt x="2124" y="536"/>
                  </a:lnTo>
                  <a:lnTo>
                    <a:pt x="212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89" name="Google Shape;4889;p48"/>
            <p:cNvSpPr/>
            <p:nvPr/>
          </p:nvSpPr>
          <p:spPr>
            <a:xfrm>
              <a:off x="1059325" y="1234025"/>
              <a:ext cx="26350" cy="13425"/>
            </a:xfrm>
            <a:custGeom>
              <a:rect b="b" l="l" r="r" t="t"/>
              <a:pathLst>
                <a:path extrusionOk="0" h="537" w="1054">
                  <a:moveTo>
                    <a:pt x="0" y="1"/>
                  </a:moveTo>
                  <a:lnTo>
                    <a:pt x="0" y="536"/>
                  </a:lnTo>
                  <a:lnTo>
                    <a:pt x="1053" y="536"/>
                  </a:lnTo>
                  <a:lnTo>
                    <a:pt x="1053"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890" name="Google Shape;4890;p48"/>
          <p:cNvSpPr/>
          <p:nvPr/>
        </p:nvSpPr>
        <p:spPr>
          <a:xfrm>
            <a:off x="3055153" y="3020420"/>
            <a:ext cx="246520" cy="362475"/>
          </a:xfrm>
          <a:custGeom>
            <a:rect b="b" l="l" r="r" t="t"/>
            <a:pathLst>
              <a:path extrusionOk="0" h="10636" w="7459">
                <a:moveTo>
                  <a:pt x="6120" y="1321"/>
                </a:moveTo>
                <a:lnTo>
                  <a:pt x="6120" y="3462"/>
                </a:lnTo>
                <a:lnTo>
                  <a:pt x="1339" y="3462"/>
                </a:lnTo>
                <a:lnTo>
                  <a:pt x="1339" y="1321"/>
                </a:lnTo>
                <a:close/>
                <a:moveTo>
                  <a:pt x="2141" y="4515"/>
                </a:moveTo>
                <a:lnTo>
                  <a:pt x="2141" y="5318"/>
                </a:lnTo>
                <a:lnTo>
                  <a:pt x="1339" y="5318"/>
                </a:lnTo>
                <a:lnTo>
                  <a:pt x="1339" y="4515"/>
                </a:lnTo>
                <a:close/>
                <a:moveTo>
                  <a:pt x="3462" y="4515"/>
                </a:moveTo>
                <a:lnTo>
                  <a:pt x="3462" y="5318"/>
                </a:lnTo>
                <a:lnTo>
                  <a:pt x="2659" y="5318"/>
                </a:lnTo>
                <a:lnTo>
                  <a:pt x="2659" y="4515"/>
                </a:lnTo>
                <a:close/>
                <a:moveTo>
                  <a:pt x="4800" y="4515"/>
                </a:moveTo>
                <a:lnTo>
                  <a:pt x="4800" y="5318"/>
                </a:lnTo>
                <a:lnTo>
                  <a:pt x="3997" y="5318"/>
                </a:lnTo>
                <a:lnTo>
                  <a:pt x="3997" y="4515"/>
                </a:lnTo>
                <a:close/>
                <a:moveTo>
                  <a:pt x="6120" y="4515"/>
                </a:moveTo>
                <a:lnTo>
                  <a:pt x="6120" y="5318"/>
                </a:lnTo>
                <a:lnTo>
                  <a:pt x="5317" y="5318"/>
                </a:lnTo>
                <a:lnTo>
                  <a:pt x="5317" y="4515"/>
                </a:lnTo>
                <a:close/>
                <a:moveTo>
                  <a:pt x="2141" y="5853"/>
                </a:moveTo>
                <a:lnTo>
                  <a:pt x="2141" y="6638"/>
                </a:lnTo>
                <a:lnTo>
                  <a:pt x="1339" y="6638"/>
                </a:lnTo>
                <a:lnTo>
                  <a:pt x="1339" y="5853"/>
                </a:lnTo>
                <a:close/>
                <a:moveTo>
                  <a:pt x="3462" y="5853"/>
                </a:moveTo>
                <a:lnTo>
                  <a:pt x="3462" y="6638"/>
                </a:lnTo>
                <a:lnTo>
                  <a:pt x="2659" y="6638"/>
                </a:lnTo>
                <a:lnTo>
                  <a:pt x="2659" y="5853"/>
                </a:lnTo>
                <a:close/>
                <a:moveTo>
                  <a:pt x="4800" y="5853"/>
                </a:moveTo>
                <a:lnTo>
                  <a:pt x="4800" y="6638"/>
                </a:lnTo>
                <a:lnTo>
                  <a:pt x="3997" y="6638"/>
                </a:lnTo>
                <a:lnTo>
                  <a:pt x="3997" y="5853"/>
                </a:lnTo>
                <a:close/>
                <a:moveTo>
                  <a:pt x="6120" y="5853"/>
                </a:moveTo>
                <a:lnTo>
                  <a:pt x="6120" y="6638"/>
                </a:lnTo>
                <a:lnTo>
                  <a:pt x="5317" y="6638"/>
                </a:lnTo>
                <a:lnTo>
                  <a:pt x="5317" y="5853"/>
                </a:lnTo>
                <a:close/>
                <a:moveTo>
                  <a:pt x="2141" y="7174"/>
                </a:moveTo>
                <a:lnTo>
                  <a:pt x="2141" y="7977"/>
                </a:lnTo>
                <a:lnTo>
                  <a:pt x="1339" y="7977"/>
                </a:lnTo>
                <a:lnTo>
                  <a:pt x="1339" y="7174"/>
                </a:lnTo>
                <a:close/>
                <a:moveTo>
                  <a:pt x="3462" y="7174"/>
                </a:moveTo>
                <a:lnTo>
                  <a:pt x="3462" y="7977"/>
                </a:lnTo>
                <a:lnTo>
                  <a:pt x="2659" y="7977"/>
                </a:lnTo>
                <a:lnTo>
                  <a:pt x="2659" y="7174"/>
                </a:lnTo>
                <a:close/>
                <a:moveTo>
                  <a:pt x="4800" y="7174"/>
                </a:moveTo>
                <a:lnTo>
                  <a:pt x="4800" y="7977"/>
                </a:lnTo>
                <a:lnTo>
                  <a:pt x="3997" y="7977"/>
                </a:lnTo>
                <a:lnTo>
                  <a:pt x="3997" y="7174"/>
                </a:lnTo>
                <a:close/>
                <a:moveTo>
                  <a:pt x="6120" y="7174"/>
                </a:moveTo>
                <a:lnTo>
                  <a:pt x="6120" y="7977"/>
                </a:lnTo>
                <a:lnTo>
                  <a:pt x="5317" y="7977"/>
                </a:lnTo>
                <a:lnTo>
                  <a:pt x="5317" y="7174"/>
                </a:lnTo>
                <a:close/>
                <a:moveTo>
                  <a:pt x="3462" y="8512"/>
                </a:moveTo>
                <a:lnTo>
                  <a:pt x="3462" y="9297"/>
                </a:lnTo>
                <a:lnTo>
                  <a:pt x="1339" y="9297"/>
                </a:lnTo>
                <a:lnTo>
                  <a:pt x="1339" y="8512"/>
                </a:lnTo>
                <a:close/>
                <a:moveTo>
                  <a:pt x="4800" y="8512"/>
                </a:moveTo>
                <a:lnTo>
                  <a:pt x="4800" y="9297"/>
                </a:lnTo>
                <a:lnTo>
                  <a:pt x="3997" y="9297"/>
                </a:lnTo>
                <a:lnTo>
                  <a:pt x="3997" y="8512"/>
                </a:lnTo>
                <a:close/>
                <a:moveTo>
                  <a:pt x="6120" y="8512"/>
                </a:moveTo>
                <a:lnTo>
                  <a:pt x="6120" y="9297"/>
                </a:lnTo>
                <a:lnTo>
                  <a:pt x="5317" y="9297"/>
                </a:lnTo>
                <a:lnTo>
                  <a:pt x="5317" y="8512"/>
                </a:lnTo>
                <a:close/>
                <a:moveTo>
                  <a:pt x="536" y="1"/>
                </a:moveTo>
                <a:cubicBezTo>
                  <a:pt x="250" y="1"/>
                  <a:pt x="0" y="233"/>
                  <a:pt x="0" y="536"/>
                </a:cubicBezTo>
                <a:lnTo>
                  <a:pt x="0" y="10100"/>
                </a:lnTo>
                <a:cubicBezTo>
                  <a:pt x="0" y="10403"/>
                  <a:pt x="250" y="10635"/>
                  <a:pt x="536" y="10635"/>
                </a:cubicBezTo>
                <a:lnTo>
                  <a:pt x="6923" y="10635"/>
                </a:lnTo>
                <a:cubicBezTo>
                  <a:pt x="7227" y="10635"/>
                  <a:pt x="7459" y="10403"/>
                  <a:pt x="7459" y="10100"/>
                </a:cubicBezTo>
                <a:lnTo>
                  <a:pt x="7459" y="536"/>
                </a:lnTo>
                <a:cubicBezTo>
                  <a:pt x="7459" y="233"/>
                  <a:pt x="7227" y="1"/>
                  <a:pt x="6923"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91" name="Google Shape;4891;p48"/>
          <p:cNvSpPr/>
          <p:nvPr/>
        </p:nvSpPr>
        <p:spPr>
          <a:xfrm>
            <a:off x="3477015" y="3047825"/>
            <a:ext cx="396303" cy="399281"/>
          </a:xfrm>
          <a:custGeom>
            <a:rect b="b" l="l" r="r" t="t"/>
            <a:pathLst>
              <a:path extrusionOk="0" h="11716" w="11991">
                <a:moveTo>
                  <a:pt x="9819" y="1"/>
                </a:moveTo>
                <a:cubicBezTo>
                  <a:pt x="9326" y="1"/>
                  <a:pt x="8840" y="179"/>
                  <a:pt x="8458" y="525"/>
                </a:cubicBezTo>
                <a:cubicBezTo>
                  <a:pt x="7887" y="1043"/>
                  <a:pt x="7655" y="1828"/>
                  <a:pt x="7851" y="2560"/>
                </a:cubicBezTo>
                <a:lnTo>
                  <a:pt x="2694" y="7716"/>
                </a:lnTo>
                <a:cubicBezTo>
                  <a:pt x="2522" y="7670"/>
                  <a:pt x="2346" y="7647"/>
                  <a:pt x="2172" y="7647"/>
                </a:cubicBezTo>
                <a:cubicBezTo>
                  <a:pt x="1608" y="7647"/>
                  <a:pt x="1060" y="7882"/>
                  <a:pt x="678" y="8305"/>
                </a:cubicBezTo>
                <a:cubicBezTo>
                  <a:pt x="179" y="8876"/>
                  <a:pt x="0" y="9679"/>
                  <a:pt x="268" y="10392"/>
                </a:cubicBezTo>
                <a:lnTo>
                  <a:pt x="1463" y="9197"/>
                </a:lnTo>
                <a:lnTo>
                  <a:pt x="2409" y="9447"/>
                </a:lnTo>
                <a:lnTo>
                  <a:pt x="2659" y="10392"/>
                </a:lnTo>
                <a:lnTo>
                  <a:pt x="1463" y="11588"/>
                </a:lnTo>
                <a:cubicBezTo>
                  <a:pt x="1692" y="11674"/>
                  <a:pt x="1931" y="11716"/>
                  <a:pt x="2168" y="11716"/>
                </a:cubicBezTo>
                <a:cubicBezTo>
                  <a:pt x="2669" y="11716"/>
                  <a:pt x="3163" y="11529"/>
                  <a:pt x="3551" y="11178"/>
                </a:cubicBezTo>
                <a:cubicBezTo>
                  <a:pt x="4104" y="10678"/>
                  <a:pt x="4354" y="9875"/>
                  <a:pt x="4140" y="9143"/>
                </a:cubicBezTo>
                <a:lnTo>
                  <a:pt x="9296" y="3987"/>
                </a:lnTo>
                <a:cubicBezTo>
                  <a:pt x="9469" y="4033"/>
                  <a:pt x="9645" y="4056"/>
                  <a:pt x="9819" y="4056"/>
                </a:cubicBezTo>
                <a:cubicBezTo>
                  <a:pt x="10383" y="4056"/>
                  <a:pt x="10931" y="3821"/>
                  <a:pt x="11312" y="3398"/>
                </a:cubicBezTo>
                <a:cubicBezTo>
                  <a:pt x="11830" y="2845"/>
                  <a:pt x="11990" y="2042"/>
                  <a:pt x="11723" y="1328"/>
                </a:cubicBezTo>
                <a:lnTo>
                  <a:pt x="11723" y="1328"/>
                </a:lnTo>
                <a:lnTo>
                  <a:pt x="10545" y="2524"/>
                </a:lnTo>
                <a:lnTo>
                  <a:pt x="9582" y="2274"/>
                </a:lnTo>
                <a:lnTo>
                  <a:pt x="9332" y="1328"/>
                </a:lnTo>
                <a:lnTo>
                  <a:pt x="10545" y="133"/>
                </a:lnTo>
                <a:cubicBezTo>
                  <a:pt x="10309" y="44"/>
                  <a:pt x="10063" y="1"/>
                  <a:pt x="981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92" name="Google Shape;4892;p48"/>
          <p:cNvSpPr/>
          <p:nvPr/>
        </p:nvSpPr>
        <p:spPr>
          <a:xfrm>
            <a:off x="4048633" y="3047893"/>
            <a:ext cx="360939" cy="301063"/>
          </a:xfrm>
          <a:custGeom>
            <a:rect b="b" l="l" r="r" t="t"/>
            <a:pathLst>
              <a:path extrusionOk="0" h="8834" w="10921">
                <a:moveTo>
                  <a:pt x="5460" y="804"/>
                </a:moveTo>
                <a:cubicBezTo>
                  <a:pt x="5478" y="804"/>
                  <a:pt x="5532" y="804"/>
                  <a:pt x="5550" y="840"/>
                </a:cubicBezTo>
                <a:lnTo>
                  <a:pt x="7298" y="2570"/>
                </a:lnTo>
                <a:lnTo>
                  <a:pt x="3623" y="2570"/>
                </a:lnTo>
                <a:lnTo>
                  <a:pt x="5371" y="840"/>
                </a:lnTo>
                <a:cubicBezTo>
                  <a:pt x="5407" y="804"/>
                  <a:pt x="5442" y="804"/>
                  <a:pt x="5460" y="804"/>
                </a:cubicBezTo>
                <a:close/>
                <a:moveTo>
                  <a:pt x="2802" y="3373"/>
                </a:moveTo>
                <a:lnTo>
                  <a:pt x="2909" y="4569"/>
                </a:lnTo>
                <a:lnTo>
                  <a:pt x="1142" y="4569"/>
                </a:lnTo>
                <a:lnTo>
                  <a:pt x="946" y="3373"/>
                </a:lnTo>
                <a:close/>
                <a:moveTo>
                  <a:pt x="5193" y="3373"/>
                </a:moveTo>
                <a:lnTo>
                  <a:pt x="5193" y="4569"/>
                </a:lnTo>
                <a:lnTo>
                  <a:pt x="3444" y="4569"/>
                </a:lnTo>
                <a:lnTo>
                  <a:pt x="3319" y="3373"/>
                </a:lnTo>
                <a:close/>
                <a:moveTo>
                  <a:pt x="7584" y="3373"/>
                </a:moveTo>
                <a:lnTo>
                  <a:pt x="7494" y="4569"/>
                </a:lnTo>
                <a:lnTo>
                  <a:pt x="5728" y="4569"/>
                </a:lnTo>
                <a:lnTo>
                  <a:pt x="5728" y="3373"/>
                </a:lnTo>
                <a:close/>
                <a:moveTo>
                  <a:pt x="9975" y="3373"/>
                </a:moveTo>
                <a:lnTo>
                  <a:pt x="9778" y="4569"/>
                </a:lnTo>
                <a:lnTo>
                  <a:pt x="8030" y="4569"/>
                </a:lnTo>
                <a:lnTo>
                  <a:pt x="8137" y="3373"/>
                </a:lnTo>
                <a:close/>
                <a:moveTo>
                  <a:pt x="2945" y="5104"/>
                </a:moveTo>
                <a:lnTo>
                  <a:pt x="3034" y="6299"/>
                </a:lnTo>
                <a:lnTo>
                  <a:pt x="1446" y="6299"/>
                </a:lnTo>
                <a:lnTo>
                  <a:pt x="1232" y="5104"/>
                </a:lnTo>
                <a:close/>
                <a:moveTo>
                  <a:pt x="5193" y="5104"/>
                </a:moveTo>
                <a:lnTo>
                  <a:pt x="5193" y="6299"/>
                </a:lnTo>
                <a:lnTo>
                  <a:pt x="3569" y="6299"/>
                </a:lnTo>
                <a:lnTo>
                  <a:pt x="3480" y="5104"/>
                </a:lnTo>
                <a:close/>
                <a:moveTo>
                  <a:pt x="7441" y="5104"/>
                </a:moveTo>
                <a:lnTo>
                  <a:pt x="7334" y="6299"/>
                </a:lnTo>
                <a:lnTo>
                  <a:pt x="5728" y="6299"/>
                </a:lnTo>
                <a:lnTo>
                  <a:pt x="5728" y="5104"/>
                </a:lnTo>
                <a:close/>
                <a:moveTo>
                  <a:pt x="9689" y="5104"/>
                </a:moveTo>
                <a:lnTo>
                  <a:pt x="9493" y="6299"/>
                </a:lnTo>
                <a:lnTo>
                  <a:pt x="7887" y="6299"/>
                </a:lnTo>
                <a:lnTo>
                  <a:pt x="7976" y="5104"/>
                </a:lnTo>
                <a:close/>
                <a:moveTo>
                  <a:pt x="3069" y="6835"/>
                </a:moveTo>
                <a:lnTo>
                  <a:pt x="3194" y="8030"/>
                </a:lnTo>
                <a:lnTo>
                  <a:pt x="1749" y="8030"/>
                </a:lnTo>
                <a:lnTo>
                  <a:pt x="1535" y="6835"/>
                </a:lnTo>
                <a:close/>
                <a:moveTo>
                  <a:pt x="5193" y="6835"/>
                </a:moveTo>
                <a:lnTo>
                  <a:pt x="5193" y="8030"/>
                </a:lnTo>
                <a:lnTo>
                  <a:pt x="3712" y="8030"/>
                </a:lnTo>
                <a:lnTo>
                  <a:pt x="3605" y="6835"/>
                </a:lnTo>
                <a:close/>
                <a:moveTo>
                  <a:pt x="7298" y="6835"/>
                </a:moveTo>
                <a:lnTo>
                  <a:pt x="7191" y="8030"/>
                </a:lnTo>
                <a:lnTo>
                  <a:pt x="5728" y="8030"/>
                </a:lnTo>
                <a:lnTo>
                  <a:pt x="5728" y="6835"/>
                </a:lnTo>
                <a:close/>
                <a:moveTo>
                  <a:pt x="9386" y="6835"/>
                </a:moveTo>
                <a:lnTo>
                  <a:pt x="9189" y="8030"/>
                </a:lnTo>
                <a:lnTo>
                  <a:pt x="7744" y="8030"/>
                </a:lnTo>
                <a:lnTo>
                  <a:pt x="7851" y="6835"/>
                </a:lnTo>
                <a:close/>
                <a:moveTo>
                  <a:pt x="5460" y="1"/>
                </a:moveTo>
                <a:cubicBezTo>
                  <a:pt x="5211" y="1"/>
                  <a:pt x="4979" y="90"/>
                  <a:pt x="4800" y="286"/>
                </a:cubicBezTo>
                <a:lnTo>
                  <a:pt x="2516" y="2570"/>
                </a:lnTo>
                <a:lnTo>
                  <a:pt x="2498" y="2588"/>
                </a:lnTo>
                <a:lnTo>
                  <a:pt x="0" y="2588"/>
                </a:lnTo>
                <a:lnTo>
                  <a:pt x="982" y="8387"/>
                </a:lnTo>
                <a:cubicBezTo>
                  <a:pt x="1035" y="8637"/>
                  <a:pt x="1249" y="8833"/>
                  <a:pt x="1499" y="8833"/>
                </a:cubicBezTo>
                <a:lnTo>
                  <a:pt x="9386" y="8833"/>
                </a:lnTo>
                <a:cubicBezTo>
                  <a:pt x="9636" y="8833"/>
                  <a:pt x="9867" y="8637"/>
                  <a:pt x="9903" y="8387"/>
                </a:cubicBezTo>
                <a:lnTo>
                  <a:pt x="10920" y="2588"/>
                </a:lnTo>
                <a:lnTo>
                  <a:pt x="8422" y="2588"/>
                </a:lnTo>
                <a:lnTo>
                  <a:pt x="6121" y="286"/>
                </a:lnTo>
                <a:cubicBezTo>
                  <a:pt x="5960" y="108"/>
                  <a:pt x="5710" y="1"/>
                  <a:pt x="546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893" name="Google Shape;4893;p48"/>
          <p:cNvSpPr/>
          <p:nvPr/>
        </p:nvSpPr>
        <p:spPr>
          <a:xfrm>
            <a:off x="4658000" y="3086034"/>
            <a:ext cx="311397" cy="336915"/>
          </a:xfrm>
          <a:custGeom>
            <a:rect b="b" l="l" r="r" t="t"/>
            <a:pathLst>
              <a:path extrusionOk="0" h="9886" w="9422">
                <a:moveTo>
                  <a:pt x="2927" y="2730"/>
                </a:moveTo>
                <a:cubicBezTo>
                  <a:pt x="3070" y="2837"/>
                  <a:pt x="3195" y="2998"/>
                  <a:pt x="3195" y="3194"/>
                </a:cubicBezTo>
                <a:cubicBezTo>
                  <a:pt x="3195" y="3497"/>
                  <a:pt x="2963" y="3729"/>
                  <a:pt x="2659" y="3729"/>
                </a:cubicBezTo>
                <a:cubicBezTo>
                  <a:pt x="2374" y="3729"/>
                  <a:pt x="2124" y="3497"/>
                  <a:pt x="2124" y="3194"/>
                </a:cubicBezTo>
                <a:cubicBezTo>
                  <a:pt x="2124" y="3016"/>
                  <a:pt x="2231" y="2837"/>
                  <a:pt x="2392" y="2748"/>
                </a:cubicBezTo>
                <a:cubicBezTo>
                  <a:pt x="2392" y="2837"/>
                  <a:pt x="2392" y="2944"/>
                  <a:pt x="2392" y="3069"/>
                </a:cubicBezTo>
                <a:cubicBezTo>
                  <a:pt x="2392" y="3212"/>
                  <a:pt x="2517" y="3319"/>
                  <a:pt x="2659" y="3319"/>
                </a:cubicBezTo>
                <a:cubicBezTo>
                  <a:pt x="2802" y="3319"/>
                  <a:pt x="2927" y="3212"/>
                  <a:pt x="2927" y="3069"/>
                </a:cubicBezTo>
                <a:cubicBezTo>
                  <a:pt x="2927" y="2944"/>
                  <a:pt x="2927" y="2837"/>
                  <a:pt x="2927" y="2730"/>
                </a:cubicBezTo>
                <a:close/>
                <a:moveTo>
                  <a:pt x="268" y="0"/>
                </a:moveTo>
                <a:cubicBezTo>
                  <a:pt x="126" y="0"/>
                  <a:pt x="1" y="125"/>
                  <a:pt x="1" y="268"/>
                </a:cubicBezTo>
                <a:cubicBezTo>
                  <a:pt x="1" y="1517"/>
                  <a:pt x="500" y="1660"/>
                  <a:pt x="1375" y="1784"/>
                </a:cubicBezTo>
                <a:cubicBezTo>
                  <a:pt x="1500" y="1820"/>
                  <a:pt x="1660" y="1838"/>
                  <a:pt x="1821" y="1874"/>
                </a:cubicBezTo>
                <a:cubicBezTo>
                  <a:pt x="1999" y="1909"/>
                  <a:pt x="2195" y="1927"/>
                  <a:pt x="2303" y="2213"/>
                </a:cubicBezTo>
                <a:cubicBezTo>
                  <a:pt x="1892" y="2373"/>
                  <a:pt x="1607" y="2766"/>
                  <a:pt x="1607" y="3212"/>
                </a:cubicBezTo>
                <a:lnTo>
                  <a:pt x="1607" y="5638"/>
                </a:lnTo>
                <a:cubicBezTo>
                  <a:pt x="1607" y="5781"/>
                  <a:pt x="1660" y="5924"/>
                  <a:pt x="1767" y="6013"/>
                </a:cubicBezTo>
                <a:lnTo>
                  <a:pt x="5496" y="9742"/>
                </a:lnTo>
                <a:cubicBezTo>
                  <a:pt x="5586" y="9831"/>
                  <a:pt x="5728" y="9885"/>
                  <a:pt x="5853" y="9885"/>
                </a:cubicBezTo>
                <a:cubicBezTo>
                  <a:pt x="5996" y="9885"/>
                  <a:pt x="6121" y="9831"/>
                  <a:pt x="6228" y="9724"/>
                </a:cubicBezTo>
                <a:lnTo>
                  <a:pt x="9208" y="6763"/>
                </a:lnTo>
                <a:cubicBezTo>
                  <a:pt x="9422" y="6566"/>
                  <a:pt x="9422" y="6209"/>
                  <a:pt x="9225" y="6013"/>
                </a:cubicBezTo>
                <a:lnTo>
                  <a:pt x="5496" y="2302"/>
                </a:lnTo>
                <a:cubicBezTo>
                  <a:pt x="5389" y="2195"/>
                  <a:pt x="5247" y="2123"/>
                  <a:pt x="5122" y="2123"/>
                </a:cubicBezTo>
                <a:lnTo>
                  <a:pt x="2820" y="2123"/>
                </a:lnTo>
                <a:cubicBezTo>
                  <a:pt x="2677" y="1660"/>
                  <a:pt x="2392" y="1428"/>
                  <a:pt x="1928" y="1338"/>
                </a:cubicBezTo>
                <a:cubicBezTo>
                  <a:pt x="1749" y="1303"/>
                  <a:pt x="1589" y="1285"/>
                  <a:pt x="1446" y="1267"/>
                </a:cubicBezTo>
                <a:cubicBezTo>
                  <a:pt x="697" y="1160"/>
                  <a:pt x="536" y="1124"/>
                  <a:pt x="536" y="268"/>
                </a:cubicBezTo>
                <a:cubicBezTo>
                  <a:pt x="536" y="125"/>
                  <a:pt x="411"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894" name="Google Shape;4894;p48"/>
          <p:cNvGrpSpPr/>
          <p:nvPr/>
        </p:nvGrpSpPr>
        <p:grpSpPr>
          <a:xfrm>
            <a:off x="5219949" y="3082177"/>
            <a:ext cx="317875" cy="344208"/>
            <a:chOff x="5583325" y="1073450"/>
            <a:chExt cx="240450" cy="252500"/>
          </a:xfrm>
        </p:grpSpPr>
        <p:sp>
          <p:nvSpPr>
            <p:cNvPr id="4895" name="Google Shape;4895;p48"/>
            <p:cNvSpPr/>
            <p:nvPr/>
          </p:nvSpPr>
          <p:spPr>
            <a:xfrm>
              <a:off x="5613200" y="1229575"/>
              <a:ext cx="96375" cy="96375"/>
            </a:xfrm>
            <a:custGeom>
              <a:rect b="b" l="l" r="r" t="t"/>
              <a:pathLst>
                <a:path extrusionOk="0" h="3855" w="3855">
                  <a:moveTo>
                    <a:pt x="1928" y="1267"/>
                  </a:moveTo>
                  <a:cubicBezTo>
                    <a:pt x="2303" y="1267"/>
                    <a:pt x="2588" y="1553"/>
                    <a:pt x="2588" y="1927"/>
                  </a:cubicBezTo>
                  <a:cubicBezTo>
                    <a:pt x="2588" y="2302"/>
                    <a:pt x="2285" y="2588"/>
                    <a:pt x="1928" y="2588"/>
                  </a:cubicBezTo>
                  <a:cubicBezTo>
                    <a:pt x="1553" y="2588"/>
                    <a:pt x="1268" y="2302"/>
                    <a:pt x="1268" y="1927"/>
                  </a:cubicBezTo>
                  <a:cubicBezTo>
                    <a:pt x="1268" y="1553"/>
                    <a:pt x="1553" y="1267"/>
                    <a:pt x="1928" y="1267"/>
                  </a:cubicBezTo>
                  <a:close/>
                  <a:moveTo>
                    <a:pt x="1928" y="0"/>
                  </a:moveTo>
                  <a:cubicBezTo>
                    <a:pt x="857" y="0"/>
                    <a:pt x="1" y="857"/>
                    <a:pt x="1" y="1927"/>
                  </a:cubicBezTo>
                  <a:cubicBezTo>
                    <a:pt x="1" y="2998"/>
                    <a:pt x="857" y="3854"/>
                    <a:pt x="1928" y="3854"/>
                  </a:cubicBezTo>
                  <a:cubicBezTo>
                    <a:pt x="2998" y="3854"/>
                    <a:pt x="3855" y="2998"/>
                    <a:pt x="3855" y="1927"/>
                  </a:cubicBezTo>
                  <a:cubicBezTo>
                    <a:pt x="3855" y="857"/>
                    <a:pt x="2998" y="0"/>
                    <a:pt x="192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96" name="Google Shape;4896;p48"/>
            <p:cNvSpPr/>
            <p:nvPr/>
          </p:nvSpPr>
          <p:spPr>
            <a:xfrm>
              <a:off x="5689050" y="1144825"/>
              <a:ext cx="134725" cy="122250"/>
            </a:xfrm>
            <a:custGeom>
              <a:rect b="b" l="l" r="r" t="t"/>
              <a:pathLst>
                <a:path extrusionOk="0" h="4890" w="5389">
                  <a:moveTo>
                    <a:pt x="4050" y="0"/>
                  </a:moveTo>
                  <a:lnTo>
                    <a:pt x="0" y="1695"/>
                  </a:lnTo>
                  <a:lnTo>
                    <a:pt x="1321" y="4889"/>
                  </a:lnTo>
                  <a:lnTo>
                    <a:pt x="5389" y="3212"/>
                  </a:lnTo>
                  <a:lnTo>
                    <a:pt x="405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97" name="Google Shape;4897;p48"/>
            <p:cNvSpPr/>
            <p:nvPr/>
          </p:nvSpPr>
          <p:spPr>
            <a:xfrm>
              <a:off x="5583325" y="1073450"/>
              <a:ext cx="106175" cy="150350"/>
            </a:xfrm>
            <a:custGeom>
              <a:rect b="b" l="l" r="r" t="t"/>
              <a:pathLst>
                <a:path extrusionOk="0" h="6014" w="4247">
                  <a:moveTo>
                    <a:pt x="1820" y="0"/>
                  </a:moveTo>
                  <a:lnTo>
                    <a:pt x="1071" y="304"/>
                  </a:lnTo>
                  <a:cubicBezTo>
                    <a:pt x="1071" y="322"/>
                    <a:pt x="1089" y="339"/>
                    <a:pt x="1089" y="357"/>
                  </a:cubicBezTo>
                  <a:lnTo>
                    <a:pt x="1392" y="1107"/>
                  </a:lnTo>
                  <a:lnTo>
                    <a:pt x="304" y="1553"/>
                  </a:lnTo>
                  <a:cubicBezTo>
                    <a:pt x="108" y="1642"/>
                    <a:pt x="0" y="1892"/>
                    <a:pt x="90" y="2088"/>
                  </a:cubicBezTo>
                  <a:cubicBezTo>
                    <a:pt x="143" y="2249"/>
                    <a:pt x="304" y="2338"/>
                    <a:pt x="464" y="2338"/>
                  </a:cubicBezTo>
                  <a:cubicBezTo>
                    <a:pt x="518" y="2338"/>
                    <a:pt x="571" y="2320"/>
                    <a:pt x="607" y="2302"/>
                  </a:cubicBezTo>
                  <a:lnTo>
                    <a:pt x="1696" y="1856"/>
                  </a:lnTo>
                  <a:lnTo>
                    <a:pt x="3284" y="5728"/>
                  </a:lnTo>
                  <a:cubicBezTo>
                    <a:pt x="3623" y="5746"/>
                    <a:pt x="3962" y="5835"/>
                    <a:pt x="4247" y="6013"/>
                  </a:cubicBezTo>
                  <a:lnTo>
                    <a:pt x="1838" y="54"/>
                  </a:lnTo>
                  <a:cubicBezTo>
                    <a:pt x="1838" y="36"/>
                    <a:pt x="1820" y="18"/>
                    <a:pt x="182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898" name="Google Shape;4898;p48"/>
            <p:cNvSpPr/>
            <p:nvPr/>
          </p:nvSpPr>
          <p:spPr>
            <a:xfrm>
              <a:off x="5716250" y="1252775"/>
              <a:ext cx="88350" cy="53100"/>
            </a:xfrm>
            <a:custGeom>
              <a:rect b="b" l="l" r="r" t="t"/>
              <a:pathLst>
                <a:path extrusionOk="0" h="2124" w="3534">
                  <a:moveTo>
                    <a:pt x="3123" y="0"/>
                  </a:moveTo>
                  <a:cubicBezTo>
                    <a:pt x="3087" y="0"/>
                    <a:pt x="3016" y="0"/>
                    <a:pt x="2962" y="18"/>
                  </a:cubicBezTo>
                  <a:lnTo>
                    <a:pt x="268" y="1124"/>
                  </a:lnTo>
                  <a:cubicBezTo>
                    <a:pt x="250" y="1481"/>
                    <a:pt x="161" y="1820"/>
                    <a:pt x="1" y="2106"/>
                  </a:cubicBezTo>
                  <a:lnTo>
                    <a:pt x="1" y="2123"/>
                  </a:lnTo>
                  <a:lnTo>
                    <a:pt x="3248" y="767"/>
                  </a:lnTo>
                  <a:cubicBezTo>
                    <a:pt x="3409" y="714"/>
                    <a:pt x="3533" y="571"/>
                    <a:pt x="3533" y="393"/>
                  </a:cubicBezTo>
                  <a:cubicBezTo>
                    <a:pt x="3533" y="179"/>
                    <a:pt x="3337" y="0"/>
                    <a:pt x="312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899" name="Google Shape;4899;p48"/>
          <p:cNvGrpSpPr/>
          <p:nvPr/>
        </p:nvGrpSpPr>
        <p:grpSpPr>
          <a:xfrm>
            <a:off x="5703822" y="3071928"/>
            <a:ext cx="386850" cy="294962"/>
            <a:chOff x="1502275" y="3638775"/>
            <a:chExt cx="292625" cy="216375"/>
          </a:xfrm>
        </p:grpSpPr>
        <p:sp>
          <p:nvSpPr>
            <p:cNvPr id="4900" name="Google Shape;4900;p48"/>
            <p:cNvSpPr/>
            <p:nvPr/>
          </p:nvSpPr>
          <p:spPr>
            <a:xfrm>
              <a:off x="1502275" y="3658850"/>
              <a:ext cx="292625" cy="196300"/>
            </a:xfrm>
            <a:custGeom>
              <a:rect b="b" l="l" r="r" t="t"/>
              <a:pathLst>
                <a:path extrusionOk="0" h="7852" w="11705">
                  <a:moveTo>
                    <a:pt x="0" y="0"/>
                  </a:moveTo>
                  <a:lnTo>
                    <a:pt x="0" y="7441"/>
                  </a:lnTo>
                  <a:lnTo>
                    <a:pt x="4657" y="7441"/>
                  </a:lnTo>
                  <a:cubicBezTo>
                    <a:pt x="4657" y="7673"/>
                    <a:pt x="4835" y="7851"/>
                    <a:pt x="5050" y="7851"/>
                  </a:cubicBezTo>
                  <a:lnTo>
                    <a:pt x="6655" y="7851"/>
                  </a:lnTo>
                  <a:cubicBezTo>
                    <a:pt x="6887" y="7851"/>
                    <a:pt x="7048" y="7673"/>
                    <a:pt x="7048" y="7441"/>
                  </a:cubicBezTo>
                  <a:lnTo>
                    <a:pt x="11705" y="7441"/>
                  </a:lnTo>
                  <a:lnTo>
                    <a:pt x="11705" y="0"/>
                  </a:lnTo>
                  <a:lnTo>
                    <a:pt x="10902" y="0"/>
                  </a:lnTo>
                  <a:lnTo>
                    <a:pt x="10902" y="6513"/>
                  </a:lnTo>
                  <a:lnTo>
                    <a:pt x="785" y="6513"/>
                  </a:lnTo>
                  <a:lnTo>
                    <a:pt x="785"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01" name="Google Shape;4901;p48"/>
            <p:cNvSpPr/>
            <p:nvPr/>
          </p:nvSpPr>
          <p:spPr>
            <a:xfrm>
              <a:off x="1535275" y="3638775"/>
              <a:ext cx="226625" cy="169525"/>
            </a:xfrm>
            <a:custGeom>
              <a:rect b="b" l="l" r="r" t="t"/>
              <a:pathLst>
                <a:path extrusionOk="0" h="6781" w="9065">
                  <a:moveTo>
                    <a:pt x="4265" y="803"/>
                  </a:moveTo>
                  <a:lnTo>
                    <a:pt x="4265" y="5978"/>
                  </a:lnTo>
                  <a:lnTo>
                    <a:pt x="803" y="5978"/>
                  </a:lnTo>
                  <a:lnTo>
                    <a:pt x="803" y="803"/>
                  </a:lnTo>
                  <a:close/>
                  <a:moveTo>
                    <a:pt x="8262" y="803"/>
                  </a:moveTo>
                  <a:lnTo>
                    <a:pt x="8262" y="5978"/>
                  </a:lnTo>
                  <a:lnTo>
                    <a:pt x="4800" y="5978"/>
                  </a:lnTo>
                  <a:lnTo>
                    <a:pt x="4800" y="803"/>
                  </a:lnTo>
                  <a:close/>
                  <a:moveTo>
                    <a:pt x="0" y="0"/>
                  </a:moveTo>
                  <a:lnTo>
                    <a:pt x="0" y="6781"/>
                  </a:lnTo>
                  <a:lnTo>
                    <a:pt x="9064" y="6781"/>
                  </a:lnTo>
                  <a:lnTo>
                    <a:pt x="9064"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02" name="Google Shape;4902;p48"/>
            <p:cNvSpPr/>
            <p:nvPr/>
          </p:nvSpPr>
          <p:spPr>
            <a:xfrm>
              <a:off x="1675350" y="3691850"/>
              <a:ext cx="46400" cy="10300"/>
            </a:xfrm>
            <a:custGeom>
              <a:rect b="b" l="l" r="r" t="t"/>
              <a:pathLst>
                <a:path extrusionOk="0" h="412" w="1856">
                  <a:moveTo>
                    <a:pt x="0" y="1"/>
                  </a:moveTo>
                  <a:lnTo>
                    <a:pt x="0" y="411"/>
                  </a:lnTo>
                  <a:lnTo>
                    <a:pt x="1856" y="411"/>
                  </a:lnTo>
                  <a:lnTo>
                    <a:pt x="185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03" name="Google Shape;4903;p48"/>
            <p:cNvSpPr/>
            <p:nvPr/>
          </p:nvSpPr>
          <p:spPr>
            <a:xfrm>
              <a:off x="1675350" y="3711925"/>
              <a:ext cx="46400" cy="9850"/>
            </a:xfrm>
            <a:custGeom>
              <a:rect b="b" l="l" r="r" t="t"/>
              <a:pathLst>
                <a:path extrusionOk="0" h="394" w="1856">
                  <a:moveTo>
                    <a:pt x="0" y="1"/>
                  </a:moveTo>
                  <a:lnTo>
                    <a:pt x="0" y="393"/>
                  </a:lnTo>
                  <a:lnTo>
                    <a:pt x="1856" y="393"/>
                  </a:lnTo>
                  <a:lnTo>
                    <a:pt x="185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04" name="Google Shape;4904;p48"/>
            <p:cNvSpPr/>
            <p:nvPr/>
          </p:nvSpPr>
          <p:spPr>
            <a:xfrm>
              <a:off x="1675350" y="3732000"/>
              <a:ext cx="32125" cy="9825"/>
            </a:xfrm>
            <a:custGeom>
              <a:rect b="b" l="l" r="r" t="t"/>
              <a:pathLst>
                <a:path extrusionOk="0" h="393" w="1285">
                  <a:moveTo>
                    <a:pt x="0" y="0"/>
                  </a:moveTo>
                  <a:lnTo>
                    <a:pt x="0" y="393"/>
                  </a:lnTo>
                  <a:lnTo>
                    <a:pt x="1285" y="393"/>
                  </a:lnTo>
                  <a:lnTo>
                    <a:pt x="1285"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05" name="Google Shape;4905;p48"/>
          <p:cNvGrpSpPr/>
          <p:nvPr/>
        </p:nvGrpSpPr>
        <p:grpSpPr>
          <a:xfrm>
            <a:off x="6258857" y="3016414"/>
            <a:ext cx="354428" cy="362441"/>
            <a:chOff x="3171000" y="4021950"/>
            <a:chExt cx="268100" cy="265875"/>
          </a:xfrm>
        </p:grpSpPr>
        <p:sp>
          <p:nvSpPr>
            <p:cNvPr id="4906" name="Google Shape;4906;p48"/>
            <p:cNvSpPr/>
            <p:nvPr/>
          </p:nvSpPr>
          <p:spPr>
            <a:xfrm>
              <a:off x="3171000" y="4058525"/>
              <a:ext cx="230200" cy="229300"/>
            </a:xfrm>
            <a:custGeom>
              <a:rect b="b" l="l" r="r" t="t"/>
              <a:pathLst>
                <a:path extrusionOk="0" h="9172" w="9208">
                  <a:moveTo>
                    <a:pt x="1782" y="6720"/>
                  </a:moveTo>
                  <a:cubicBezTo>
                    <a:pt x="1957" y="6720"/>
                    <a:pt x="2130" y="6787"/>
                    <a:pt x="2266" y="6923"/>
                  </a:cubicBezTo>
                  <a:cubicBezTo>
                    <a:pt x="2534" y="7191"/>
                    <a:pt x="2534" y="7619"/>
                    <a:pt x="2266" y="7869"/>
                  </a:cubicBezTo>
                  <a:lnTo>
                    <a:pt x="1142" y="8244"/>
                  </a:lnTo>
                  <a:lnTo>
                    <a:pt x="928" y="8047"/>
                  </a:lnTo>
                  <a:lnTo>
                    <a:pt x="1303" y="6905"/>
                  </a:lnTo>
                  <a:cubicBezTo>
                    <a:pt x="1443" y="6783"/>
                    <a:pt x="1614" y="6720"/>
                    <a:pt x="1782" y="6720"/>
                  </a:cubicBezTo>
                  <a:close/>
                  <a:moveTo>
                    <a:pt x="7494" y="0"/>
                  </a:moveTo>
                  <a:lnTo>
                    <a:pt x="839" y="6656"/>
                  </a:lnTo>
                  <a:lnTo>
                    <a:pt x="0" y="9171"/>
                  </a:lnTo>
                  <a:lnTo>
                    <a:pt x="2552" y="8333"/>
                  </a:lnTo>
                  <a:lnTo>
                    <a:pt x="9207" y="1695"/>
                  </a:lnTo>
                  <a:lnTo>
                    <a:pt x="7494"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07" name="Google Shape;4907;p48"/>
            <p:cNvSpPr/>
            <p:nvPr/>
          </p:nvSpPr>
          <p:spPr>
            <a:xfrm>
              <a:off x="3367725" y="4021950"/>
              <a:ext cx="71375" cy="69150"/>
            </a:xfrm>
            <a:custGeom>
              <a:rect b="b" l="l" r="r" t="t"/>
              <a:pathLst>
                <a:path extrusionOk="0" h="2766" w="2855">
                  <a:moveTo>
                    <a:pt x="1320" y="0"/>
                  </a:moveTo>
                  <a:cubicBezTo>
                    <a:pt x="1187" y="0"/>
                    <a:pt x="1053" y="54"/>
                    <a:pt x="946" y="161"/>
                  </a:cubicBezTo>
                  <a:lnTo>
                    <a:pt x="0" y="1089"/>
                  </a:lnTo>
                  <a:lnTo>
                    <a:pt x="1695" y="2766"/>
                  </a:lnTo>
                  <a:lnTo>
                    <a:pt x="2623" y="1838"/>
                  </a:lnTo>
                  <a:cubicBezTo>
                    <a:pt x="2855" y="1642"/>
                    <a:pt x="2855" y="1303"/>
                    <a:pt x="2641" y="1106"/>
                  </a:cubicBezTo>
                  <a:lnTo>
                    <a:pt x="1695" y="161"/>
                  </a:lnTo>
                  <a:cubicBezTo>
                    <a:pt x="1588" y="54"/>
                    <a:pt x="1454" y="0"/>
                    <a:pt x="132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908" name="Google Shape;4908;p48"/>
          <p:cNvSpPr/>
          <p:nvPr/>
        </p:nvSpPr>
        <p:spPr>
          <a:xfrm>
            <a:off x="6779633" y="3050756"/>
            <a:ext cx="394518" cy="407460"/>
          </a:xfrm>
          <a:custGeom>
            <a:rect b="b" l="l" r="r" t="t"/>
            <a:pathLst>
              <a:path extrusionOk="0" h="11956" w="11937">
                <a:moveTo>
                  <a:pt x="9225" y="1125"/>
                </a:moveTo>
                <a:lnTo>
                  <a:pt x="10831" y="2730"/>
                </a:lnTo>
                <a:lnTo>
                  <a:pt x="9814" y="3747"/>
                </a:lnTo>
                <a:lnTo>
                  <a:pt x="8975" y="2927"/>
                </a:lnTo>
                <a:lnTo>
                  <a:pt x="8583" y="3301"/>
                </a:lnTo>
                <a:lnTo>
                  <a:pt x="9421" y="4140"/>
                </a:lnTo>
                <a:lnTo>
                  <a:pt x="8368" y="5175"/>
                </a:lnTo>
                <a:lnTo>
                  <a:pt x="7548" y="4354"/>
                </a:lnTo>
                <a:lnTo>
                  <a:pt x="7173" y="4729"/>
                </a:lnTo>
                <a:lnTo>
                  <a:pt x="8012" y="5550"/>
                </a:lnTo>
                <a:lnTo>
                  <a:pt x="6977" y="6584"/>
                </a:lnTo>
                <a:lnTo>
                  <a:pt x="6138" y="5764"/>
                </a:lnTo>
                <a:lnTo>
                  <a:pt x="5763" y="6138"/>
                </a:lnTo>
                <a:lnTo>
                  <a:pt x="6602" y="6959"/>
                </a:lnTo>
                <a:lnTo>
                  <a:pt x="5549" y="7994"/>
                </a:lnTo>
                <a:lnTo>
                  <a:pt x="4728" y="7173"/>
                </a:lnTo>
                <a:lnTo>
                  <a:pt x="4354" y="7548"/>
                </a:lnTo>
                <a:lnTo>
                  <a:pt x="5175" y="8369"/>
                </a:lnTo>
                <a:lnTo>
                  <a:pt x="4140" y="9404"/>
                </a:lnTo>
                <a:lnTo>
                  <a:pt x="3319" y="8583"/>
                </a:lnTo>
                <a:lnTo>
                  <a:pt x="2944" y="8958"/>
                </a:lnTo>
                <a:lnTo>
                  <a:pt x="3765" y="9778"/>
                </a:lnTo>
                <a:lnTo>
                  <a:pt x="2748" y="10795"/>
                </a:lnTo>
                <a:lnTo>
                  <a:pt x="1160" y="9207"/>
                </a:lnTo>
                <a:lnTo>
                  <a:pt x="9225" y="1125"/>
                </a:lnTo>
                <a:close/>
                <a:moveTo>
                  <a:pt x="9225" y="1"/>
                </a:moveTo>
                <a:lnTo>
                  <a:pt x="0" y="9225"/>
                </a:lnTo>
                <a:lnTo>
                  <a:pt x="2730" y="11955"/>
                </a:lnTo>
                <a:lnTo>
                  <a:pt x="11937" y="2748"/>
                </a:lnTo>
                <a:lnTo>
                  <a:pt x="9225"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09" name="Google Shape;4909;p48"/>
          <p:cNvSpPr/>
          <p:nvPr/>
        </p:nvSpPr>
        <p:spPr>
          <a:xfrm>
            <a:off x="7334021" y="3035213"/>
            <a:ext cx="352082" cy="363191"/>
          </a:xfrm>
          <a:custGeom>
            <a:rect b="b" l="l" r="r" t="t"/>
            <a:pathLst>
              <a:path extrusionOk="0" h="10657" w="10653">
                <a:moveTo>
                  <a:pt x="6254" y="823"/>
                </a:moveTo>
                <a:cubicBezTo>
                  <a:pt x="6352" y="823"/>
                  <a:pt x="6452" y="841"/>
                  <a:pt x="6549" y="879"/>
                </a:cubicBezTo>
                <a:cubicBezTo>
                  <a:pt x="6959" y="1040"/>
                  <a:pt x="7155" y="1504"/>
                  <a:pt x="6977" y="1914"/>
                </a:cubicBezTo>
                <a:cubicBezTo>
                  <a:pt x="6867" y="2217"/>
                  <a:pt x="6554" y="2414"/>
                  <a:pt x="6237" y="2414"/>
                </a:cubicBezTo>
                <a:cubicBezTo>
                  <a:pt x="6143" y="2414"/>
                  <a:pt x="6049" y="2397"/>
                  <a:pt x="5960" y="2360"/>
                </a:cubicBezTo>
                <a:cubicBezTo>
                  <a:pt x="5532" y="2200"/>
                  <a:pt x="5353" y="1736"/>
                  <a:pt x="5514" y="1325"/>
                </a:cubicBezTo>
                <a:cubicBezTo>
                  <a:pt x="5636" y="1012"/>
                  <a:pt x="5936" y="823"/>
                  <a:pt x="6254" y="823"/>
                </a:cubicBezTo>
                <a:close/>
                <a:moveTo>
                  <a:pt x="9047" y="3609"/>
                </a:moveTo>
                <a:cubicBezTo>
                  <a:pt x="9493" y="3609"/>
                  <a:pt x="9849" y="3966"/>
                  <a:pt x="9849" y="4394"/>
                </a:cubicBezTo>
                <a:cubicBezTo>
                  <a:pt x="9849" y="4840"/>
                  <a:pt x="9493" y="5197"/>
                  <a:pt x="9047" y="5197"/>
                </a:cubicBezTo>
                <a:cubicBezTo>
                  <a:pt x="8618" y="5197"/>
                  <a:pt x="8244" y="4840"/>
                  <a:pt x="8244" y="4394"/>
                </a:cubicBezTo>
                <a:cubicBezTo>
                  <a:pt x="8244" y="3966"/>
                  <a:pt x="8618" y="3609"/>
                  <a:pt x="9047" y="3609"/>
                </a:cubicBezTo>
                <a:close/>
                <a:moveTo>
                  <a:pt x="5585" y="4662"/>
                </a:moveTo>
                <a:cubicBezTo>
                  <a:pt x="5817" y="4662"/>
                  <a:pt x="5978" y="4840"/>
                  <a:pt x="5978" y="5072"/>
                </a:cubicBezTo>
                <a:cubicBezTo>
                  <a:pt x="5978" y="5304"/>
                  <a:pt x="5817" y="5465"/>
                  <a:pt x="5585" y="5465"/>
                </a:cubicBezTo>
                <a:cubicBezTo>
                  <a:pt x="5371" y="5465"/>
                  <a:pt x="5193" y="5304"/>
                  <a:pt x="5193" y="5072"/>
                </a:cubicBezTo>
                <a:cubicBezTo>
                  <a:pt x="5193" y="4840"/>
                  <a:pt x="5371" y="4662"/>
                  <a:pt x="5585" y="4662"/>
                </a:cubicBezTo>
                <a:close/>
                <a:moveTo>
                  <a:pt x="6272" y="0"/>
                </a:moveTo>
                <a:cubicBezTo>
                  <a:pt x="5644" y="0"/>
                  <a:pt x="5041" y="377"/>
                  <a:pt x="4782" y="1004"/>
                </a:cubicBezTo>
                <a:cubicBezTo>
                  <a:pt x="4443" y="1807"/>
                  <a:pt x="4853" y="2735"/>
                  <a:pt x="5656" y="3074"/>
                </a:cubicBezTo>
                <a:cubicBezTo>
                  <a:pt x="5817" y="3145"/>
                  <a:pt x="5978" y="3163"/>
                  <a:pt x="6138" y="3181"/>
                </a:cubicBezTo>
                <a:lnTo>
                  <a:pt x="4943" y="4376"/>
                </a:lnTo>
                <a:lnTo>
                  <a:pt x="4639" y="5036"/>
                </a:lnTo>
                <a:lnTo>
                  <a:pt x="803" y="7195"/>
                </a:lnTo>
                <a:lnTo>
                  <a:pt x="0" y="8534"/>
                </a:lnTo>
                <a:lnTo>
                  <a:pt x="3854" y="6803"/>
                </a:lnTo>
                <a:lnTo>
                  <a:pt x="2124" y="10657"/>
                </a:lnTo>
                <a:lnTo>
                  <a:pt x="2124" y="10657"/>
                </a:lnTo>
                <a:lnTo>
                  <a:pt x="3462" y="9854"/>
                </a:lnTo>
                <a:lnTo>
                  <a:pt x="5603" y="6036"/>
                </a:lnTo>
                <a:lnTo>
                  <a:pt x="6245" y="5732"/>
                </a:lnTo>
                <a:lnTo>
                  <a:pt x="7459" y="4537"/>
                </a:lnTo>
                <a:cubicBezTo>
                  <a:pt x="7512" y="5376"/>
                  <a:pt x="8208" y="6000"/>
                  <a:pt x="9047" y="6000"/>
                </a:cubicBezTo>
                <a:cubicBezTo>
                  <a:pt x="9939" y="6000"/>
                  <a:pt x="10652" y="5286"/>
                  <a:pt x="10652" y="4394"/>
                </a:cubicBezTo>
                <a:cubicBezTo>
                  <a:pt x="10652" y="3520"/>
                  <a:pt x="9939" y="2806"/>
                  <a:pt x="9047" y="2806"/>
                </a:cubicBezTo>
                <a:cubicBezTo>
                  <a:pt x="8708" y="2806"/>
                  <a:pt x="8386" y="2913"/>
                  <a:pt x="8119" y="3109"/>
                </a:cubicBezTo>
                <a:lnTo>
                  <a:pt x="6834" y="3823"/>
                </a:lnTo>
                <a:lnTo>
                  <a:pt x="7548" y="2539"/>
                </a:lnTo>
                <a:cubicBezTo>
                  <a:pt x="7619" y="2431"/>
                  <a:pt x="7690" y="2307"/>
                  <a:pt x="7726" y="2200"/>
                </a:cubicBezTo>
                <a:cubicBezTo>
                  <a:pt x="8065" y="1379"/>
                  <a:pt x="7673" y="451"/>
                  <a:pt x="6852" y="112"/>
                </a:cubicBezTo>
                <a:cubicBezTo>
                  <a:pt x="6662" y="36"/>
                  <a:pt x="6466" y="0"/>
                  <a:pt x="627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910" name="Google Shape;4910;p48"/>
          <p:cNvGrpSpPr/>
          <p:nvPr/>
        </p:nvGrpSpPr>
        <p:grpSpPr>
          <a:xfrm>
            <a:off x="7848132" y="3068067"/>
            <a:ext cx="334400" cy="344821"/>
            <a:chOff x="5684575" y="4038000"/>
            <a:chExt cx="252950" cy="252950"/>
          </a:xfrm>
        </p:grpSpPr>
        <p:sp>
          <p:nvSpPr>
            <p:cNvPr id="4911" name="Google Shape;4911;p48"/>
            <p:cNvSpPr/>
            <p:nvPr/>
          </p:nvSpPr>
          <p:spPr>
            <a:xfrm>
              <a:off x="5684575" y="4038000"/>
              <a:ext cx="252950" cy="252950"/>
            </a:xfrm>
            <a:custGeom>
              <a:rect b="b" l="l" r="r" t="t"/>
              <a:pathLst>
                <a:path extrusionOk="0" h="10118" w="10118">
                  <a:moveTo>
                    <a:pt x="5068" y="803"/>
                  </a:moveTo>
                  <a:cubicBezTo>
                    <a:pt x="7405" y="803"/>
                    <a:pt x="9332" y="2730"/>
                    <a:pt x="9332" y="5068"/>
                  </a:cubicBezTo>
                  <a:cubicBezTo>
                    <a:pt x="9332" y="7405"/>
                    <a:pt x="7405" y="9314"/>
                    <a:pt x="5068" y="9314"/>
                  </a:cubicBezTo>
                  <a:cubicBezTo>
                    <a:pt x="2731" y="9314"/>
                    <a:pt x="804" y="7405"/>
                    <a:pt x="804" y="5068"/>
                  </a:cubicBezTo>
                  <a:cubicBezTo>
                    <a:pt x="804" y="2730"/>
                    <a:pt x="2731" y="803"/>
                    <a:pt x="5068" y="803"/>
                  </a:cubicBezTo>
                  <a:close/>
                  <a:moveTo>
                    <a:pt x="5068" y="1"/>
                  </a:moveTo>
                  <a:cubicBezTo>
                    <a:pt x="2267" y="1"/>
                    <a:pt x="1" y="2267"/>
                    <a:pt x="1" y="5068"/>
                  </a:cubicBezTo>
                  <a:cubicBezTo>
                    <a:pt x="1" y="7851"/>
                    <a:pt x="2267" y="10117"/>
                    <a:pt x="5068" y="10117"/>
                  </a:cubicBezTo>
                  <a:cubicBezTo>
                    <a:pt x="7851" y="10117"/>
                    <a:pt x="10118" y="7851"/>
                    <a:pt x="10118" y="5068"/>
                  </a:cubicBezTo>
                  <a:cubicBezTo>
                    <a:pt x="10118" y="2267"/>
                    <a:pt x="7851" y="1"/>
                    <a:pt x="50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2" name="Google Shape;4912;p48"/>
            <p:cNvSpPr/>
            <p:nvPr/>
          </p:nvSpPr>
          <p:spPr>
            <a:xfrm>
              <a:off x="5804575" y="4097775"/>
              <a:ext cx="58000" cy="118225"/>
            </a:xfrm>
            <a:custGeom>
              <a:rect b="b" l="l" r="r" t="t"/>
              <a:pathLst>
                <a:path extrusionOk="0" h="4729" w="2320">
                  <a:moveTo>
                    <a:pt x="0" y="0"/>
                  </a:moveTo>
                  <a:lnTo>
                    <a:pt x="0" y="2677"/>
                  </a:lnTo>
                  <a:cubicBezTo>
                    <a:pt x="0" y="2748"/>
                    <a:pt x="36" y="2820"/>
                    <a:pt x="90" y="2855"/>
                  </a:cubicBezTo>
                  <a:lnTo>
                    <a:pt x="1963" y="4729"/>
                  </a:lnTo>
                  <a:lnTo>
                    <a:pt x="2320" y="4372"/>
                  </a:lnTo>
                  <a:lnTo>
                    <a:pt x="536" y="2570"/>
                  </a:lnTo>
                  <a:lnTo>
                    <a:pt x="53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3" name="Google Shape;4913;p48"/>
            <p:cNvSpPr/>
            <p:nvPr/>
          </p:nvSpPr>
          <p:spPr>
            <a:xfrm>
              <a:off x="5804575" y="4071450"/>
              <a:ext cx="13400" cy="13400"/>
            </a:xfrm>
            <a:custGeom>
              <a:rect b="b" l="l" r="r" t="t"/>
              <a:pathLst>
                <a:path extrusionOk="0" h="536" w="536">
                  <a:moveTo>
                    <a:pt x="268" y="1"/>
                  </a:moveTo>
                  <a:cubicBezTo>
                    <a:pt x="125" y="1"/>
                    <a:pt x="0" y="126"/>
                    <a:pt x="0" y="268"/>
                  </a:cubicBezTo>
                  <a:cubicBezTo>
                    <a:pt x="0" y="411"/>
                    <a:pt x="125" y="536"/>
                    <a:pt x="268" y="536"/>
                  </a:cubicBezTo>
                  <a:cubicBezTo>
                    <a:pt x="411" y="536"/>
                    <a:pt x="536" y="411"/>
                    <a:pt x="536" y="268"/>
                  </a:cubicBezTo>
                  <a:cubicBezTo>
                    <a:pt x="536" y="126"/>
                    <a:pt x="411" y="1"/>
                    <a:pt x="2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4" name="Google Shape;4914;p48"/>
            <p:cNvSpPr/>
            <p:nvPr/>
          </p:nvSpPr>
          <p:spPr>
            <a:xfrm>
              <a:off x="5804575" y="4244525"/>
              <a:ext cx="13400" cy="12975"/>
            </a:xfrm>
            <a:custGeom>
              <a:rect b="b" l="l" r="r" t="t"/>
              <a:pathLst>
                <a:path extrusionOk="0" h="519" w="536">
                  <a:moveTo>
                    <a:pt x="268" y="1"/>
                  </a:moveTo>
                  <a:cubicBezTo>
                    <a:pt x="125" y="1"/>
                    <a:pt x="0" y="126"/>
                    <a:pt x="0" y="268"/>
                  </a:cubicBezTo>
                  <a:cubicBezTo>
                    <a:pt x="0" y="411"/>
                    <a:pt x="125" y="518"/>
                    <a:pt x="268" y="518"/>
                  </a:cubicBezTo>
                  <a:cubicBezTo>
                    <a:pt x="411" y="518"/>
                    <a:pt x="536" y="411"/>
                    <a:pt x="536" y="268"/>
                  </a:cubicBezTo>
                  <a:cubicBezTo>
                    <a:pt x="536" y="126"/>
                    <a:pt x="411" y="1"/>
                    <a:pt x="2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5" name="Google Shape;4915;p48"/>
            <p:cNvSpPr/>
            <p:nvPr/>
          </p:nvSpPr>
          <p:spPr>
            <a:xfrm>
              <a:off x="5718025"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6" name="Google Shape;4916;p48"/>
            <p:cNvSpPr/>
            <p:nvPr/>
          </p:nvSpPr>
          <p:spPr>
            <a:xfrm>
              <a:off x="5891100"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17" name="Google Shape;4917;p48"/>
          <p:cNvGrpSpPr/>
          <p:nvPr/>
        </p:nvGrpSpPr>
        <p:grpSpPr>
          <a:xfrm>
            <a:off x="8441727" y="3026501"/>
            <a:ext cx="247115" cy="399520"/>
            <a:chOff x="1982675" y="3599525"/>
            <a:chExt cx="186925" cy="293075"/>
          </a:xfrm>
        </p:grpSpPr>
        <p:sp>
          <p:nvSpPr>
            <p:cNvPr id="4918" name="Google Shape;4918;p48"/>
            <p:cNvSpPr/>
            <p:nvPr/>
          </p:nvSpPr>
          <p:spPr>
            <a:xfrm>
              <a:off x="2029075" y="3639675"/>
              <a:ext cx="40175" cy="39725"/>
            </a:xfrm>
            <a:custGeom>
              <a:rect b="b" l="l" r="r" t="t"/>
              <a:pathLst>
                <a:path extrusionOk="0" h="1589" w="1607">
                  <a:moveTo>
                    <a:pt x="803" y="0"/>
                  </a:moveTo>
                  <a:cubicBezTo>
                    <a:pt x="357" y="0"/>
                    <a:pt x="0" y="357"/>
                    <a:pt x="0" y="803"/>
                  </a:cubicBezTo>
                  <a:cubicBezTo>
                    <a:pt x="0" y="1231"/>
                    <a:pt x="357" y="1588"/>
                    <a:pt x="803" y="1588"/>
                  </a:cubicBezTo>
                  <a:cubicBezTo>
                    <a:pt x="1249" y="1588"/>
                    <a:pt x="1606" y="1231"/>
                    <a:pt x="1606" y="803"/>
                  </a:cubicBezTo>
                  <a:cubicBezTo>
                    <a:pt x="1606" y="357"/>
                    <a:pt x="1249"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19" name="Google Shape;4919;p48"/>
            <p:cNvSpPr/>
            <p:nvPr/>
          </p:nvSpPr>
          <p:spPr>
            <a:xfrm>
              <a:off x="2029075" y="3599525"/>
              <a:ext cx="20100" cy="20100"/>
            </a:xfrm>
            <a:custGeom>
              <a:rect b="b" l="l" r="r" t="t"/>
              <a:pathLst>
                <a:path extrusionOk="0" h="804" w="804">
                  <a:moveTo>
                    <a:pt x="411" y="0"/>
                  </a:moveTo>
                  <a:cubicBezTo>
                    <a:pt x="197" y="0"/>
                    <a:pt x="0" y="196"/>
                    <a:pt x="0" y="411"/>
                  </a:cubicBezTo>
                  <a:cubicBezTo>
                    <a:pt x="0" y="625"/>
                    <a:pt x="197" y="803"/>
                    <a:pt x="411" y="803"/>
                  </a:cubicBezTo>
                  <a:cubicBezTo>
                    <a:pt x="625" y="803"/>
                    <a:pt x="803" y="625"/>
                    <a:pt x="803" y="411"/>
                  </a:cubicBezTo>
                  <a:cubicBezTo>
                    <a:pt x="803" y="196"/>
                    <a:pt x="625" y="0"/>
                    <a:pt x="41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0" name="Google Shape;4920;p48"/>
            <p:cNvSpPr/>
            <p:nvPr/>
          </p:nvSpPr>
          <p:spPr>
            <a:xfrm>
              <a:off x="2085725" y="3659725"/>
              <a:ext cx="20100" cy="19675"/>
            </a:xfrm>
            <a:custGeom>
              <a:rect b="b" l="l" r="r" t="t"/>
              <a:pathLst>
                <a:path extrusionOk="0" h="787" w="804">
                  <a:moveTo>
                    <a:pt x="393" y="1"/>
                  </a:moveTo>
                  <a:cubicBezTo>
                    <a:pt x="179" y="1"/>
                    <a:pt x="0" y="179"/>
                    <a:pt x="0" y="394"/>
                  </a:cubicBezTo>
                  <a:cubicBezTo>
                    <a:pt x="0" y="625"/>
                    <a:pt x="179" y="786"/>
                    <a:pt x="393" y="786"/>
                  </a:cubicBezTo>
                  <a:cubicBezTo>
                    <a:pt x="625" y="786"/>
                    <a:pt x="803" y="625"/>
                    <a:pt x="803" y="394"/>
                  </a:cubicBezTo>
                  <a:cubicBezTo>
                    <a:pt x="803" y="179"/>
                    <a:pt x="625" y="1"/>
                    <a:pt x="393"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1" name="Google Shape;4921;p48"/>
            <p:cNvSpPr/>
            <p:nvPr/>
          </p:nvSpPr>
          <p:spPr>
            <a:xfrm>
              <a:off x="2088850" y="3612900"/>
              <a:ext cx="26775" cy="26800"/>
            </a:xfrm>
            <a:custGeom>
              <a:rect b="b" l="l" r="r" t="t"/>
              <a:pathLst>
                <a:path extrusionOk="0" h="1072" w="1071">
                  <a:moveTo>
                    <a:pt x="535" y="0"/>
                  </a:moveTo>
                  <a:cubicBezTo>
                    <a:pt x="250" y="0"/>
                    <a:pt x="0" y="250"/>
                    <a:pt x="0" y="536"/>
                  </a:cubicBezTo>
                  <a:cubicBezTo>
                    <a:pt x="0" y="839"/>
                    <a:pt x="250" y="1071"/>
                    <a:pt x="535" y="1071"/>
                  </a:cubicBezTo>
                  <a:cubicBezTo>
                    <a:pt x="839" y="1071"/>
                    <a:pt x="1071" y="839"/>
                    <a:pt x="1071" y="536"/>
                  </a:cubicBezTo>
                  <a:cubicBezTo>
                    <a:pt x="1071" y="250"/>
                    <a:pt x="839" y="0"/>
                    <a:pt x="53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2" name="Google Shape;4922;p48"/>
            <p:cNvSpPr/>
            <p:nvPr/>
          </p:nvSpPr>
          <p:spPr>
            <a:xfrm>
              <a:off x="1982675" y="3689625"/>
              <a:ext cx="186925" cy="202975"/>
            </a:xfrm>
            <a:custGeom>
              <a:rect b="b" l="l" r="r" t="t"/>
              <a:pathLst>
                <a:path extrusionOk="0" h="8119" w="7477">
                  <a:moveTo>
                    <a:pt x="6549" y="536"/>
                  </a:moveTo>
                  <a:cubicBezTo>
                    <a:pt x="6460" y="696"/>
                    <a:pt x="6388" y="928"/>
                    <a:pt x="6388" y="1196"/>
                  </a:cubicBezTo>
                  <a:lnTo>
                    <a:pt x="6388" y="1446"/>
                  </a:lnTo>
                  <a:cubicBezTo>
                    <a:pt x="5978" y="1285"/>
                    <a:pt x="5318" y="1053"/>
                    <a:pt x="4658" y="1053"/>
                  </a:cubicBezTo>
                  <a:cubicBezTo>
                    <a:pt x="3944" y="1053"/>
                    <a:pt x="3498" y="1178"/>
                    <a:pt x="3052" y="1303"/>
                  </a:cubicBezTo>
                  <a:cubicBezTo>
                    <a:pt x="2552" y="1428"/>
                    <a:pt x="2035" y="1571"/>
                    <a:pt x="1071" y="1588"/>
                  </a:cubicBezTo>
                  <a:lnTo>
                    <a:pt x="1071" y="1196"/>
                  </a:lnTo>
                  <a:cubicBezTo>
                    <a:pt x="1071" y="928"/>
                    <a:pt x="982" y="696"/>
                    <a:pt x="893" y="536"/>
                  </a:cubicBezTo>
                  <a:close/>
                  <a:moveTo>
                    <a:pt x="5585" y="2249"/>
                  </a:moveTo>
                  <a:lnTo>
                    <a:pt x="5585" y="2784"/>
                  </a:lnTo>
                  <a:lnTo>
                    <a:pt x="3997" y="2784"/>
                  </a:lnTo>
                  <a:lnTo>
                    <a:pt x="3997" y="2249"/>
                  </a:lnTo>
                  <a:close/>
                  <a:moveTo>
                    <a:pt x="5585" y="3319"/>
                  </a:moveTo>
                  <a:lnTo>
                    <a:pt x="5585" y="3854"/>
                  </a:lnTo>
                  <a:lnTo>
                    <a:pt x="3997" y="3854"/>
                  </a:lnTo>
                  <a:lnTo>
                    <a:pt x="3997" y="3319"/>
                  </a:lnTo>
                  <a:close/>
                  <a:moveTo>
                    <a:pt x="5585" y="4390"/>
                  </a:moveTo>
                  <a:lnTo>
                    <a:pt x="5585" y="4925"/>
                  </a:lnTo>
                  <a:lnTo>
                    <a:pt x="3997" y="4925"/>
                  </a:lnTo>
                  <a:lnTo>
                    <a:pt x="3997" y="4390"/>
                  </a:lnTo>
                  <a:close/>
                  <a:moveTo>
                    <a:pt x="5585" y="5442"/>
                  </a:moveTo>
                  <a:lnTo>
                    <a:pt x="5585" y="5978"/>
                  </a:lnTo>
                  <a:lnTo>
                    <a:pt x="3997" y="5978"/>
                  </a:lnTo>
                  <a:lnTo>
                    <a:pt x="3997" y="5442"/>
                  </a:lnTo>
                  <a:close/>
                  <a:moveTo>
                    <a:pt x="5585" y="6513"/>
                  </a:moveTo>
                  <a:lnTo>
                    <a:pt x="5585" y="7048"/>
                  </a:lnTo>
                  <a:lnTo>
                    <a:pt x="3997" y="7048"/>
                  </a:lnTo>
                  <a:lnTo>
                    <a:pt x="3997" y="6513"/>
                  </a:lnTo>
                  <a:close/>
                  <a:moveTo>
                    <a:pt x="268" y="0"/>
                  </a:moveTo>
                  <a:cubicBezTo>
                    <a:pt x="143" y="0"/>
                    <a:pt x="36" y="72"/>
                    <a:pt x="18" y="197"/>
                  </a:cubicBezTo>
                  <a:cubicBezTo>
                    <a:pt x="1" y="322"/>
                    <a:pt x="36" y="429"/>
                    <a:pt x="143" y="500"/>
                  </a:cubicBezTo>
                  <a:cubicBezTo>
                    <a:pt x="143" y="500"/>
                    <a:pt x="554" y="714"/>
                    <a:pt x="554" y="1196"/>
                  </a:cubicBezTo>
                  <a:lnTo>
                    <a:pt x="554" y="7316"/>
                  </a:lnTo>
                  <a:cubicBezTo>
                    <a:pt x="554" y="7762"/>
                    <a:pt x="911" y="8119"/>
                    <a:pt x="1339" y="8119"/>
                  </a:cubicBezTo>
                  <a:lnTo>
                    <a:pt x="6138" y="8119"/>
                  </a:lnTo>
                  <a:cubicBezTo>
                    <a:pt x="6567" y="8119"/>
                    <a:pt x="6924" y="7762"/>
                    <a:pt x="6924" y="7316"/>
                  </a:cubicBezTo>
                  <a:lnTo>
                    <a:pt x="6924" y="1196"/>
                  </a:lnTo>
                  <a:cubicBezTo>
                    <a:pt x="6924" y="714"/>
                    <a:pt x="7298" y="500"/>
                    <a:pt x="7316" y="500"/>
                  </a:cubicBezTo>
                  <a:cubicBezTo>
                    <a:pt x="7405" y="429"/>
                    <a:pt x="7477" y="322"/>
                    <a:pt x="7441" y="197"/>
                  </a:cubicBezTo>
                  <a:cubicBezTo>
                    <a:pt x="7405" y="72"/>
                    <a:pt x="7298" y="0"/>
                    <a:pt x="717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23" name="Google Shape;4923;p48"/>
          <p:cNvGrpSpPr/>
          <p:nvPr/>
        </p:nvGrpSpPr>
        <p:grpSpPr>
          <a:xfrm>
            <a:off x="8947735" y="3026500"/>
            <a:ext cx="178106" cy="398940"/>
            <a:chOff x="2397075" y="3602200"/>
            <a:chExt cx="134725" cy="292650"/>
          </a:xfrm>
        </p:grpSpPr>
        <p:sp>
          <p:nvSpPr>
            <p:cNvPr id="4924" name="Google Shape;4924;p48"/>
            <p:cNvSpPr/>
            <p:nvPr/>
          </p:nvSpPr>
          <p:spPr>
            <a:xfrm>
              <a:off x="2460850" y="3602200"/>
              <a:ext cx="20100" cy="20100"/>
            </a:xfrm>
            <a:custGeom>
              <a:rect b="b" l="l" r="r" t="t"/>
              <a:pathLst>
                <a:path extrusionOk="0" h="804" w="804">
                  <a:moveTo>
                    <a:pt x="411" y="0"/>
                  </a:moveTo>
                  <a:cubicBezTo>
                    <a:pt x="197" y="0"/>
                    <a:pt x="1" y="197"/>
                    <a:pt x="1" y="411"/>
                  </a:cubicBezTo>
                  <a:cubicBezTo>
                    <a:pt x="1" y="625"/>
                    <a:pt x="197" y="803"/>
                    <a:pt x="411" y="803"/>
                  </a:cubicBezTo>
                  <a:cubicBezTo>
                    <a:pt x="625" y="803"/>
                    <a:pt x="804" y="625"/>
                    <a:pt x="804" y="411"/>
                  </a:cubicBezTo>
                  <a:cubicBezTo>
                    <a:pt x="804" y="197"/>
                    <a:pt x="625" y="0"/>
                    <a:pt x="41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5" name="Google Shape;4925;p48"/>
            <p:cNvSpPr/>
            <p:nvPr/>
          </p:nvSpPr>
          <p:spPr>
            <a:xfrm>
              <a:off x="2477800" y="3632075"/>
              <a:ext cx="19675" cy="20100"/>
            </a:xfrm>
            <a:custGeom>
              <a:rect b="b" l="l" r="r" t="t"/>
              <a:pathLst>
                <a:path extrusionOk="0" h="804" w="787">
                  <a:moveTo>
                    <a:pt x="393" y="1"/>
                  </a:moveTo>
                  <a:cubicBezTo>
                    <a:pt x="179" y="1"/>
                    <a:pt x="1" y="197"/>
                    <a:pt x="1" y="411"/>
                  </a:cubicBezTo>
                  <a:cubicBezTo>
                    <a:pt x="1" y="625"/>
                    <a:pt x="179" y="804"/>
                    <a:pt x="393" y="804"/>
                  </a:cubicBezTo>
                  <a:cubicBezTo>
                    <a:pt x="625" y="804"/>
                    <a:pt x="786" y="625"/>
                    <a:pt x="786" y="411"/>
                  </a:cubicBezTo>
                  <a:cubicBezTo>
                    <a:pt x="786" y="197"/>
                    <a:pt x="625" y="1"/>
                    <a:pt x="393"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6" name="Google Shape;4926;p48"/>
            <p:cNvSpPr/>
            <p:nvPr/>
          </p:nvSpPr>
          <p:spPr>
            <a:xfrm>
              <a:off x="2441225" y="3625400"/>
              <a:ext cx="19650" cy="20075"/>
            </a:xfrm>
            <a:custGeom>
              <a:rect b="b" l="l" r="r" t="t"/>
              <a:pathLst>
                <a:path extrusionOk="0" h="803" w="786">
                  <a:moveTo>
                    <a:pt x="393" y="0"/>
                  </a:moveTo>
                  <a:cubicBezTo>
                    <a:pt x="179" y="0"/>
                    <a:pt x="1" y="196"/>
                    <a:pt x="1" y="410"/>
                  </a:cubicBezTo>
                  <a:cubicBezTo>
                    <a:pt x="1" y="625"/>
                    <a:pt x="179" y="803"/>
                    <a:pt x="393" y="803"/>
                  </a:cubicBezTo>
                  <a:cubicBezTo>
                    <a:pt x="625" y="803"/>
                    <a:pt x="786" y="625"/>
                    <a:pt x="786" y="410"/>
                  </a:cubicBezTo>
                  <a:cubicBezTo>
                    <a:pt x="786" y="196"/>
                    <a:pt x="625" y="0"/>
                    <a:pt x="39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7" name="Google Shape;4927;p48"/>
            <p:cNvSpPr/>
            <p:nvPr/>
          </p:nvSpPr>
          <p:spPr>
            <a:xfrm>
              <a:off x="2444350" y="3658850"/>
              <a:ext cx="26800" cy="26325"/>
            </a:xfrm>
            <a:custGeom>
              <a:rect b="b" l="l" r="r" t="t"/>
              <a:pathLst>
                <a:path extrusionOk="0" h="1053" w="1072">
                  <a:moveTo>
                    <a:pt x="536" y="0"/>
                  </a:moveTo>
                  <a:cubicBezTo>
                    <a:pt x="251" y="0"/>
                    <a:pt x="1" y="232"/>
                    <a:pt x="1" y="536"/>
                  </a:cubicBezTo>
                  <a:cubicBezTo>
                    <a:pt x="1" y="821"/>
                    <a:pt x="251" y="1053"/>
                    <a:pt x="536" y="1053"/>
                  </a:cubicBezTo>
                  <a:cubicBezTo>
                    <a:pt x="839" y="1053"/>
                    <a:pt x="1071" y="821"/>
                    <a:pt x="1071" y="536"/>
                  </a:cubicBezTo>
                  <a:cubicBezTo>
                    <a:pt x="1071" y="232"/>
                    <a:pt x="839" y="0"/>
                    <a:pt x="53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28" name="Google Shape;4928;p48"/>
            <p:cNvSpPr/>
            <p:nvPr/>
          </p:nvSpPr>
          <p:spPr>
            <a:xfrm>
              <a:off x="2397075" y="3691850"/>
              <a:ext cx="134725" cy="203000"/>
            </a:xfrm>
            <a:custGeom>
              <a:rect b="b" l="l" r="r" t="t"/>
              <a:pathLst>
                <a:path extrusionOk="0" h="8120" w="5389">
                  <a:moveTo>
                    <a:pt x="3408" y="536"/>
                  </a:moveTo>
                  <a:cubicBezTo>
                    <a:pt x="3301" y="714"/>
                    <a:pt x="3230" y="928"/>
                    <a:pt x="3230" y="1196"/>
                  </a:cubicBezTo>
                  <a:lnTo>
                    <a:pt x="3230" y="1731"/>
                  </a:lnTo>
                  <a:lnTo>
                    <a:pt x="2159" y="1731"/>
                  </a:lnTo>
                  <a:lnTo>
                    <a:pt x="2159" y="1196"/>
                  </a:lnTo>
                  <a:cubicBezTo>
                    <a:pt x="2159" y="928"/>
                    <a:pt x="2088" y="714"/>
                    <a:pt x="1999" y="536"/>
                  </a:cubicBezTo>
                  <a:close/>
                  <a:moveTo>
                    <a:pt x="1356" y="1"/>
                  </a:moveTo>
                  <a:cubicBezTo>
                    <a:pt x="1267" y="1"/>
                    <a:pt x="1160" y="72"/>
                    <a:pt x="1107" y="161"/>
                  </a:cubicBezTo>
                  <a:cubicBezTo>
                    <a:pt x="1053" y="286"/>
                    <a:pt x="1089" y="447"/>
                    <a:pt x="1232" y="518"/>
                  </a:cubicBezTo>
                  <a:cubicBezTo>
                    <a:pt x="1232" y="518"/>
                    <a:pt x="1624" y="732"/>
                    <a:pt x="1624" y="1196"/>
                  </a:cubicBezTo>
                  <a:lnTo>
                    <a:pt x="1624" y="3551"/>
                  </a:lnTo>
                  <a:lnTo>
                    <a:pt x="107" y="6995"/>
                  </a:lnTo>
                  <a:cubicBezTo>
                    <a:pt x="0" y="7245"/>
                    <a:pt x="18" y="7530"/>
                    <a:pt x="161" y="7762"/>
                  </a:cubicBezTo>
                  <a:cubicBezTo>
                    <a:pt x="322" y="7976"/>
                    <a:pt x="571" y="8119"/>
                    <a:pt x="821" y="8119"/>
                  </a:cubicBezTo>
                  <a:lnTo>
                    <a:pt x="4550" y="8119"/>
                  </a:lnTo>
                  <a:cubicBezTo>
                    <a:pt x="4818" y="8119"/>
                    <a:pt x="5068" y="7976"/>
                    <a:pt x="5210" y="7762"/>
                  </a:cubicBezTo>
                  <a:cubicBezTo>
                    <a:pt x="5371" y="7530"/>
                    <a:pt x="5389" y="7245"/>
                    <a:pt x="5282" y="6995"/>
                  </a:cubicBezTo>
                  <a:lnTo>
                    <a:pt x="3747" y="3551"/>
                  </a:lnTo>
                  <a:lnTo>
                    <a:pt x="3747" y="1196"/>
                  </a:lnTo>
                  <a:cubicBezTo>
                    <a:pt x="3747" y="732"/>
                    <a:pt x="4140" y="536"/>
                    <a:pt x="4158" y="518"/>
                  </a:cubicBezTo>
                  <a:cubicBezTo>
                    <a:pt x="4283" y="447"/>
                    <a:pt x="4336" y="286"/>
                    <a:pt x="4283" y="161"/>
                  </a:cubicBezTo>
                  <a:cubicBezTo>
                    <a:pt x="4211" y="72"/>
                    <a:pt x="4122" y="1"/>
                    <a:pt x="4015"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29" name="Google Shape;4929;p48"/>
          <p:cNvGrpSpPr/>
          <p:nvPr/>
        </p:nvGrpSpPr>
        <p:grpSpPr>
          <a:xfrm>
            <a:off x="2581850" y="3710924"/>
            <a:ext cx="246520" cy="383741"/>
            <a:chOff x="2717350" y="3603525"/>
            <a:chExt cx="186475" cy="281500"/>
          </a:xfrm>
        </p:grpSpPr>
        <p:sp>
          <p:nvSpPr>
            <p:cNvPr id="4930" name="Google Shape;4930;p48"/>
            <p:cNvSpPr/>
            <p:nvPr/>
          </p:nvSpPr>
          <p:spPr>
            <a:xfrm>
              <a:off x="2741875" y="3786425"/>
              <a:ext cx="60250" cy="35250"/>
            </a:xfrm>
            <a:custGeom>
              <a:rect b="b" l="l" r="r" t="t"/>
              <a:pathLst>
                <a:path extrusionOk="0" h="1410" w="2410">
                  <a:moveTo>
                    <a:pt x="197" y="0"/>
                  </a:moveTo>
                  <a:lnTo>
                    <a:pt x="1" y="500"/>
                  </a:lnTo>
                  <a:lnTo>
                    <a:pt x="2213" y="1410"/>
                  </a:lnTo>
                  <a:lnTo>
                    <a:pt x="2410" y="910"/>
                  </a:lnTo>
                  <a:lnTo>
                    <a:pt x="197"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31" name="Google Shape;4931;p48"/>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32" name="Google Shape;4932;p48"/>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33" name="Google Shape;4933;p48"/>
            <p:cNvSpPr/>
            <p:nvPr/>
          </p:nvSpPr>
          <p:spPr>
            <a:xfrm>
              <a:off x="2717350" y="3603525"/>
              <a:ext cx="186475" cy="281500"/>
            </a:xfrm>
            <a:custGeom>
              <a:rect b="b" l="l" r="r" t="t"/>
              <a:pathLst>
                <a:path extrusionOk="0" h="11260" w="7459">
                  <a:moveTo>
                    <a:pt x="4657" y="4337"/>
                  </a:moveTo>
                  <a:cubicBezTo>
                    <a:pt x="5103" y="4337"/>
                    <a:pt x="5460" y="4711"/>
                    <a:pt x="5460" y="5139"/>
                  </a:cubicBezTo>
                  <a:cubicBezTo>
                    <a:pt x="5460" y="5586"/>
                    <a:pt x="5103" y="5942"/>
                    <a:pt x="4657" y="5942"/>
                  </a:cubicBezTo>
                  <a:cubicBezTo>
                    <a:pt x="4229" y="5942"/>
                    <a:pt x="3854" y="5586"/>
                    <a:pt x="3854" y="5139"/>
                  </a:cubicBezTo>
                  <a:cubicBezTo>
                    <a:pt x="3854" y="4711"/>
                    <a:pt x="4229" y="4337"/>
                    <a:pt x="4657" y="4337"/>
                  </a:cubicBezTo>
                  <a:close/>
                  <a:moveTo>
                    <a:pt x="5086" y="1"/>
                  </a:moveTo>
                  <a:lnTo>
                    <a:pt x="4800" y="715"/>
                  </a:lnTo>
                  <a:lnTo>
                    <a:pt x="4425" y="554"/>
                  </a:lnTo>
                  <a:lnTo>
                    <a:pt x="2177" y="5978"/>
                  </a:lnTo>
                  <a:cubicBezTo>
                    <a:pt x="2070" y="6246"/>
                    <a:pt x="2106" y="6531"/>
                    <a:pt x="2284" y="6745"/>
                  </a:cubicBezTo>
                  <a:lnTo>
                    <a:pt x="2142" y="7102"/>
                  </a:lnTo>
                  <a:lnTo>
                    <a:pt x="2873" y="7405"/>
                  </a:lnTo>
                  <a:lnTo>
                    <a:pt x="3016" y="7066"/>
                  </a:lnTo>
                  <a:cubicBezTo>
                    <a:pt x="3301" y="7013"/>
                    <a:pt x="3533" y="6852"/>
                    <a:pt x="3658" y="6585"/>
                  </a:cubicBezTo>
                  <a:lnTo>
                    <a:pt x="3801" y="6210"/>
                  </a:lnTo>
                  <a:lnTo>
                    <a:pt x="5621" y="6210"/>
                  </a:lnTo>
                  <a:cubicBezTo>
                    <a:pt x="5692" y="6460"/>
                    <a:pt x="5728" y="6727"/>
                    <a:pt x="5728" y="6995"/>
                  </a:cubicBezTo>
                  <a:cubicBezTo>
                    <a:pt x="5728" y="8762"/>
                    <a:pt x="4301" y="10189"/>
                    <a:pt x="2534" y="10189"/>
                  </a:cubicBezTo>
                  <a:lnTo>
                    <a:pt x="0" y="10189"/>
                  </a:lnTo>
                  <a:lnTo>
                    <a:pt x="0" y="10992"/>
                  </a:lnTo>
                  <a:lnTo>
                    <a:pt x="0" y="11259"/>
                  </a:lnTo>
                  <a:lnTo>
                    <a:pt x="7459" y="11259"/>
                  </a:lnTo>
                  <a:lnTo>
                    <a:pt x="7459" y="10992"/>
                  </a:lnTo>
                  <a:lnTo>
                    <a:pt x="7459" y="10189"/>
                  </a:lnTo>
                  <a:lnTo>
                    <a:pt x="4925" y="10189"/>
                  </a:lnTo>
                  <a:cubicBezTo>
                    <a:pt x="5889" y="9457"/>
                    <a:pt x="6513" y="8298"/>
                    <a:pt x="6513" y="6995"/>
                  </a:cubicBezTo>
                  <a:cubicBezTo>
                    <a:pt x="6513" y="5657"/>
                    <a:pt x="5853" y="4461"/>
                    <a:pt x="4818" y="3748"/>
                  </a:cubicBezTo>
                  <a:lnTo>
                    <a:pt x="5889" y="1161"/>
                  </a:lnTo>
                  <a:lnTo>
                    <a:pt x="5532" y="1018"/>
                  </a:lnTo>
                  <a:lnTo>
                    <a:pt x="5817" y="286"/>
                  </a:lnTo>
                  <a:lnTo>
                    <a:pt x="508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934" name="Google Shape;4934;p48"/>
          <p:cNvSpPr/>
          <p:nvPr/>
        </p:nvSpPr>
        <p:spPr>
          <a:xfrm>
            <a:off x="9383691" y="3050995"/>
            <a:ext cx="387478" cy="335143"/>
          </a:xfrm>
          <a:custGeom>
            <a:rect b="b" l="l" r="r" t="t"/>
            <a:pathLst>
              <a:path extrusionOk="0" h="9834" w="11724">
                <a:moveTo>
                  <a:pt x="3515" y="520"/>
                </a:moveTo>
                <a:cubicBezTo>
                  <a:pt x="3480" y="627"/>
                  <a:pt x="3462" y="769"/>
                  <a:pt x="3462" y="930"/>
                </a:cubicBezTo>
                <a:lnTo>
                  <a:pt x="3462" y="2125"/>
                </a:lnTo>
                <a:cubicBezTo>
                  <a:pt x="3462" y="2125"/>
                  <a:pt x="3194" y="1983"/>
                  <a:pt x="2927" y="1983"/>
                </a:cubicBezTo>
                <a:cubicBezTo>
                  <a:pt x="2677" y="1983"/>
                  <a:pt x="2409" y="2125"/>
                  <a:pt x="2409" y="2125"/>
                </a:cubicBezTo>
                <a:lnTo>
                  <a:pt x="2409" y="930"/>
                </a:lnTo>
                <a:cubicBezTo>
                  <a:pt x="2409" y="769"/>
                  <a:pt x="2391" y="627"/>
                  <a:pt x="2374" y="520"/>
                </a:cubicBezTo>
                <a:close/>
                <a:moveTo>
                  <a:pt x="6442" y="520"/>
                </a:moveTo>
                <a:cubicBezTo>
                  <a:pt x="6406" y="627"/>
                  <a:pt x="6388" y="769"/>
                  <a:pt x="6388" y="930"/>
                </a:cubicBezTo>
                <a:lnTo>
                  <a:pt x="6388" y="2125"/>
                </a:lnTo>
                <a:cubicBezTo>
                  <a:pt x="6388" y="2125"/>
                  <a:pt x="6138" y="1983"/>
                  <a:pt x="5871" y="1983"/>
                </a:cubicBezTo>
                <a:cubicBezTo>
                  <a:pt x="5603" y="1983"/>
                  <a:pt x="5335" y="2125"/>
                  <a:pt x="5335" y="2125"/>
                </a:cubicBezTo>
                <a:lnTo>
                  <a:pt x="5335" y="930"/>
                </a:lnTo>
                <a:cubicBezTo>
                  <a:pt x="5335" y="769"/>
                  <a:pt x="5318" y="627"/>
                  <a:pt x="5300" y="520"/>
                </a:cubicBezTo>
                <a:close/>
                <a:moveTo>
                  <a:pt x="9368" y="520"/>
                </a:moveTo>
                <a:cubicBezTo>
                  <a:pt x="9350" y="627"/>
                  <a:pt x="9332" y="769"/>
                  <a:pt x="9332" y="930"/>
                </a:cubicBezTo>
                <a:lnTo>
                  <a:pt x="9332" y="2125"/>
                </a:lnTo>
                <a:cubicBezTo>
                  <a:pt x="9332" y="2125"/>
                  <a:pt x="9065" y="1983"/>
                  <a:pt x="8797" y="1983"/>
                </a:cubicBezTo>
                <a:cubicBezTo>
                  <a:pt x="8529" y="1983"/>
                  <a:pt x="8262" y="2125"/>
                  <a:pt x="8262" y="2125"/>
                </a:cubicBezTo>
                <a:lnTo>
                  <a:pt x="8262" y="930"/>
                </a:lnTo>
                <a:cubicBezTo>
                  <a:pt x="8262" y="769"/>
                  <a:pt x="8244" y="627"/>
                  <a:pt x="8226" y="520"/>
                </a:cubicBezTo>
                <a:close/>
                <a:moveTo>
                  <a:pt x="10653" y="3321"/>
                </a:moveTo>
                <a:lnTo>
                  <a:pt x="10653" y="9048"/>
                </a:lnTo>
                <a:lnTo>
                  <a:pt x="1071" y="9048"/>
                </a:lnTo>
                <a:lnTo>
                  <a:pt x="1071" y="3321"/>
                </a:lnTo>
                <a:lnTo>
                  <a:pt x="1874" y="3321"/>
                </a:lnTo>
                <a:lnTo>
                  <a:pt x="1874" y="7443"/>
                </a:lnTo>
                <a:cubicBezTo>
                  <a:pt x="1874" y="8031"/>
                  <a:pt x="2356" y="8513"/>
                  <a:pt x="2927" y="8513"/>
                </a:cubicBezTo>
                <a:cubicBezTo>
                  <a:pt x="3533" y="8513"/>
                  <a:pt x="3997" y="8031"/>
                  <a:pt x="3997" y="7443"/>
                </a:cubicBezTo>
                <a:lnTo>
                  <a:pt x="3997" y="3321"/>
                </a:lnTo>
                <a:lnTo>
                  <a:pt x="4800" y="3321"/>
                </a:lnTo>
                <a:lnTo>
                  <a:pt x="4800" y="7443"/>
                </a:lnTo>
                <a:cubicBezTo>
                  <a:pt x="4800" y="8031"/>
                  <a:pt x="5282" y="8513"/>
                  <a:pt x="5871" y="8513"/>
                </a:cubicBezTo>
                <a:cubicBezTo>
                  <a:pt x="6459" y="8513"/>
                  <a:pt x="6923" y="8031"/>
                  <a:pt x="6923" y="7443"/>
                </a:cubicBezTo>
                <a:lnTo>
                  <a:pt x="6923" y="3321"/>
                </a:lnTo>
                <a:lnTo>
                  <a:pt x="7726" y="3321"/>
                </a:lnTo>
                <a:lnTo>
                  <a:pt x="7726" y="7443"/>
                </a:lnTo>
                <a:cubicBezTo>
                  <a:pt x="7726" y="8031"/>
                  <a:pt x="8208" y="8513"/>
                  <a:pt x="8797" y="8513"/>
                </a:cubicBezTo>
                <a:cubicBezTo>
                  <a:pt x="9386" y="8513"/>
                  <a:pt x="9850" y="8031"/>
                  <a:pt x="9850" y="7443"/>
                </a:cubicBezTo>
                <a:lnTo>
                  <a:pt x="9850" y="3321"/>
                </a:lnTo>
                <a:close/>
                <a:moveTo>
                  <a:pt x="1861" y="0"/>
                </a:moveTo>
                <a:cubicBezTo>
                  <a:pt x="1718" y="0"/>
                  <a:pt x="1623" y="118"/>
                  <a:pt x="1606" y="252"/>
                </a:cubicBezTo>
                <a:cubicBezTo>
                  <a:pt x="1606" y="359"/>
                  <a:pt x="1695" y="484"/>
                  <a:pt x="1803" y="520"/>
                </a:cubicBezTo>
                <a:cubicBezTo>
                  <a:pt x="1820" y="537"/>
                  <a:pt x="1874" y="645"/>
                  <a:pt x="1874" y="930"/>
                </a:cubicBezTo>
                <a:lnTo>
                  <a:pt x="1874" y="2786"/>
                </a:lnTo>
                <a:lnTo>
                  <a:pt x="1071" y="2786"/>
                </a:lnTo>
                <a:lnTo>
                  <a:pt x="1071" y="1590"/>
                </a:lnTo>
                <a:lnTo>
                  <a:pt x="536" y="1590"/>
                </a:lnTo>
                <a:lnTo>
                  <a:pt x="536" y="9048"/>
                </a:lnTo>
                <a:lnTo>
                  <a:pt x="0" y="9048"/>
                </a:lnTo>
                <a:lnTo>
                  <a:pt x="0" y="9833"/>
                </a:lnTo>
                <a:lnTo>
                  <a:pt x="11723" y="9833"/>
                </a:lnTo>
                <a:lnTo>
                  <a:pt x="11723" y="9048"/>
                </a:lnTo>
                <a:lnTo>
                  <a:pt x="11188" y="9048"/>
                </a:lnTo>
                <a:lnTo>
                  <a:pt x="11188" y="1590"/>
                </a:lnTo>
                <a:lnTo>
                  <a:pt x="10653" y="1590"/>
                </a:lnTo>
                <a:lnTo>
                  <a:pt x="10653" y="2786"/>
                </a:lnTo>
                <a:lnTo>
                  <a:pt x="9850" y="2786"/>
                </a:lnTo>
                <a:lnTo>
                  <a:pt x="9850" y="930"/>
                </a:lnTo>
                <a:cubicBezTo>
                  <a:pt x="9850" y="645"/>
                  <a:pt x="9921" y="537"/>
                  <a:pt x="9921" y="520"/>
                </a:cubicBezTo>
                <a:cubicBezTo>
                  <a:pt x="10046" y="484"/>
                  <a:pt x="10117" y="377"/>
                  <a:pt x="10117" y="252"/>
                </a:cubicBezTo>
                <a:cubicBezTo>
                  <a:pt x="10117" y="118"/>
                  <a:pt x="10024" y="0"/>
                  <a:pt x="9880" y="0"/>
                </a:cubicBezTo>
                <a:cubicBezTo>
                  <a:pt x="9870" y="0"/>
                  <a:pt x="9860" y="1"/>
                  <a:pt x="9850" y="2"/>
                </a:cubicBezTo>
                <a:lnTo>
                  <a:pt x="7744" y="2"/>
                </a:lnTo>
                <a:cubicBezTo>
                  <a:pt x="7735" y="1"/>
                  <a:pt x="7726" y="0"/>
                  <a:pt x="7717" y="0"/>
                </a:cubicBezTo>
                <a:cubicBezTo>
                  <a:pt x="7586" y="0"/>
                  <a:pt x="7475" y="118"/>
                  <a:pt x="7459" y="252"/>
                </a:cubicBezTo>
                <a:cubicBezTo>
                  <a:pt x="7459" y="359"/>
                  <a:pt x="7548" y="484"/>
                  <a:pt x="7655" y="520"/>
                </a:cubicBezTo>
                <a:cubicBezTo>
                  <a:pt x="7673" y="537"/>
                  <a:pt x="7726" y="645"/>
                  <a:pt x="7726" y="930"/>
                </a:cubicBezTo>
                <a:lnTo>
                  <a:pt x="7726" y="2786"/>
                </a:lnTo>
                <a:lnTo>
                  <a:pt x="6923" y="2786"/>
                </a:lnTo>
                <a:lnTo>
                  <a:pt x="6923" y="930"/>
                </a:lnTo>
                <a:cubicBezTo>
                  <a:pt x="6923" y="645"/>
                  <a:pt x="6995" y="537"/>
                  <a:pt x="6995" y="520"/>
                </a:cubicBezTo>
                <a:cubicBezTo>
                  <a:pt x="7120" y="484"/>
                  <a:pt x="7191" y="377"/>
                  <a:pt x="7191" y="252"/>
                </a:cubicBezTo>
                <a:cubicBezTo>
                  <a:pt x="7191" y="118"/>
                  <a:pt x="7097" y="0"/>
                  <a:pt x="6954" y="0"/>
                </a:cubicBezTo>
                <a:cubicBezTo>
                  <a:pt x="6944" y="0"/>
                  <a:pt x="6934" y="1"/>
                  <a:pt x="6923" y="2"/>
                </a:cubicBezTo>
                <a:lnTo>
                  <a:pt x="4818" y="2"/>
                </a:lnTo>
                <a:cubicBezTo>
                  <a:pt x="4808" y="1"/>
                  <a:pt x="4798" y="0"/>
                  <a:pt x="4788" y="0"/>
                </a:cubicBezTo>
                <a:cubicBezTo>
                  <a:pt x="4644" y="0"/>
                  <a:pt x="4549" y="118"/>
                  <a:pt x="4532" y="252"/>
                </a:cubicBezTo>
                <a:cubicBezTo>
                  <a:pt x="4532" y="359"/>
                  <a:pt x="4622" y="484"/>
                  <a:pt x="4729" y="520"/>
                </a:cubicBezTo>
                <a:cubicBezTo>
                  <a:pt x="4747" y="537"/>
                  <a:pt x="4800" y="645"/>
                  <a:pt x="4800" y="930"/>
                </a:cubicBezTo>
                <a:lnTo>
                  <a:pt x="4800" y="2786"/>
                </a:lnTo>
                <a:lnTo>
                  <a:pt x="3997" y="2786"/>
                </a:lnTo>
                <a:lnTo>
                  <a:pt x="3997" y="930"/>
                </a:lnTo>
                <a:cubicBezTo>
                  <a:pt x="3997" y="645"/>
                  <a:pt x="4051" y="537"/>
                  <a:pt x="4069" y="520"/>
                </a:cubicBezTo>
                <a:cubicBezTo>
                  <a:pt x="4193" y="484"/>
                  <a:pt x="4265" y="377"/>
                  <a:pt x="4265" y="252"/>
                </a:cubicBezTo>
                <a:cubicBezTo>
                  <a:pt x="4265" y="118"/>
                  <a:pt x="4171" y="0"/>
                  <a:pt x="4028" y="0"/>
                </a:cubicBezTo>
                <a:cubicBezTo>
                  <a:pt x="4018" y="0"/>
                  <a:pt x="4008" y="1"/>
                  <a:pt x="3997" y="2"/>
                </a:cubicBezTo>
                <a:lnTo>
                  <a:pt x="1892" y="2"/>
                </a:lnTo>
                <a:cubicBezTo>
                  <a:pt x="1881" y="1"/>
                  <a:pt x="1871" y="0"/>
                  <a:pt x="186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935" name="Google Shape;4935;p48"/>
          <p:cNvGrpSpPr/>
          <p:nvPr/>
        </p:nvGrpSpPr>
        <p:grpSpPr>
          <a:xfrm>
            <a:off x="3024770" y="3721267"/>
            <a:ext cx="332053" cy="363054"/>
            <a:chOff x="3927075" y="3612900"/>
            <a:chExt cx="251175" cy="266325"/>
          </a:xfrm>
        </p:grpSpPr>
        <p:sp>
          <p:nvSpPr>
            <p:cNvPr id="4936" name="Google Shape;4936;p48"/>
            <p:cNvSpPr/>
            <p:nvPr/>
          </p:nvSpPr>
          <p:spPr>
            <a:xfrm>
              <a:off x="4031450" y="3726200"/>
              <a:ext cx="40175" cy="39725"/>
            </a:xfrm>
            <a:custGeom>
              <a:rect b="b" l="l" r="r" t="t"/>
              <a:pathLst>
                <a:path extrusionOk="0" h="1589" w="1607">
                  <a:moveTo>
                    <a:pt x="804" y="1"/>
                  </a:moveTo>
                  <a:cubicBezTo>
                    <a:pt x="358" y="1"/>
                    <a:pt x="1" y="357"/>
                    <a:pt x="1" y="786"/>
                  </a:cubicBezTo>
                  <a:cubicBezTo>
                    <a:pt x="1" y="1232"/>
                    <a:pt x="358" y="1589"/>
                    <a:pt x="804" y="1589"/>
                  </a:cubicBezTo>
                  <a:cubicBezTo>
                    <a:pt x="1250" y="1589"/>
                    <a:pt x="1607" y="1232"/>
                    <a:pt x="1607" y="786"/>
                  </a:cubicBezTo>
                  <a:cubicBezTo>
                    <a:pt x="1607" y="357"/>
                    <a:pt x="1250" y="1"/>
                    <a:pt x="80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37" name="Google Shape;4937;p48"/>
            <p:cNvSpPr/>
            <p:nvPr/>
          </p:nvSpPr>
          <p:spPr>
            <a:xfrm>
              <a:off x="3927075" y="3612900"/>
              <a:ext cx="251175" cy="266325"/>
            </a:xfrm>
            <a:custGeom>
              <a:rect b="b" l="l" r="r" t="t"/>
              <a:pathLst>
                <a:path extrusionOk="0" h="10653" w="10047">
                  <a:moveTo>
                    <a:pt x="4979" y="536"/>
                  </a:moveTo>
                  <a:cubicBezTo>
                    <a:pt x="5389" y="536"/>
                    <a:pt x="5889" y="1249"/>
                    <a:pt x="6228" y="2463"/>
                  </a:cubicBezTo>
                  <a:cubicBezTo>
                    <a:pt x="5853" y="2606"/>
                    <a:pt x="5425" y="2766"/>
                    <a:pt x="5014" y="2945"/>
                  </a:cubicBezTo>
                  <a:cubicBezTo>
                    <a:pt x="4586" y="2748"/>
                    <a:pt x="4158" y="2570"/>
                    <a:pt x="3748" y="2445"/>
                  </a:cubicBezTo>
                  <a:cubicBezTo>
                    <a:pt x="4069" y="1232"/>
                    <a:pt x="4586" y="536"/>
                    <a:pt x="4979" y="536"/>
                  </a:cubicBezTo>
                  <a:close/>
                  <a:moveTo>
                    <a:pt x="6353" y="2980"/>
                  </a:moveTo>
                  <a:cubicBezTo>
                    <a:pt x="6406" y="3230"/>
                    <a:pt x="6442" y="3480"/>
                    <a:pt x="6478" y="3747"/>
                  </a:cubicBezTo>
                  <a:cubicBezTo>
                    <a:pt x="6335" y="3658"/>
                    <a:pt x="6210" y="3569"/>
                    <a:pt x="6049" y="3480"/>
                  </a:cubicBezTo>
                  <a:cubicBezTo>
                    <a:pt x="5907" y="3408"/>
                    <a:pt x="5782" y="3337"/>
                    <a:pt x="5639" y="3248"/>
                  </a:cubicBezTo>
                  <a:cubicBezTo>
                    <a:pt x="5871" y="3141"/>
                    <a:pt x="6121" y="3069"/>
                    <a:pt x="6353" y="2980"/>
                  </a:cubicBezTo>
                  <a:close/>
                  <a:moveTo>
                    <a:pt x="3605" y="2962"/>
                  </a:moveTo>
                  <a:cubicBezTo>
                    <a:pt x="3855" y="3034"/>
                    <a:pt x="4122" y="3141"/>
                    <a:pt x="4390" y="3248"/>
                  </a:cubicBezTo>
                  <a:cubicBezTo>
                    <a:pt x="4265" y="3319"/>
                    <a:pt x="4122" y="3391"/>
                    <a:pt x="3980" y="3480"/>
                  </a:cubicBezTo>
                  <a:cubicBezTo>
                    <a:pt x="3819" y="3587"/>
                    <a:pt x="3658" y="3694"/>
                    <a:pt x="3480" y="3801"/>
                  </a:cubicBezTo>
                  <a:cubicBezTo>
                    <a:pt x="3516" y="3498"/>
                    <a:pt x="3551" y="3230"/>
                    <a:pt x="3605" y="2962"/>
                  </a:cubicBezTo>
                  <a:close/>
                  <a:moveTo>
                    <a:pt x="1785" y="2623"/>
                  </a:moveTo>
                  <a:cubicBezTo>
                    <a:pt x="2178" y="2623"/>
                    <a:pt x="2606" y="2695"/>
                    <a:pt x="3087" y="2820"/>
                  </a:cubicBezTo>
                  <a:cubicBezTo>
                    <a:pt x="2998" y="3230"/>
                    <a:pt x="2927" y="3712"/>
                    <a:pt x="2891" y="4194"/>
                  </a:cubicBezTo>
                  <a:cubicBezTo>
                    <a:pt x="2517" y="4461"/>
                    <a:pt x="2178" y="4711"/>
                    <a:pt x="1892" y="4996"/>
                  </a:cubicBezTo>
                  <a:cubicBezTo>
                    <a:pt x="1000" y="4086"/>
                    <a:pt x="625" y="3284"/>
                    <a:pt x="821" y="2927"/>
                  </a:cubicBezTo>
                  <a:cubicBezTo>
                    <a:pt x="946" y="2730"/>
                    <a:pt x="1285" y="2623"/>
                    <a:pt x="1785" y="2623"/>
                  </a:cubicBezTo>
                  <a:close/>
                  <a:moveTo>
                    <a:pt x="8244" y="2623"/>
                  </a:moveTo>
                  <a:cubicBezTo>
                    <a:pt x="8726" y="2623"/>
                    <a:pt x="9083" y="2748"/>
                    <a:pt x="9208" y="2927"/>
                  </a:cubicBezTo>
                  <a:cubicBezTo>
                    <a:pt x="9404" y="3284"/>
                    <a:pt x="9047" y="4086"/>
                    <a:pt x="8137" y="4996"/>
                  </a:cubicBezTo>
                  <a:cubicBezTo>
                    <a:pt x="7816" y="4693"/>
                    <a:pt x="7459" y="4408"/>
                    <a:pt x="7049" y="4122"/>
                  </a:cubicBezTo>
                  <a:cubicBezTo>
                    <a:pt x="7013" y="3676"/>
                    <a:pt x="6941" y="3230"/>
                    <a:pt x="6852" y="2837"/>
                  </a:cubicBezTo>
                  <a:cubicBezTo>
                    <a:pt x="7352" y="2695"/>
                    <a:pt x="7851" y="2623"/>
                    <a:pt x="8244" y="2623"/>
                  </a:cubicBezTo>
                  <a:close/>
                  <a:moveTo>
                    <a:pt x="2856" y="4872"/>
                  </a:moveTo>
                  <a:cubicBezTo>
                    <a:pt x="2856" y="5032"/>
                    <a:pt x="2856" y="5175"/>
                    <a:pt x="2856" y="5318"/>
                  </a:cubicBezTo>
                  <a:cubicBezTo>
                    <a:pt x="2856" y="5496"/>
                    <a:pt x="2856" y="5674"/>
                    <a:pt x="2856" y="5835"/>
                  </a:cubicBezTo>
                  <a:cubicBezTo>
                    <a:pt x="2659" y="5674"/>
                    <a:pt x="2463" y="5514"/>
                    <a:pt x="2285" y="5353"/>
                  </a:cubicBezTo>
                  <a:cubicBezTo>
                    <a:pt x="2463" y="5193"/>
                    <a:pt x="2659" y="5032"/>
                    <a:pt x="2856" y="4872"/>
                  </a:cubicBezTo>
                  <a:close/>
                  <a:moveTo>
                    <a:pt x="7102" y="4818"/>
                  </a:moveTo>
                  <a:cubicBezTo>
                    <a:pt x="7334" y="5014"/>
                    <a:pt x="7548" y="5193"/>
                    <a:pt x="7744" y="5371"/>
                  </a:cubicBezTo>
                  <a:cubicBezTo>
                    <a:pt x="7548" y="5550"/>
                    <a:pt x="7334" y="5728"/>
                    <a:pt x="7102" y="5906"/>
                  </a:cubicBezTo>
                  <a:cubicBezTo>
                    <a:pt x="7102" y="5710"/>
                    <a:pt x="7102" y="5532"/>
                    <a:pt x="7102" y="5335"/>
                  </a:cubicBezTo>
                  <a:cubicBezTo>
                    <a:pt x="7102" y="5157"/>
                    <a:pt x="7102" y="4979"/>
                    <a:pt x="7102" y="4818"/>
                  </a:cubicBezTo>
                  <a:close/>
                  <a:moveTo>
                    <a:pt x="5014" y="3551"/>
                  </a:moveTo>
                  <a:cubicBezTo>
                    <a:pt x="5264" y="3658"/>
                    <a:pt x="5514" y="3801"/>
                    <a:pt x="5782" y="3944"/>
                  </a:cubicBezTo>
                  <a:cubicBezTo>
                    <a:pt x="6049" y="4104"/>
                    <a:pt x="6317" y="4265"/>
                    <a:pt x="6549" y="4425"/>
                  </a:cubicBezTo>
                  <a:cubicBezTo>
                    <a:pt x="6585" y="4711"/>
                    <a:pt x="6585" y="5014"/>
                    <a:pt x="6585" y="5318"/>
                  </a:cubicBezTo>
                  <a:cubicBezTo>
                    <a:pt x="6585" y="5657"/>
                    <a:pt x="6567" y="5978"/>
                    <a:pt x="6531" y="6299"/>
                  </a:cubicBezTo>
                  <a:cubicBezTo>
                    <a:pt x="6317" y="6424"/>
                    <a:pt x="6103" y="6567"/>
                    <a:pt x="5853" y="6709"/>
                  </a:cubicBezTo>
                  <a:cubicBezTo>
                    <a:pt x="5585" y="6870"/>
                    <a:pt x="5300" y="7030"/>
                    <a:pt x="5014" y="7155"/>
                  </a:cubicBezTo>
                  <a:cubicBezTo>
                    <a:pt x="4747" y="7030"/>
                    <a:pt x="4461" y="6870"/>
                    <a:pt x="4176" y="6709"/>
                  </a:cubicBezTo>
                  <a:cubicBezTo>
                    <a:pt x="3908" y="6549"/>
                    <a:pt x="3658" y="6388"/>
                    <a:pt x="3409" y="6228"/>
                  </a:cubicBezTo>
                  <a:cubicBezTo>
                    <a:pt x="3391" y="5942"/>
                    <a:pt x="3391" y="5657"/>
                    <a:pt x="3391" y="5318"/>
                  </a:cubicBezTo>
                  <a:cubicBezTo>
                    <a:pt x="3391" y="5032"/>
                    <a:pt x="3391" y="4764"/>
                    <a:pt x="3409" y="4479"/>
                  </a:cubicBezTo>
                  <a:cubicBezTo>
                    <a:pt x="3676" y="4301"/>
                    <a:pt x="3944" y="4122"/>
                    <a:pt x="4265" y="3944"/>
                  </a:cubicBezTo>
                  <a:cubicBezTo>
                    <a:pt x="4515" y="3801"/>
                    <a:pt x="4765" y="3658"/>
                    <a:pt x="5014" y="3551"/>
                  </a:cubicBezTo>
                  <a:close/>
                  <a:moveTo>
                    <a:pt x="6478" y="6959"/>
                  </a:moveTo>
                  <a:cubicBezTo>
                    <a:pt x="6424" y="7227"/>
                    <a:pt x="6388" y="7477"/>
                    <a:pt x="6353" y="7691"/>
                  </a:cubicBezTo>
                  <a:cubicBezTo>
                    <a:pt x="6121" y="7619"/>
                    <a:pt x="5871" y="7530"/>
                    <a:pt x="5639" y="7423"/>
                  </a:cubicBezTo>
                  <a:cubicBezTo>
                    <a:pt x="5800" y="7352"/>
                    <a:pt x="5960" y="7262"/>
                    <a:pt x="6121" y="7155"/>
                  </a:cubicBezTo>
                  <a:cubicBezTo>
                    <a:pt x="6246" y="7102"/>
                    <a:pt x="6371" y="7030"/>
                    <a:pt x="6478" y="6959"/>
                  </a:cubicBezTo>
                  <a:close/>
                  <a:moveTo>
                    <a:pt x="3480" y="6906"/>
                  </a:moveTo>
                  <a:lnTo>
                    <a:pt x="3480" y="6906"/>
                  </a:lnTo>
                  <a:cubicBezTo>
                    <a:pt x="3641" y="7013"/>
                    <a:pt x="3766" y="7084"/>
                    <a:pt x="3926" y="7173"/>
                  </a:cubicBezTo>
                  <a:cubicBezTo>
                    <a:pt x="4069" y="7262"/>
                    <a:pt x="4229" y="7352"/>
                    <a:pt x="4390" y="7423"/>
                  </a:cubicBezTo>
                  <a:cubicBezTo>
                    <a:pt x="4122" y="7530"/>
                    <a:pt x="3873" y="7637"/>
                    <a:pt x="3623" y="7709"/>
                  </a:cubicBezTo>
                  <a:cubicBezTo>
                    <a:pt x="3569" y="7459"/>
                    <a:pt x="3534" y="7191"/>
                    <a:pt x="3480" y="6906"/>
                  </a:cubicBezTo>
                  <a:close/>
                  <a:moveTo>
                    <a:pt x="1910" y="5728"/>
                  </a:moveTo>
                  <a:cubicBezTo>
                    <a:pt x="2213" y="5996"/>
                    <a:pt x="2552" y="6263"/>
                    <a:pt x="2909" y="6531"/>
                  </a:cubicBezTo>
                  <a:cubicBezTo>
                    <a:pt x="2945" y="6995"/>
                    <a:pt x="3016" y="7441"/>
                    <a:pt x="3105" y="7851"/>
                  </a:cubicBezTo>
                  <a:cubicBezTo>
                    <a:pt x="2659" y="7976"/>
                    <a:pt x="2231" y="8030"/>
                    <a:pt x="1856" y="8030"/>
                  </a:cubicBezTo>
                  <a:cubicBezTo>
                    <a:pt x="1375" y="8030"/>
                    <a:pt x="1018" y="7905"/>
                    <a:pt x="911" y="7726"/>
                  </a:cubicBezTo>
                  <a:cubicBezTo>
                    <a:pt x="697" y="7387"/>
                    <a:pt x="1053" y="6602"/>
                    <a:pt x="1910" y="5728"/>
                  </a:cubicBezTo>
                  <a:close/>
                  <a:moveTo>
                    <a:pt x="8137" y="5728"/>
                  </a:moveTo>
                  <a:cubicBezTo>
                    <a:pt x="8976" y="6602"/>
                    <a:pt x="9332" y="7387"/>
                    <a:pt x="9136" y="7726"/>
                  </a:cubicBezTo>
                  <a:cubicBezTo>
                    <a:pt x="9011" y="7923"/>
                    <a:pt x="8672" y="8030"/>
                    <a:pt x="8173" y="8030"/>
                  </a:cubicBezTo>
                  <a:cubicBezTo>
                    <a:pt x="7780" y="8030"/>
                    <a:pt x="7334" y="7958"/>
                    <a:pt x="6870" y="7851"/>
                  </a:cubicBezTo>
                  <a:cubicBezTo>
                    <a:pt x="6941" y="7441"/>
                    <a:pt x="7013" y="7030"/>
                    <a:pt x="7049" y="6584"/>
                  </a:cubicBezTo>
                  <a:cubicBezTo>
                    <a:pt x="7459" y="6299"/>
                    <a:pt x="7816" y="6031"/>
                    <a:pt x="8137" y="5728"/>
                  </a:cubicBezTo>
                  <a:close/>
                  <a:moveTo>
                    <a:pt x="5014" y="7744"/>
                  </a:moveTo>
                  <a:cubicBezTo>
                    <a:pt x="5425" y="7923"/>
                    <a:pt x="5835" y="8083"/>
                    <a:pt x="6210" y="8208"/>
                  </a:cubicBezTo>
                  <a:cubicBezTo>
                    <a:pt x="5871" y="9421"/>
                    <a:pt x="5389" y="10117"/>
                    <a:pt x="4979" y="10117"/>
                  </a:cubicBezTo>
                  <a:cubicBezTo>
                    <a:pt x="4586" y="10117"/>
                    <a:pt x="4069" y="9421"/>
                    <a:pt x="3748" y="8226"/>
                  </a:cubicBezTo>
                  <a:cubicBezTo>
                    <a:pt x="4158" y="8101"/>
                    <a:pt x="4586" y="7940"/>
                    <a:pt x="5014" y="7744"/>
                  </a:cubicBezTo>
                  <a:close/>
                  <a:moveTo>
                    <a:pt x="4979" y="0"/>
                  </a:moveTo>
                  <a:cubicBezTo>
                    <a:pt x="4265" y="0"/>
                    <a:pt x="3605" y="910"/>
                    <a:pt x="3230" y="2302"/>
                  </a:cubicBezTo>
                  <a:cubicBezTo>
                    <a:pt x="2695" y="2159"/>
                    <a:pt x="2213" y="2088"/>
                    <a:pt x="1803" y="2088"/>
                  </a:cubicBezTo>
                  <a:cubicBezTo>
                    <a:pt x="1107" y="2088"/>
                    <a:pt x="590" y="2267"/>
                    <a:pt x="375" y="2659"/>
                  </a:cubicBezTo>
                  <a:cubicBezTo>
                    <a:pt x="1" y="3301"/>
                    <a:pt x="482" y="4318"/>
                    <a:pt x="1517" y="5353"/>
                  </a:cubicBezTo>
                  <a:cubicBezTo>
                    <a:pt x="536" y="6370"/>
                    <a:pt x="72" y="7352"/>
                    <a:pt x="447" y="7976"/>
                  </a:cubicBezTo>
                  <a:cubicBezTo>
                    <a:pt x="661" y="8369"/>
                    <a:pt x="1178" y="8547"/>
                    <a:pt x="1856" y="8547"/>
                  </a:cubicBezTo>
                  <a:cubicBezTo>
                    <a:pt x="2267" y="8547"/>
                    <a:pt x="2731" y="8494"/>
                    <a:pt x="3230" y="8369"/>
                  </a:cubicBezTo>
                  <a:cubicBezTo>
                    <a:pt x="3623" y="9743"/>
                    <a:pt x="4265" y="10653"/>
                    <a:pt x="4979" y="10653"/>
                  </a:cubicBezTo>
                  <a:cubicBezTo>
                    <a:pt x="5693" y="10653"/>
                    <a:pt x="6353" y="9743"/>
                    <a:pt x="6727" y="8369"/>
                  </a:cubicBezTo>
                  <a:cubicBezTo>
                    <a:pt x="7245" y="8494"/>
                    <a:pt x="7727" y="8583"/>
                    <a:pt x="8155" y="8583"/>
                  </a:cubicBezTo>
                  <a:cubicBezTo>
                    <a:pt x="8851" y="8583"/>
                    <a:pt x="9350" y="8387"/>
                    <a:pt x="9582" y="8012"/>
                  </a:cubicBezTo>
                  <a:cubicBezTo>
                    <a:pt x="9939" y="7387"/>
                    <a:pt x="9493" y="6388"/>
                    <a:pt x="8512" y="5389"/>
                  </a:cubicBezTo>
                  <a:cubicBezTo>
                    <a:pt x="9564" y="4336"/>
                    <a:pt x="10046" y="3301"/>
                    <a:pt x="9671" y="2659"/>
                  </a:cubicBezTo>
                  <a:cubicBezTo>
                    <a:pt x="9439" y="2284"/>
                    <a:pt x="8940" y="2106"/>
                    <a:pt x="8244" y="2106"/>
                  </a:cubicBezTo>
                  <a:cubicBezTo>
                    <a:pt x="7798" y="2106"/>
                    <a:pt x="7298" y="2177"/>
                    <a:pt x="6745" y="2320"/>
                  </a:cubicBezTo>
                  <a:cubicBezTo>
                    <a:pt x="6353" y="928"/>
                    <a:pt x="5710" y="0"/>
                    <a:pt x="497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38" name="Google Shape;4938;p48"/>
          <p:cNvGrpSpPr/>
          <p:nvPr/>
        </p:nvGrpSpPr>
        <p:grpSpPr>
          <a:xfrm>
            <a:off x="3552875" y="3780864"/>
            <a:ext cx="336152" cy="347241"/>
            <a:chOff x="4324975" y="3617800"/>
            <a:chExt cx="254275" cy="254725"/>
          </a:xfrm>
        </p:grpSpPr>
        <p:sp>
          <p:nvSpPr>
            <p:cNvPr id="4939" name="Google Shape;4939;p48"/>
            <p:cNvSpPr/>
            <p:nvPr/>
          </p:nvSpPr>
          <p:spPr>
            <a:xfrm>
              <a:off x="4347275" y="3641900"/>
              <a:ext cx="186025" cy="230625"/>
            </a:xfrm>
            <a:custGeom>
              <a:rect b="b" l="l" r="r" t="t"/>
              <a:pathLst>
                <a:path extrusionOk="0" h="9225" w="7441">
                  <a:moveTo>
                    <a:pt x="3819" y="3747"/>
                  </a:moveTo>
                  <a:lnTo>
                    <a:pt x="3819" y="5228"/>
                  </a:lnTo>
                  <a:lnTo>
                    <a:pt x="3212" y="5228"/>
                  </a:lnTo>
                  <a:lnTo>
                    <a:pt x="3819" y="3747"/>
                  </a:lnTo>
                  <a:close/>
                  <a:moveTo>
                    <a:pt x="4354" y="3747"/>
                  </a:moveTo>
                  <a:lnTo>
                    <a:pt x="4979" y="5228"/>
                  </a:lnTo>
                  <a:lnTo>
                    <a:pt x="4354" y="5228"/>
                  </a:lnTo>
                  <a:lnTo>
                    <a:pt x="4354" y="3747"/>
                  </a:lnTo>
                  <a:close/>
                  <a:moveTo>
                    <a:pt x="6923" y="0"/>
                  </a:moveTo>
                  <a:lnTo>
                    <a:pt x="0" y="2873"/>
                  </a:lnTo>
                  <a:lnTo>
                    <a:pt x="500" y="4104"/>
                  </a:lnTo>
                  <a:lnTo>
                    <a:pt x="3623" y="2802"/>
                  </a:lnTo>
                  <a:lnTo>
                    <a:pt x="1339" y="8315"/>
                  </a:lnTo>
                  <a:cubicBezTo>
                    <a:pt x="1303" y="8458"/>
                    <a:pt x="1357" y="8618"/>
                    <a:pt x="1499" y="8672"/>
                  </a:cubicBezTo>
                  <a:cubicBezTo>
                    <a:pt x="1535" y="8690"/>
                    <a:pt x="1571" y="8690"/>
                    <a:pt x="1588" y="8690"/>
                  </a:cubicBezTo>
                  <a:cubicBezTo>
                    <a:pt x="1696" y="8690"/>
                    <a:pt x="1803" y="8618"/>
                    <a:pt x="1838" y="8529"/>
                  </a:cubicBezTo>
                  <a:lnTo>
                    <a:pt x="2980" y="5763"/>
                  </a:lnTo>
                  <a:lnTo>
                    <a:pt x="3819" y="5763"/>
                  </a:lnTo>
                  <a:lnTo>
                    <a:pt x="3819" y="8957"/>
                  </a:lnTo>
                  <a:cubicBezTo>
                    <a:pt x="3819" y="9100"/>
                    <a:pt x="3944" y="9225"/>
                    <a:pt x="4086" y="9225"/>
                  </a:cubicBezTo>
                  <a:cubicBezTo>
                    <a:pt x="4229" y="9225"/>
                    <a:pt x="4354" y="9100"/>
                    <a:pt x="4354" y="8957"/>
                  </a:cubicBezTo>
                  <a:lnTo>
                    <a:pt x="4354" y="5763"/>
                  </a:lnTo>
                  <a:lnTo>
                    <a:pt x="5193" y="5763"/>
                  </a:lnTo>
                  <a:lnTo>
                    <a:pt x="6335" y="8529"/>
                  </a:lnTo>
                  <a:cubicBezTo>
                    <a:pt x="6370" y="8636"/>
                    <a:pt x="6477" y="8690"/>
                    <a:pt x="6567" y="8690"/>
                  </a:cubicBezTo>
                  <a:cubicBezTo>
                    <a:pt x="6620" y="8690"/>
                    <a:pt x="6638" y="8690"/>
                    <a:pt x="6674" y="8672"/>
                  </a:cubicBezTo>
                  <a:cubicBezTo>
                    <a:pt x="6816" y="8618"/>
                    <a:pt x="6888" y="8458"/>
                    <a:pt x="6816" y="8315"/>
                  </a:cubicBezTo>
                  <a:lnTo>
                    <a:pt x="4425" y="2498"/>
                  </a:lnTo>
                  <a:lnTo>
                    <a:pt x="7441" y="1231"/>
                  </a:lnTo>
                  <a:lnTo>
                    <a:pt x="6923"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0" name="Google Shape;4940;p48"/>
            <p:cNvSpPr/>
            <p:nvPr/>
          </p:nvSpPr>
          <p:spPr>
            <a:xfrm>
              <a:off x="4324975" y="3727975"/>
              <a:ext cx="18750" cy="17875"/>
            </a:xfrm>
            <a:custGeom>
              <a:rect b="b" l="l" r="r" t="t"/>
              <a:pathLst>
                <a:path extrusionOk="0" h="715" w="750">
                  <a:moveTo>
                    <a:pt x="536" y="1"/>
                  </a:moveTo>
                  <a:lnTo>
                    <a:pt x="0" y="233"/>
                  </a:lnTo>
                  <a:lnTo>
                    <a:pt x="197" y="715"/>
                  </a:lnTo>
                  <a:lnTo>
                    <a:pt x="750" y="500"/>
                  </a:lnTo>
                  <a:lnTo>
                    <a:pt x="53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1" name="Google Shape;4941;p48"/>
            <p:cNvSpPr/>
            <p:nvPr/>
          </p:nvSpPr>
          <p:spPr>
            <a:xfrm>
              <a:off x="4529725" y="3617800"/>
              <a:ext cx="49525" cy="55800"/>
            </a:xfrm>
            <a:custGeom>
              <a:rect b="b" l="l" r="r" t="t"/>
              <a:pathLst>
                <a:path extrusionOk="0" h="2232" w="1981">
                  <a:moveTo>
                    <a:pt x="1267" y="1"/>
                  </a:moveTo>
                  <a:lnTo>
                    <a:pt x="0" y="500"/>
                  </a:lnTo>
                  <a:lnTo>
                    <a:pt x="714" y="2231"/>
                  </a:lnTo>
                  <a:lnTo>
                    <a:pt x="1981" y="1731"/>
                  </a:lnTo>
                  <a:lnTo>
                    <a:pt x="1267"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42" name="Google Shape;4942;p48"/>
          <p:cNvGrpSpPr/>
          <p:nvPr/>
        </p:nvGrpSpPr>
        <p:grpSpPr>
          <a:xfrm>
            <a:off x="4086534" y="3846536"/>
            <a:ext cx="399872" cy="217737"/>
            <a:chOff x="4728650" y="3665975"/>
            <a:chExt cx="302475" cy="159725"/>
          </a:xfrm>
        </p:grpSpPr>
        <p:sp>
          <p:nvSpPr>
            <p:cNvPr id="4943" name="Google Shape;4943;p48"/>
            <p:cNvSpPr/>
            <p:nvPr/>
          </p:nvSpPr>
          <p:spPr>
            <a:xfrm>
              <a:off x="4728650" y="3665975"/>
              <a:ext cx="302475" cy="147225"/>
            </a:xfrm>
            <a:custGeom>
              <a:rect b="b" l="l" r="r" t="t"/>
              <a:pathLst>
                <a:path extrusionOk="0" h="5889" w="12099">
                  <a:moveTo>
                    <a:pt x="10403" y="1482"/>
                  </a:moveTo>
                  <a:lnTo>
                    <a:pt x="10403" y="1482"/>
                  </a:lnTo>
                  <a:cubicBezTo>
                    <a:pt x="10082" y="1696"/>
                    <a:pt x="9529" y="1963"/>
                    <a:pt x="9047" y="2231"/>
                  </a:cubicBezTo>
                  <a:cubicBezTo>
                    <a:pt x="8994" y="2088"/>
                    <a:pt x="8958" y="1963"/>
                    <a:pt x="8887" y="1821"/>
                  </a:cubicBezTo>
                  <a:cubicBezTo>
                    <a:pt x="9404" y="1678"/>
                    <a:pt x="10011" y="1535"/>
                    <a:pt x="10403" y="1482"/>
                  </a:cubicBezTo>
                  <a:close/>
                  <a:moveTo>
                    <a:pt x="2981" y="4247"/>
                  </a:moveTo>
                  <a:cubicBezTo>
                    <a:pt x="3034" y="4390"/>
                    <a:pt x="3088" y="4533"/>
                    <a:pt x="3177" y="4658"/>
                  </a:cubicBezTo>
                  <a:cubicBezTo>
                    <a:pt x="2606" y="4836"/>
                    <a:pt x="2124" y="4925"/>
                    <a:pt x="1732" y="5015"/>
                  </a:cubicBezTo>
                  <a:cubicBezTo>
                    <a:pt x="2053" y="4783"/>
                    <a:pt x="2481" y="4533"/>
                    <a:pt x="2981" y="4247"/>
                  </a:cubicBezTo>
                  <a:close/>
                  <a:moveTo>
                    <a:pt x="5996" y="1"/>
                  </a:moveTo>
                  <a:cubicBezTo>
                    <a:pt x="4230" y="1"/>
                    <a:pt x="2820" y="1446"/>
                    <a:pt x="2820" y="3195"/>
                  </a:cubicBezTo>
                  <a:cubicBezTo>
                    <a:pt x="2820" y="3284"/>
                    <a:pt x="2820" y="3355"/>
                    <a:pt x="2820" y="3427"/>
                  </a:cubicBezTo>
                  <a:cubicBezTo>
                    <a:pt x="1089" y="4354"/>
                    <a:pt x="1" y="5229"/>
                    <a:pt x="179" y="5657"/>
                  </a:cubicBezTo>
                  <a:cubicBezTo>
                    <a:pt x="251" y="5817"/>
                    <a:pt x="501" y="5889"/>
                    <a:pt x="893" y="5889"/>
                  </a:cubicBezTo>
                  <a:cubicBezTo>
                    <a:pt x="1981" y="5889"/>
                    <a:pt x="4105" y="5318"/>
                    <a:pt x="6442" y="4372"/>
                  </a:cubicBezTo>
                  <a:cubicBezTo>
                    <a:pt x="9636" y="3052"/>
                    <a:pt x="12098" y="1428"/>
                    <a:pt x="11848" y="804"/>
                  </a:cubicBezTo>
                  <a:cubicBezTo>
                    <a:pt x="11777" y="643"/>
                    <a:pt x="11456" y="625"/>
                    <a:pt x="11063" y="625"/>
                  </a:cubicBezTo>
                  <a:cubicBezTo>
                    <a:pt x="10457" y="625"/>
                    <a:pt x="9529" y="804"/>
                    <a:pt x="8423" y="1125"/>
                  </a:cubicBezTo>
                  <a:cubicBezTo>
                    <a:pt x="7834" y="447"/>
                    <a:pt x="6977" y="1"/>
                    <a:pt x="5996"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4" name="Google Shape;4944;p48"/>
            <p:cNvSpPr/>
            <p:nvPr/>
          </p:nvSpPr>
          <p:spPr>
            <a:xfrm>
              <a:off x="4831700" y="3757875"/>
              <a:ext cx="125825" cy="67825"/>
            </a:xfrm>
            <a:custGeom>
              <a:rect b="b" l="l" r="r" t="t"/>
              <a:pathLst>
                <a:path extrusionOk="0" h="2713" w="5033">
                  <a:moveTo>
                    <a:pt x="5032" y="0"/>
                  </a:moveTo>
                  <a:cubicBezTo>
                    <a:pt x="4265" y="411"/>
                    <a:pt x="3426" y="803"/>
                    <a:pt x="2516" y="1178"/>
                  </a:cubicBezTo>
                  <a:cubicBezTo>
                    <a:pt x="1642" y="1535"/>
                    <a:pt x="786" y="1856"/>
                    <a:pt x="1" y="2088"/>
                  </a:cubicBezTo>
                  <a:cubicBezTo>
                    <a:pt x="536" y="2480"/>
                    <a:pt x="1178" y="2712"/>
                    <a:pt x="1874" y="2712"/>
                  </a:cubicBezTo>
                  <a:cubicBezTo>
                    <a:pt x="3480" y="2712"/>
                    <a:pt x="4800" y="1553"/>
                    <a:pt x="503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45" name="Google Shape;4945;p48"/>
          <p:cNvGrpSpPr/>
          <p:nvPr/>
        </p:nvGrpSpPr>
        <p:grpSpPr>
          <a:xfrm>
            <a:off x="4613200" y="3803696"/>
            <a:ext cx="382719" cy="282796"/>
            <a:chOff x="5164925" y="3642775"/>
            <a:chExt cx="289500" cy="207450"/>
          </a:xfrm>
        </p:grpSpPr>
        <p:sp>
          <p:nvSpPr>
            <p:cNvPr id="4946" name="Google Shape;4946;p48"/>
            <p:cNvSpPr/>
            <p:nvPr/>
          </p:nvSpPr>
          <p:spPr>
            <a:xfrm>
              <a:off x="5271975" y="3690075"/>
              <a:ext cx="79875" cy="79875"/>
            </a:xfrm>
            <a:custGeom>
              <a:rect b="b" l="l" r="r" t="t"/>
              <a:pathLst>
                <a:path extrusionOk="0" h="3195" w="3195">
                  <a:moveTo>
                    <a:pt x="1606" y="0"/>
                  </a:moveTo>
                  <a:cubicBezTo>
                    <a:pt x="714" y="0"/>
                    <a:pt x="0" y="714"/>
                    <a:pt x="0" y="1588"/>
                  </a:cubicBezTo>
                  <a:cubicBezTo>
                    <a:pt x="0" y="2480"/>
                    <a:pt x="714" y="3194"/>
                    <a:pt x="1606" y="3194"/>
                  </a:cubicBezTo>
                  <a:cubicBezTo>
                    <a:pt x="2480" y="3194"/>
                    <a:pt x="3194" y="2480"/>
                    <a:pt x="3194" y="1588"/>
                  </a:cubicBezTo>
                  <a:cubicBezTo>
                    <a:pt x="3194" y="714"/>
                    <a:pt x="2480" y="0"/>
                    <a:pt x="160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7" name="Google Shape;4947;p48"/>
            <p:cNvSpPr/>
            <p:nvPr/>
          </p:nvSpPr>
          <p:spPr>
            <a:xfrm>
              <a:off x="5368325" y="3670900"/>
              <a:ext cx="26775" cy="26325"/>
            </a:xfrm>
            <a:custGeom>
              <a:rect b="b" l="l" r="r" t="t"/>
              <a:pathLst>
                <a:path extrusionOk="0" h="1053" w="1071">
                  <a:moveTo>
                    <a:pt x="536" y="0"/>
                  </a:moveTo>
                  <a:cubicBezTo>
                    <a:pt x="250" y="0"/>
                    <a:pt x="0" y="232"/>
                    <a:pt x="0" y="535"/>
                  </a:cubicBezTo>
                  <a:cubicBezTo>
                    <a:pt x="0" y="821"/>
                    <a:pt x="250" y="1053"/>
                    <a:pt x="536" y="1053"/>
                  </a:cubicBezTo>
                  <a:cubicBezTo>
                    <a:pt x="839" y="1053"/>
                    <a:pt x="1071" y="821"/>
                    <a:pt x="1071" y="535"/>
                  </a:cubicBezTo>
                  <a:cubicBezTo>
                    <a:pt x="1071" y="232"/>
                    <a:pt x="839" y="0"/>
                    <a:pt x="53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8" name="Google Shape;4948;p48"/>
            <p:cNvSpPr/>
            <p:nvPr/>
          </p:nvSpPr>
          <p:spPr>
            <a:xfrm>
              <a:off x="5222000" y="3823900"/>
              <a:ext cx="26800" cy="26325"/>
            </a:xfrm>
            <a:custGeom>
              <a:rect b="b" l="l" r="r" t="t"/>
              <a:pathLst>
                <a:path extrusionOk="0" h="1053" w="1072">
                  <a:moveTo>
                    <a:pt x="536" y="0"/>
                  </a:moveTo>
                  <a:cubicBezTo>
                    <a:pt x="251" y="0"/>
                    <a:pt x="1" y="232"/>
                    <a:pt x="1" y="535"/>
                  </a:cubicBezTo>
                  <a:cubicBezTo>
                    <a:pt x="1" y="821"/>
                    <a:pt x="251" y="1053"/>
                    <a:pt x="536" y="1053"/>
                  </a:cubicBezTo>
                  <a:cubicBezTo>
                    <a:pt x="840" y="1053"/>
                    <a:pt x="1071" y="821"/>
                    <a:pt x="1071" y="535"/>
                  </a:cubicBezTo>
                  <a:cubicBezTo>
                    <a:pt x="1071" y="232"/>
                    <a:pt x="840" y="0"/>
                    <a:pt x="53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49" name="Google Shape;4949;p48"/>
            <p:cNvSpPr/>
            <p:nvPr/>
          </p:nvSpPr>
          <p:spPr>
            <a:xfrm>
              <a:off x="5164925" y="3642775"/>
              <a:ext cx="289500" cy="202100"/>
            </a:xfrm>
            <a:custGeom>
              <a:rect b="b" l="l" r="r" t="t"/>
              <a:pathLst>
                <a:path extrusionOk="0" h="8084" w="11580">
                  <a:moveTo>
                    <a:pt x="8440" y="1"/>
                  </a:moveTo>
                  <a:cubicBezTo>
                    <a:pt x="7191" y="1"/>
                    <a:pt x="5763" y="393"/>
                    <a:pt x="4425" y="1143"/>
                  </a:cubicBezTo>
                  <a:cubicBezTo>
                    <a:pt x="1552" y="2695"/>
                    <a:pt x="0" y="5211"/>
                    <a:pt x="892" y="6853"/>
                  </a:cubicBezTo>
                  <a:cubicBezTo>
                    <a:pt x="1088" y="7209"/>
                    <a:pt x="1410" y="7513"/>
                    <a:pt x="1784" y="7709"/>
                  </a:cubicBezTo>
                  <a:cubicBezTo>
                    <a:pt x="1802" y="7513"/>
                    <a:pt x="1838" y="7334"/>
                    <a:pt x="1945" y="7209"/>
                  </a:cubicBezTo>
                  <a:cubicBezTo>
                    <a:pt x="1695" y="7049"/>
                    <a:pt x="1499" y="6853"/>
                    <a:pt x="1356" y="6603"/>
                  </a:cubicBezTo>
                  <a:cubicBezTo>
                    <a:pt x="625" y="5265"/>
                    <a:pt x="2159" y="2981"/>
                    <a:pt x="4693" y="1589"/>
                  </a:cubicBezTo>
                  <a:cubicBezTo>
                    <a:pt x="5959" y="911"/>
                    <a:pt x="7316" y="518"/>
                    <a:pt x="8457" y="518"/>
                  </a:cubicBezTo>
                  <a:cubicBezTo>
                    <a:pt x="9564" y="518"/>
                    <a:pt x="10367" y="857"/>
                    <a:pt x="10706" y="1482"/>
                  </a:cubicBezTo>
                  <a:cubicBezTo>
                    <a:pt x="11062" y="2124"/>
                    <a:pt x="10902" y="2981"/>
                    <a:pt x="10331" y="3891"/>
                  </a:cubicBezTo>
                  <a:cubicBezTo>
                    <a:pt x="9706" y="4872"/>
                    <a:pt x="8654" y="5782"/>
                    <a:pt x="7387" y="6496"/>
                  </a:cubicBezTo>
                  <a:cubicBezTo>
                    <a:pt x="6209" y="7138"/>
                    <a:pt x="4996" y="7513"/>
                    <a:pt x="3908" y="7566"/>
                  </a:cubicBezTo>
                  <a:cubicBezTo>
                    <a:pt x="3925" y="7620"/>
                    <a:pt x="3925" y="7691"/>
                    <a:pt x="3925" y="7780"/>
                  </a:cubicBezTo>
                  <a:cubicBezTo>
                    <a:pt x="3925" y="7870"/>
                    <a:pt x="3908" y="7977"/>
                    <a:pt x="3872" y="8084"/>
                  </a:cubicBezTo>
                  <a:cubicBezTo>
                    <a:pt x="5067" y="8048"/>
                    <a:pt x="6388" y="7655"/>
                    <a:pt x="7655" y="6960"/>
                  </a:cubicBezTo>
                  <a:cubicBezTo>
                    <a:pt x="8993" y="6228"/>
                    <a:pt x="10117" y="5247"/>
                    <a:pt x="10795" y="4194"/>
                  </a:cubicBezTo>
                  <a:cubicBezTo>
                    <a:pt x="11437" y="3106"/>
                    <a:pt x="11580" y="2053"/>
                    <a:pt x="11152" y="1250"/>
                  </a:cubicBezTo>
                  <a:cubicBezTo>
                    <a:pt x="10706" y="447"/>
                    <a:pt x="9742" y="1"/>
                    <a:pt x="844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50" name="Google Shape;4950;p48"/>
            <p:cNvSpPr/>
            <p:nvPr/>
          </p:nvSpPr>
          <p:spPr>
            <a:xfrm>
              <a:off x="5226475" y="3704350"/>
              <a:ext cx="182450" cy="104850"/>
            </a:xfrm>
            <a:custGeom>
              <a:rect b="b" l="l" r="r" t="t"/>
              <a:pathLst>
                <a:path extrusionOk="0" h="4194" w="7298">
                  <a:moveTo>
                    <a:pt x="6905" y="0"/>
                  </a:moveTo>
                  <a:cubicBezTo>
                    <a:pt x="6781" y="125"/>
                    <a:pt x="6602" y="196"/>
                    <a:pt x="6424" y="232"/>
                  </a:cubicBezTo>
                  <a:cubicBezTo>
                    <a:pt x="6638" y="1017"/>
                    <a:pt x="5746" y="2248"/>
                    <a:pt x="4336" y="3016"/>
                  </a:cubicBezTo>
                  <a:cubicBezTo>
                    <a:pt x="3569" y="3444"/>
                    <a:pt x="2748" y="3676"/>
                    <a:pt x="2070" y="3676"/>
                  </a:cubicBezTo>
                  <a:cubicBezTo>
                    <a:pt x="1410" y="3676"/>
                    <a:pt x="964" y="3480"/>
                    <a:pt x="768" y="3123"/>
                  </a:cubicBezTo>
                  <a:cubicBezTo>
                    <a:pt x="571" y="2784"/>
                    <a:pt x="643" y="2320"/>
                    <a:pt x="928" y="1838"/>
                  </a:cubicBezTo>
                  <a:cubicBezTo>
                    <a:pt x="892" y="1535"/>
                    <a:pt x="892" y="1214"/>
                    <a:pt x="964" y="910"/>
                  </a:cubicBezTo>
                  <a:lnTo>
                    <a:pt x="964" y="910"/>
                  </a:lnTo>
                  <a:cubicBezTo>
                    <a:pt x="821" y="1053"/>
                    <a:pt x="661" y="1249"/>
                    <a:pt x="553" y="1428"/>
                  </a:cubicBezTo>
                  <a:cubicBezTo>
                    <a:pt x="90" y="2159"/>
                    <a:pt x="0" y="2837"/>
                    <a:pt x="304" y="3372"/>
                  </a:cubicBezTo>
                  <a:cubicBezTo>
                    <a:pt x="589" y="3890"/>
                    <a:pt x="1214" y="4193"/>
                    <a:pt x="2070" y="4193"/>
                  </a:cubicBezTo>
                  <a:cubicBezTo>
                    <a:pt x="2855" y="4193"/>
                    <a:pt x="3747" y="3943"/>
                    <a:pt x="4586" y="3480"/>
                  </a:cubicBezTo>
                  <a:cubicBezTo>
                    <a:pt x="6317" y="2534"/>
                    <a:pt x="7298" y="1053"/>
                    <a:pt x="690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951" name="Google Shape;4951;p48"/>
          <p:cNvSpPr/>
          <p:nvPr/>
        </p:nvSpPr>
        <p:spPr>
          <a:xfrm>
            <a:off x="5213990" y="3717422"/>
            <a:ext cx="360939" cy="372154"/>
          </a:xfrm>
          <a:custGeom>
            <a:rect b="b" l="l" r="r" t="t"/>
            <a:pathLst>
              <a:path extrusionOk="0" h="10920" w="10921">
                <a:moveTo>
                  <a:pt x="3051" y="536"/>
                </a:moveTo>
                <a:lnTo>
                  <a:pt x="3444" y="910"/>
                </a:lnTo>
                <a:lnTo>
                  <a:pt x="2409" y="1945"/>
                </a:lnTo>
                <a:lnTo>
                  <a:pt x="2034" y="1570"/>
                </a:lnTo>
                <a:lnTo>
                  <a:pt x="3051" y="536"/>
                </a:lnTo>
                <a:close/>
                <a:moveTo>
                  <a:pt x="3819" y="1285"/>
                </a:moveTo>
                <a:lnTo>
                  <a:pt x="4193" y="1660"/>
                </a:lnTo>
                <a:lnTo>
                  <a:pt x="3158" y="2694"/>
                </a:lnTo>
                <a:lnTo>
                  <a:pt x="2784" y="2320"/>
                </a:lnTo>
                <a:lnTo>
                  <a:pt x="3819" y="1285"/>
                </a:lnTo>
                <a:close/>
                <a:moveTo>
                  <a:pt x="1660" y="1945"/>
                </a:moveTo>
                <a:lnTo>
                  <a:pt x="2017" y="2320"/>
                </a:lnTo>
                <a:lnTo>
                  <a:pt x="892" y="3444"/>
                </a:lnTo>
                <a:lnTo>
                  <a:pt x="518" y="3069"/>
                </a:lnTo>
                <a:lnTo>
                  <a:pt x="1660" y="1945"/>
                </a:lnTo>
                <a:close/>
                <a:moveTo>
                  <a:pt x="4586" y="2034"/>
                </a:moveTo>
                <a:lnTo>
                  <a:pt x="4943" y="2409"/>
                </a:lnTo>
                <a:lnTo>
                  <a:pt x="3908" y="3444"/>
                </a:lnTo>
                <a:lnTo>
                  <a:pt x="3533" y="3069"/>
                </a:lnTo>
                <a:lnTo>
                  <a:pt x="4586" y="2034"/>
                </a:lnTo>
                <a:close/>
                <a:moveTo>
                  <a:pt x="2409" y="2694"/>
                </a:moveTo>
                <a:lnTo>
                  <a:pt x="2784" y="3069"/>
                </a:lnTo>
                <a:lnTo>
                  <a:pt x="1660" y="4211"/>
                </a:lnTo>
                <a:lnTo>
                  <a:pt x="1285" y="3836"/>
                </a:lnTo>
                <a:lnTo>
                  <a:pt x="2409" y="2694"/>
                </a:lnTo>
                <a:close/>
                <a:moveTo>
                  <a:pt x="3176" y="3444"/>
                </a:moveTo>
                <a:lnTo>
                  <a:pt x="3533" y="3819"/>
                </a:lnTo>
                <a:lnTo>
                  <a:pt x="2409" y="4961"/>
                </a:lnTo>
                <a:lnTo>
                  <a:pt x="2034" y="4586"/>
                </a:lnTo>
                <a:lnTo>
                  <a:pt x="3176" y="3444"/>
                </a:lnTo>
                <a:close/>
                <a:moveTo>
                  <a:pt x="8529" y="5978"/>
                </a:moveTo>
                <a:lnTo>
                  <a:pt x="8904" y="6352"/>
                </a:lnTo>
                <a:lnTo>
                  <a:pt x="7869" y="7405"/>
                </a:lnTo>
                <a:lnTo>
                  <a:pt x="7494" y="7030"/>
                </a:lnTo>
                <a:lnTo>
                  <a:pt x="8529" y="5978"/>
                </a:lnTo>
                <a:close/>
                <a:moveTo>
                  <a:pt x="9261" y="6727"/>
                </a:moveTo>
                <a:lnTo>
                  <a:pt x="9635" y="7102"/>
                </a:lnTo>
                <a:lnTo>
                  <a:pt x="8600" y="8154"/>
                </a:lnTo>
                <a:lnTo>
                  <a:pt x="8244" y="7780"/>
                </a:lnTo>
                <a:lnTo>
                  <a:pt x="9261" y="6727"/>
                </a:lnTo>
                <a:close/>
                <a:moveTo>
                  <a:pt x="7102" y="7405"/>
                </a:moveTo>
                <a:lnTo>
                  <a:pt x="7476" y="7780"/>
                </a:lnTo>
                <a:lnTo>
                  <a:pt x="6334" y="8904"/>
                </a:lnTo>
                <a:lnTo>
                  <a:pt x="5978" y="8529"/>
                </a:lnTo>
                <a:lnTo>
                  <a:pt x="7102" y="7405"/>
                </a:lnTo>
                <a:close/>
                <a:moveTo>
                  <a:pt x="10028" y="7494"/>
                </a:moveTo>
                <a:lnTo>
                  <a:pt x="10403" y="7869"/>
                </a:lnTo>
                <a:lnTo>
                  <a:pt x="9368" y="8904"/>
                </a:lnTo>
                <a:lnTo>
                  <a:pt x="8993" y="8529"/>
                </a:lnTo>
                <a:lnTo>
                  <a:pt x="10028" y="7494"/>
                </a:lnTo>
                <a:close/>
                <a:moveTo>
                  <a:pt x="1356" y="8029"/>
                </a:moveTo>
                <a:lnTo>
                  <a:pt x="1945" y="8618"/>
                </a:lnTo>
                <a:lnTo>
                  <a:pt x="1356" y="9207"/>
                </a:lnTo>
                <a:lnTo>
                  <a:pt x="1356" y="8029"/>
                </a:lnTo>
                <a:close/>
                <a:moveTo>
                  <a:pt x="2320" y="8993"/>
                </a:moveTo>
                <a:lnTo>
                  <a:pt x="2891" y="9564"/>
                </a:lnTo>
                <a:lnTo>
                  <a:pt x="1749" y="9564"/>
                </a:lnTo>
                <a:lnTo>
                  <a:pt x="2320" y="8993"/>
                </a:lnTo>
                <a:close/>
                <a:moveTo>
                  <a:pt x="7869" y="8154"/>
                </a:moveTo>
                <a:lnTo>
                  <a:pt x="8244" y="8529"/>
                </a:lnTo>
                <a:lnTo>
                  <a:pt x="7102" y="9653"/>
                </a:lnTo>
                <a:lnTo>
                  <a:pt x="6727" y="9278"/>
                </a:lnTo>
                <a:lnTo>
                  <a:pt x="7869" y="8154"/>
                </a:lnTo>
                <a:close/>
                <a:moveTo>
                  <a:pt x="8618" y="8904"/>
                </a:moveTo>
                <a:lnTo>
                  <a:pt x="8993" y="9278"/>
                </a:lnTo>
                <a:lnTo>
                  <a:pt x="7869" y="10403"/>
                </a:lnTo>
                <a:lnTo>
                  <a:pt x="7494" y="10028"/>
                </a:lnTo>
                <a:lnTo>
                  <a:pt x="8618" y="8904"/>
                </a:lnTo>
                <a:close/>
                <a:moveTo>
                  <a:pt x="3051" y="0"/>
                </a:moveTo>
                <a:cubicBezTo>
                  <a:pt x="2927" y="0"/>
                  <a:pt x="2784" y="54"/>
                  <a:pt x="2695" y="161"/>
                </a:cubicBezTo>
                <a:lnTo>
                  <a:pt x="161" y="2694"/>
                </a:lnTo>
                <a:cubicBezTo>
                  <a:pt x="54" y="2784"/>
                  <a:pt x="0" y="2926"/>
                  <a:pt x="0" y="3069"/>
                </a:cubicBezTo>
                <a:cubicBezTo>
                  <a:pt x="0" y="3230"/>
                  <a:pt x="54" y="3355"/>
                  <a:pt x="161" y="3444"/>
                </a:cubicBezTo>
                <a:lnTo>
                  <a:pt x="2034" y="5317"/>
                </a:lnTo>
                <a:cubicBezTo>
                  <a:pt x="2141" y="5424"/>
                  <a:pt x="2284" y="5478"/>
                  <a:pt x="2409" y="5478"/>
                </a:cubicBezTo>
                <a:cubicBezTo>
                  <a:pt x="2552" y="5478"/>
                  <a:pt x="2695" y="5424"/>
                  <a:pt x="2784" y="5317"/>
                </a:cubicBezTo>
                <a:lnTo>
                  <a:pt x="3908" y="4193"/>
                </a:lnTo>
                <a:lnTo>
                  <a:pt x="4283" y="4568"/>
                </a:lnTo>
                <a:lnTo>
                  <a:pt x="2962" y="5888"/>
                </a:lnTo>
                <a:cubicBezTo>
                  <a:pt x="2855" y="5978"/>
                  <a:pt x="2802" y="6120"/>
                  <a:pt x="2802" y="6245"/>
                </a:cubicBezTo>
                <a:cubicBezTo>
                  <a:pt x="2802" y="6406"/>
                  <a:pt x="2855" y="6531"/>
                  <a:pt x="2962" y="6620"/>
                </a:cubicBezTo>
                <a:lnTo>
                  <a:pt x="3355" y="6995"/>
                </a:lnTo>
                <a:lnTo>
                  <a:pt x="2944" y="7405"/>
                </a:lnTo>
                <a:cubicBezTo>
                  <a:pt x="2429" y="6984"/>
                  <a:pt x="1846" y="6756"/>
                  <a:pt x="1337" y="6756"/>
                </a:cubicBezTo>
                <a:cubicBezTo>
                  <a:pt x="982" y="6756"/>
                  <a:pt x="663" y="6867"/>
                  <a:pt x="429" y="7102"/>
                </a:cubicBezTo>
                <a:lnTo>
                  <a:pt x="821" y="7494"/>
                </a:lnTo>
                <a:lnTo>
                  <a:pt x="821" y="9493"/>
                </a:lnTo>
                <a:cubicBezTo>
                  <a:pt x="553" y="9528"/>
                  <a:pt x="357" y="9760"/>
                  <a:pt x="357" y="10046"/>
                </a:cubicBezTo>
                <a:cubicBezTo>
                  <a:pt x="375" y="10331"/>
                  <a:pt x="607" y="10545"/>
                  <a:pt x="875" y="10545"/>
                </a:cubicBezTo>
                <a:cubicBezTo>
                  <a:pt x="1160" y="10545"/>
                  <a:pt x="1392" y="10349"/>
                  <a:pt x="1428" y="10081"/>
                </a:cubicBezTo>
                <a:lnTo>
                  <a:pt x="3408" y="10081"/>
                </a:lnTo>
                <a:lnTo>
                  <a:pt x="3819" y="10492"/>
                </a:lnTo>
                <a:cubicBezTo>
                  <a:pt x="4372" y="9921"/>
                  <a:pt x="4229" y="8850"/>
                  <a:pt x="3533" y="7958"/>
                </a:cubicBezTo>
                <a:lnTo>
                  <a:pt x="3926" y="7548"/>
                </a:lnTo>
                <a:lnTo>
                  <a:pt x="4283" y="7958"/>
                </a:lnTo>
                <a:cubicBezTo>
                  <a:pt x="4390" y="8065"/>
                  <a:pt x="4515" y="8119"/>
                  <a:pt x="4657" y="8119"/>
                </a:cubicBezTo>
                <a:cubicBezTo>
                  <a:pt x="4800" y="8119"/>
                  <a:pt x="4943" y="8065"/>
                  <a:pt x="5032" y="7958"/>
                </a:cubicBezTo>
                <a:lnTo>
                  <a:pt x="6334" y="6638"/>
                </a:lnTo>
                <a:lnTo>
                  <a:pt x="6709" y="7012"/>
                </a:lnTo>
                <a:lnTo>
                  <a:pt x="5585" y="8154"/>
                </a:lnTo>
                <a:cubicBezTo>
                  <a:pt x="5478" y="8244"/>
                  <a:pt x="5424" y="8386"/>
                  <a:pt x="5424" y="8511"/>
                </a:cubicBezTo>
                <a:cubicBezTo>
                  <a:pt x="5424" y="8654"/>
                  <a:pt x="5478" y="8797"/>
                  <a:pt x="5585" y="8886"/>
                </a:cubicBezTo>
                <a:lnTo>
                  <a:pt x="7476" y="10759"/>
                </a:lnTo>
                <a:cubicBezTo>
                  <a:pt x="7583" y="10866"/>
                  <a:pt x="7708" y="10920"/>
                  <a:pt x="7851" y="10920"/>
                </a:cubicBezTo>
                <a:cubicBezTo>
                  <a:pt x="7994" y="10920"/>
                  <a:pt x="8119" y="10866"/>
                  <a:pt x="8226" y="10759"/>
                </a:cubicBezTo>
                <a:lnTo>
                  <a:pt x="10777" y="8244"/>
                </a:lnTo>
                <a:cubicBezTo>
                  <a:pt x="10884" y="8154"/>
                  <a:pt x="10920" y="8012"/>
                  <a:pt x="10920" y="7887"/>
                </a:cubicBezTo>
                <a:cubicBezTo>
                  <a:pt x="10920" y="7726"/>
                  <a:pt x="10884" y="7601"/>
                  <a:pt x="10777" y="7494"/>
                </a:cubicBezTo>
                <a:lnTo>
                  <a:pt x="8904" y="5621"/>
                </a:lnTo>
                <a:cubicBezTo>
                  <a:pt x="8797" y="5514"/>
                  <a:pt x="8654" y="5460"/>
                  <a:pt x="8529" y="5460"/>
                </a:cubicBezTo>
                <a:cubicBezTo>
                  <a:pt x="8386" y="5460"/>
                  <a:pt x="8244" y="5514"/>
                  <a:pt x="8154" y="5621"/>
                </a:cubicBezTo>
                <a:lnTo>
                  <a:pt x="7102" y="6656"/>
                </a:lnTo>
                <a:lnTo>
                  <a:pt x="6727" y="6281"/>
                </a:lnTo>
                <a:lnTo>
                  <a:pt x="8047" y="4961"/>
                </a:lnTo>
                <a:cubicBezTo>
                  <a:pt x="8154" y="4853"/>
                  <a:pt x="8208" y="4729"/>
                  <a:pt x="8208" y="4586"/>
                </a:cubicBezTo>
                <a:cubicBezTo>
                  <a:pt x="8208" y="4443"/>
                  <a:pt x="8154" y="4318"/>
                  <a:pt x="8047" y="4229"/>
                </a:cubicBezTo>
                <a:lnTo>
                  <a:pt x="7833" y="3997"/>
                </a:lnTo>
                <a:lnTo>
                  <a:pt x="8333" y="3729"/>
                </a:lnTo>
                <a:lnTo>
                  <a:pt x="7209" y="2605"/>
                </a:lnTo>
                <a:lnTo>
                  <a:pt x="6941" y="3105"/>
                </a:lnTo>
                <a:lnTo>
                  <a:pt x="6727" y="2891"/>
                </a:lnTo>
                <a:cubicBezTo>
                  <a:pt x="6620" y="2784"/>
                  <a:pt x="6495" y="2730"/>
                  <a:pt x="6352" y="2730"/>
                </a:cubicBezTo>
                <a:cubicBezTo>
                  <a:pt x="6210" y="2730"/>
                  <a:pt x="6067" y="2784"/>
                  <a:pt x="5978" y="2891"/>
                </a:cubicBezTo>
                <a:lnTo>
                  <a:pt x="4675" y="4211"/>
                </a:lnTo>
                <a:lnTo>
                  <a:pt x="4283" y="3836"/>
                </a:lnTo>
                <a:lnTo>
                  <a:pt x="5317" y="2784"/>
                </a:lnTo>
                <a:cubicBezTo>
                  <a:pt x="5424" y="2694"/>
                  <a:pt x="5478" y="2552"/>
                  <a:pt x="5478" y="2427"/>
                </a:cubicBezTo>
                <a:cubicBezTo>
                  <a:pt x="5478" y="2266"/>
                  <a:pt x="5424" y="2141"/>
                  <a:pt x="5317" y="2052"/>
                </a:cubicBezTo>
                <a:lnTo>
                  <a:pt x="3444" y="161"/>
                </a:lnTo>
                <a:cubicBezTo>
                  <a:pt x="3337" y="54"/>
                  <a:pt x="3212" y="0"/>
                  <a:pt x="305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2" name="Google Shape;4952;p48"/>
          <p:cNvSpPr/>
          <p:nvPr/>
        </p:nvSpPr>
        <p:spPr>
          <a:xfrm>
            <a:off x="5717809" y="3749343"/>
            <a:ext cx="334367" cy="308322"/>
          </a:xfrm>
          <a:custGeom>
            <a:rect b="b" l="l" r="r" t="t"/>
            <a:pathLst>
              <a:path extrusionOk="0" h="9047" w="10117">
                <a:moveTo>
                  <a:pt x="5085" y="1856"/>
                </a:moveTo>
                <a:cubicBezTo>
                  <a:pt x="5371" y="1856"/>
                  <a:pt x="5621" y="2017"/>
                  <a:pt x="5781" y="2285"/>
                </a:cubicBezTo>
                <a:lnTo>
                  <a:pt x="6441" y="3462"/>
                </a:lnTo>
                <a:lnTo>
                  <a:pt x="6905" y="3212"/>
                </a:lnTo>
                <a:lnTo>
                  <a:pt x="6620" y="4301"/>
                </a:lnTo>
                <a:lnTo>
                  <a:pt x="5513" y="3998"/>
                </a:lnTo>
                <a:lnTo>
                  <a:pt x="5977" y="3730"/>
                </a:lnTo>
                <a:lnTo>
                  <a:pt x="5299" y="2534"/>
                </a:lnTo>
                <a:cubicBezTo>
                  <a:pt x="5246" y="2427"/>
                  <a:pt x="5174" y="2392"/>
                  <a:pt x="5085" y="2392"/>
                </a:cubicBezTo>
                <a:cubicBezTo>
                  <a:pt x="4996" y="2392"/>
                  <a:pt x="4907" y="2427"/>
                  <a:pt x="4853" y="2517"/>
                </a:cubicBezTo>
                <a:lnTo>
                  <a:pt x="4443" y="3230"/>
                </a:lnTo>
                <a:lnTo>
                  <a:pt x="3979" y="2963"/>
                </a:lnTo>
                <a:lnTo>
                  <a:pt x="4389" y="2267"/>
                </a:lnTo>
                <a:cubicBezTo>
                  <a:pt x="4532" y="2017"/>
                  <a:pt x="4800" y="1856"/>
                  <a:pt x="5085" y="1856"/>
                </a:cubicBezTo>
                <a:close/>
                <a:moveTo>
                  <a:pt x="3801" y="3730"/>
                </a:moveTo>
                <a:lnTo>
                  <a:pt x="4086" y="4818"/>
                </a:lnTo>
                <a:lnTo>
                  <a:pt x="3622" y="4533"/>
                </a:lnTo>
                <a:lnTo>
                  <a:pt x="2962" y="5710"/>
                </a:lnTo>
                <a:cubicBezTo>
                  <a:pt x="2891" y="5817"/>
                  <a:pt x="2873" y="5907"/>
                  <a:pt x="2926" y="5978"/>
                </a:cubicBezTo>
                <a:cubicBezTo>
                  <a:pt x="2980" y="6067"/>
                  <a:pt x="3069" y="6121"/>
                  <a:pt x="3176" y="6121"/>
                </a:cubicBezTo>
                <a:lnTo>
                  <a:pt x="3979" y="6121"/>
                </a:lnTo>
                <a:lnTo>
                  <a:pt x="3979" y="6656"/>
                </a:lnTo>
                <a:lnTo>
                  <a:pt x="3176" y="6656"/>
                </a:lnTo>
                <a:cubicBezTo>
                  <a:pt x="2891" y="6656"/>
                  <a:pt x="2605" y="6495"/>
                  <a:pt x="2462" y="6246"/>
                </a:cubicBezTo>
                <a:cubicBezTo>
                  <a:pt x="2320" y="5978"/>
                  <a:pt x="2320" y="5710"/>
                  <a:pt x="2480" y="5443"/>
                </a:cubicBezTo>
                <a:lnTo>
                  <a:pt x="3158" y="4265"/>
                </a:lnTo>
                <a:lnTo>
                  <a:pt x="2712" y="4015"/>
                </a:lnTo>
                <a:lnTo>
                  <a:pt x="3801" y="3730"/>
                </a:lnTo>
                <a:close/>
                <a:moveTo>
                  <a:pt x="7226" y="4783"/>
                </a:moveTo>
                <a:lnTo>
                  <a:pt x="7619" y="5478"/>
                </a:lnTo>
                <a:cubicBezTo>
                  <a:pt x="7655" y="5550"/>
                  <a:pt x="7690" y="5603"/>
                  <a:pt x="7708" y="5675"/>
                </a:cubicBezTo>
                <a:lnTo>
                  <a:pt x="7762" y="5693"/>
                </a:lnTo>
                <a:lnTo>
                  <a:pt x="7708" y="5710"/>
                </a:lnTo>
                <a:cubicBezTo>
                  <a:pt x="7762" y="5907"/>
                  <a:pt x="7744" y="6121"/>
                  <a:pt x="7637" y="6299"/>
                </a:cubicBezTo>
                <a:cubicBezTo>
                  <a:pt x="7494" y="6531"/>
                  <a:pt x="7244" y="6674"/>
                  <a:pt x="6959" y="6674"/>
                </a:cubicBezTo>
                <a:lnTo>
                  <a:pt x="5567" y="6674"/>
                </a:lnTo>
                <a:lnTo>
                  <a:pt x="5567" y="7174"/>
                </a:lnTo>
                <a:lnTo>
                  <a:pt x="4782" y="6388"/>
                </a:lnTo>
                <a:lnTo>
                  <a:pt x="5567" y="5586"/>
                </a:lnTo>
                <a:lnTo>
                  <a:pt x="5567" y="6139"/>
                </a:lnTo>
                <a:lnTo>
                  <a:pt x="6923" y="6139"/>
                </a:lnTo>
                <a:cubicBezTo>
                  <a:pt x="7048" y="6139"/>
                  <a:pt x="7137" y="6085"/>
                  <a:pt x="7173" y="6032"/>
                </a:cubicBezTo>
                <a:cubicBezTo>
                  <a:pt x="7226" y="5942"/>
                  <a:pt x="7209" y="5835"/>
                  <a:pt x="7155" y="5746"/>
                </a:cubicBezTo>
                <a:lnTo>
                  <a:pt x="6762" y="5050"/>
                </a:lnTo>
                <a:lnTo>
                  <a:pt x="7226" y="4783"/>
                </a:lnTo>
                <a:close/>
                <a:moveTo>
                  <a:pt x="518" y="1"/>
                </a:moveTo>
                <a:cubicBezTo>
                  <a:pt x="232" y="1"/>
                  <a:pt x="0" y="233"/>
                  <a:pt x="0" y="536"/>
                </a:cubicBezTo>
                <a:cubicBezTo>
                  <a:pt x="0" y="822"/>
                  <a:pt x="232" y="1053"/>
                  <a:pt x="518" y="1053"/>
                </a:cubicBezTo>
                <a:lnTo>
                  <a:pt x="732" y="1053"/>
                </a:lnTo>
                <a:lnTo>
                  <a:pt x="1981" y="8619"/>
                </a:lnTo>
                <a:cubicBezTo>
                  <a:pt x="2052" y="8886"/>
                  <a:pt x="2248" y="9047"/>
                  <a:pt x="2516" y="9047"/>
                </a:cubicBezTo>
                <a:lnTo>
                  <a:pt x="7565" y="9047"/>
                </a:lnTo>
                <a:cubicBezTo>
                  <a:pt x="7815" y="9047"/>
                  <a:pt x="8047" y="8869"/>
                  <a:pt x="8083" y="8619"/>
                </a:cubicBezTo>
                <a:lnTo>
                  <a:pt x="9367" y="1053"/>
                </a:lnTo>
                <a:lnTo>
                  <a:pt x="9582" y="1053"/>
                </a:lnTo>
                <a:cubicBezTo>
                  <a:pt x="9867" y="1053"/>
                  <a:pt x="10117" y="822"/>
                  <a:pt x="10117" y="536"/>
                </a:cubicBezTo>
                <a:cubicBezTo>
                  <a:pt x="10117" y="233"/>
                  <a:pt x="9867" y="1"/>
                  <a:pt x="9582"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3" name="Google Shape;4953;p48"/>
          <p:cNvSpPr/>
          <p:nvPr/>
        </p:nvSpPr>
        <p:spPr>
          <a:xfrm>
            <a:off x="6195030" y="3738589"/>
            <a:ext cx="318470" cy="329826"/>
          </a:xfrm>
          <a:custGeom>
            <a:rect b="b" l="l" r="r" t="t"/>
            <a:pathLst>
              <a:path extrusionOk="0" h="9678" w="9636">
                <a:moveTo>
                  <a:pt x="9636" y="0"/>
                </a:moveTo>
                <a:lnTo>
                  <a:pt x="2588" y="1642"/>
                </a:lnTo>
                <a:lnTo>
                  <a:pt x="2588" y="7351"/>
                </a:lnTo>
                <a:cubicBezTo>
                  <a:pt x="2460" y="7320"/>
                  <a:pt x="2326" y="7304"/>
                  <a:pt x="2188" y="7304"/>
                </a:cubicBezTo>
                <a:cubicBezTo>
                  <a:pt x="1938" y="7304"/>
                  <a:pt x="1674" y="7355"/>
                  <a:pt x="1410" y="7458"/>
                </a:cubicBezTo>
                <a:cubicBezTo>
                  <a:pt x="536" y="7762"/>
                  <a:pt x="1" y="8493"/>
                  <a:pt x="215" y="9064"/>
                </a:cubicBezTo>
                <a:cubicBezTo>
                  <a:pt x="361" y="9454"/>
                  <a:pt x="816" y="9678"/>
                  <a:pt x="1362" y="9678"/>
                </a:cubicBezTo>
                <a:cubicBezTo>
                  <a:pt x="1615" y="9678"/>
                  <a:pt x="1888" y="9630"/>
                  <a:pt x="2160" y="9528"/>
                </a:cubicBezTo>
                <a:cubicBezTo>
                  <a:pt x="2945" y="9261"/>
                  <a:pt x="3444" y="8636"/>
                  <a:pt x="3391" y="8101"/>
                </a:cubicBezTo>
                <a:lnTo>
                  <a:pt x="3391" y="2552"/>
                </a:lnTo>
                <a:lnTo>
                  <a:pt x="8851" y="1285"/>
                </a:lnTo>
                <a:lnTo>
                  <a:pt x="8851" y="6138"/>
                </a:lnTo>
                <a:cubicBezTo>
                  <a:pt x="8723" y="6106"/>
                  <a:pt x="8587" y="6090"/>
                  <a:pt x="8444" y="6090"/>
                </a:cubicBezTo>
                <a:cubicBezTo>
                  <a:pt x="8188" y="6090"/>
                  <a:pt x="7913" y="6142"/>
                  <a:pt x="7637" y="6245"/>
                </a:cubicBezTo>
                <a:cubicBezTo>
                  <a:pt x="6781" y="6566"/>
                  <a:pt x="6246" y="7280"/>
                  <a:pt x="6460" y="7851"/>
                </a:cubicBezTo>
                <a:cubicBezTo>
                  <a:pt x="6608" y="8246"/>
                  <a:pt x="7064" y="8470"/>
                  <a:pt x="7621" y="8470"/>
                </a:cubicBezTo>
                <a:cubicBezTo>
                  <a:pt x="7868" y="8470"/>
                  <a:pt x="8135" y="8426"/>
                  <a:pt x="8405" y="8333"/>
                </a:cubicBezTo>
                <a:cubicBezTo>
                  <a:pt x="9118" y="8065"/>
                  <a:pt x="9600" y="7530"/>
                  <a:pt x="9636" y="7030"/>
                </a:cubicBezTo>
                <a:lnTo>
                  <a:pt x="9636"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4" name="Google Shape;4954;p48"/>
          <p:cNvSpPr/>
          <p:nvPr/>
        </p:nvSpPr>
        <p:spPr>
          <a:xfrm>
            <a:off x="6776032" y="3664863"/>
            <a:ext cx="351487" cy="362475"/>
          </a:xfrm>
          <a:custGeom>
            <a:rect b="b" l="l" r="r" t="t"/>
            <a:pathLst>
              <a:path extrusionOk="0" h="10636" w="10635">
                <a:moveTo>
                  <a:pt x="4622" y="1"/>
                </a:moveTo>
                <a:lnTo>
                  <a:pt x="3088" y="1518"/>
                </a:lnTo>
                <a:cubicBezTo>
                  <a:pt x="2736" y="1869"/>
                  <a:pt x="3337" y="2464"/>
                  <a:pt x="3833" y="2464"/>
                </a:cubicBezTo>
                <a:cubicBezTo>
                  <a:pt x="3840" y="2464"/>
                  <a:pt x="3848" y="2463"/>
                  <a:pt x="3855" y="2463"/>
                </a:cubicBezTo>
                <a:cubicBezTo>
                  <a:pt x="3868" y="2463"/>
                  <a:pt x="3881" y="2462"/>
                  <a:pt x="3895" y="2462"/>
                </a:cubicBezTo>
                <a:cubicBezTo>
                  <a:pt x="4739" y="2462"/>
                  <a:pt x="5041" y="3580"/>
                  <a:pt x="4426" y="4230"/>
                </a:cubicBezTo>
                <a:lnTo>
                  <a:pt x="4336" y="4319"/>
                </a:lnTo>
                <a:cubicBezTo>
                  <a:pt x="4098" y="4545"/>
                  <a:pt x="3794" y="4649"/>
                  <a:pt x="3504" y="4649"/>
                </a:cubicBezTo>
                <a:cubicBezTo>
                  <a:pt x="2994" y="4649"/>
                  <a:pt x="2529" y="4324"/>
                  <a:pt x="2552" y="3766"/>
                </a:cubicBezTo>
                <a:cubicBezTo>
                  <a:pt x="2566" y="3371"/>
                  <a:pt x="2190" y="2909"/>
                  <a:pt x="1856" y="2909"/>
                </a:cubicBezTo>
                <a:cubicBezTo>
                  <a:pt x="1767" y="2909"/>
                  <a:pt x="1681" y="2942"/>
                  <a:pt x="1607" y="3016"/>
                </a:cubicBezTo>
                <a:lnTo>
                  <a:pt x="1" y="4622"/>
                </a:lnTo>
                <a:lnTo>
                  <a:pt x="2249" y="6888"/>
                </a:lnTo>
                <a:cubicBezTo>
                  <a:pt x="2624" y="7245"/>
                  <a:pt x="1999" y="7834"/>
                  <a:pt x="1500" y="7834"/>
                </a:cubicBezTo>
                <a:cubicBezTo>
                  <a:pt x="1493" y="7834"/>
                  <a:pt x="1486" y="7834"/>
                  <a:pt x="1479" y="7834"/>
                </a:cubicBezTo>
                <a:cubicBezTo>
                  <a:pt x="621" y="7834"/>
                  <a:pt x="327" y="8963"/>
                  <a:pt x="964" y="9618"/>
                </a:cubicBezTo>
                <a:lnTo>
                  <a:pt x="1053" y="9707"/>
                </a:lnTo>
                <a:cubicBezTo>
                  <a:pt x="1282" y="9930"/>
                  <a:pt x="1573" y="10032"/>
                  <a:pt x="1851" y="10032"/>
                </a:cubicBezTo>
                <a:cubicBezTo>
                  <a:pt x="2352" y="10032"/>
                  <a:pt x="2814" y="9699"/>
                  <a:pt x="2802" y="9136"/>
                </a:cubicBezTo>
                <a:cubicBezTo>
                  <a:pt x="2788" y="8740"/>
                  <a:pt x="3168" y="8264"/>
                  <a:pt x="3503" y="8264"/>
                </a:cubicBezTo>
                <a:cubicBezTo>
                  <a:pt x="3590" y="8264"/>
                  <a:pt x="3674" y="8296"/>
                  <a:pt x="3748" y="8369"/>
                </a:cubicBezTo>
                <a:lnTo>
                  <a:pt x="6014" y="10635"/>
                </a:lnTo>
                <a:lnTo>
                  <a:pt x="7637" y="9011"/>
                </a:lnTo>
                <a:cubicBezTo>
                  <a:pt x="7994" y="8655"/>
                  <a:pt x="7388" y="8066"/>
                  <a:pt x="6870" y="8066"/>
                </a:cubicBezTo>
                <a:cubicBezTo>
                  <a:pt x="6857" y="8066"/>
                  <a:pt x="6843" y="8067"/>
                  <a:pt x="6830" y="8067"/>
                </a:cubicBezTo>
                <a:cubicBezTo>
                  <a:pt x="5986" y="8067"/>
                  <a:pt x="5684" y="6967"/>
                  <a:pt x="6299" y="6317"/>
                </a:cubicBezTo>
                <a:lnTo>
                  <a:pt x="6388" y="6228"/>
                </a:lnTo>
                <a:cubicBezTo>
                  <a:pt x="6624" y="5999"/>
                  <a:pt x="6932" y="5892"/>
                  <a:pt x="7225" y="5892"/>
                </a:cubicBezTo>
                <a:cubicBezTo>
                  <a:pt x="7732" y="5892"/>
                  <a:pt x="8195" y="6210"/>
                  <a:pt x="8173" y="6763"/>
                </a:cubicBezTo>
                <a:cubicBezTo>
                  <a:pt x="8159" y="7173"/>
                  <a:pt x="8535" y="7638"/>
                  <a:pt x="8870" y="7638"/>
                </a:cubicBezTo>
                <a:cubicBezTo>
                  <a:pt x="8958" y="7638"/>
                  <a:pt x="9044" y="7605"/>
                  <a:pt x="9118" y="7531"/>
                </a:cubicBezTo>
                <a:lnTo>
                  <a:pt x="10635" y="6014"/>
                </a:lnTo>
                <a:lnTo>
                  <a:pt x="8369" y="3748"/>
                </a:lnTo>
                <a:cubicBezTo>
                  <a:pt x="8017" y="3396"/>
                  <a:pt x="8601" y="2802"/>
                  <a:pt x="9114" y="2802"/>
                </a:cubicBezTo>
                <a:cubicBezTo>
                  <a:pt x="9121" y="2802"/>
                  <a:pt x="9129" y="2802"/>
                  <a:pt x="9136" y="2802"/>
                </a:cubicBezTo>
                <a:cubicBezTo>
                  <a:pt x="9149" y="2803"/>
                  <a:pt x="9162" y="2803"/>
                  <a:pt x="9175" y="2803"/>
                </a:cubicBezTo>
                <a:cubicBezTo>
                  <a:pt x="10019" y="2803"/>
                  <a:pt x="10287" y="1668"/>
                  <a:pt x="9671" y="1036"/>
                </a:cubicBezTo>
                <a:lnTo>
                  <a:pt x="9582" y="929"/>
                </a:lnTo>
                <a:cubicBezTo>
                  <a:pt x="9353" y="706"/>
                  <a:pt x="9061" y="604"/>
                  <a:pt x="8781" y="604"/>
                </a:cubicBezTo>
                <a:cubicBezTo>
                  <a:pt x="8275" y="604"/>
                  <a:pt x="7811" y="937"/>
                  <a:pt x="7834" y="1500"/>
                </a:cubicBezTo>
                <a:cubicBezTo>
                  <a:pt x="7834" y="1909"/>
                  <a:pt x="7465" y="2374"/>
                  <a:pt x="7135" y="2374"/>
                </a:cubicBezTo>
                <a:cubicBezTo>
                  <a:pt x="7047" y="2374"/>
                  <a:pt x="6963" y="2342"/>
                  <a:pt x="6888" y="2267"/>
                </a:cubicBezTo>
                <a:lnTo>
                  <a:pt x="4622"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5" name="Google Shape;4955;p48"/>
          <p:cNvSpPr/>
          <p:nvPr/>
        </p:nvSpPr>
        <p:spPr>
          <a:xfrm>
            <a:off x="7285385" y="3664574"/>
            <a:ext cx="351487" cy="363054"/>
          </a:xfrm>
          <a:custGeom>
            <a:rect b="b" l="l" r="r" t="t"/>
            <a:pathLst>
              <a:path extrusionOk="0" h="10653" w="10635">
                <a:moveTo>
                  <a:pt x="5318" y="0"/>
                </a:moveTo>
                <a:lnTo>
                  <a:pt x="3980" y="3997"/>
                </a:lnTo>
                <a:lnTo>
                  <a:pt x="1" y="3997"/>
                </a:lnTo>
                <a:lnTo>
                  <a:pt x="3052" y="6655"/>
                </a:lnTo>
                <a:lnTo>
                  <a:pt x="1856" y="10652"/>
                </a:lnTo>
                <a:lnTo>
                  <a:pt x="5318" y="8261"/>
                </a:lnTo>
                <a:lnTo>
                  <a:pt x="8779" y="10652"/>
                </a:lnTo>
                <a:lnTo>
                  <a:pt x="7584" y="6655"/>
                </a:lnTo>
                <a:lnTo>
                  <a:pt x="10635" y="3997"/>
                </a:lnTo>
                <a:lnTo>
                  <a:pt x="6656" y="3997"/>
                </a:lnTo>
                <a:lnTo>
                  <a:pt x="5318"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6" name="Google Shape;4956;p48"/>
          <p:cNvSpPr/>
          <p:nvPr/>
        </p:nvSpPr>
        <p:spPr>
          <a:xfrm>
            <a:off x="7794738" y="3657024"/>
            <a:ext cx="340283" cy="420206"/>
          </a:xfrm>
          <a:custGeom>
            <a:rect b="b" l="l" r="r" t="t"/>
            <a:pathLst>
              <a:path extrusionOk="0" h="12330" w="10296">
                <a:moveTo>
                  <a:pt x="8993" y="3622"/>
                </a:moveTo>
                <a:cubicBezTo>
                  <a:pt x="7798" y="2320"/>
                  <a:pt x="6513" y="3212"/>
                  <a:pt x="5532" y="3444"/>
                </a:cubicBezTo>
                <a:cubicBezTo>
                  <a:pt x="5514" y="3123"/>
                  <a:pt x="5425" y="2819"/>
                  <a:pt x="5335" y="2552"/>
                </a:cubicBezTo>
                <a:cubicBezTo>
                  <a:pt x="5746" y="2516"/>
                  <a:pt x="6352" y="2373"/>
                  <a:pt x="6781" y="1927"/>
                </a:cubicBezTo>
                <a:cubicBezTo>
                  <a:pt x="7476" y="1249"/>
                  <a:pt x="7405" y="72"/>
                  <a:pt x="7405" y="72"/>
                </a:cubicBezTo>
                <a:cubicBezTo>
                  <a:pt x="7405" y="72"/>
                  <a:pt x="6228" y="0"/>
                  <a:pt x="5549" y="696"/>
                </a:cubicBezTo>
                <a:cubicBezTo>
                  <a:pt x="5228" y="1017"/>
                  <a:pt x="5068" y="1446"/>
                  <a:pt x="4996" y="1820"/>
                </a:cubicBezTo>
                <a:cubicBezTo>
                  <a:pt x="4408" y="821"/>
                  <a:pt x="3551" y="321"/>
                  <a:pt x="3498" y="268"/>
                </a:cubicBezTo>
                <a:lnTo>
                  <a:pt x="3087" y="946"/>
                </a:lnTo>
                <a:cubicBezTo>
                  <a:pt x="3105" y="964"/>
                  <a:pt x="4532" y="1856"/>
                  <a:pt x="4747" y="3426"/>
                </a:cubicBezTo>
                <a:cubicBezTo>
                  <a:pt x="3765" y="3176"/>
                  <a:pt x="2463" y="2320"/>
                  <a:pt x="1285" y="3622"/>
                </a:cubicBezTo>
                <a:cubicBezTo>
                  <a:pt x="0" y="5032"/>
                  <a:pt x="1107" y="12330"/>
                  <a:pt x="5157" y="10313"/>
                </a:cubicBezTo>
                <a:cubicBezTo>
                  <a:pt x="9207" y="12330"/>
                  <a:pt x="10296" y="5050"/>
                  <a:pt x="8993" y="3622"/>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57" name="Google Shape;4957;p48"/>
          <p:cNvSpPr/>
          <p:nvPr/>
        </p:nvSpPr>
        <p:spPr>
          <a:xfrm>
            <a:off x="8408731" y="3713485"/>
            <a:ext cx="298441" cy="344344"/>
          </a:xfrm>
          <a:custGeom>
            <a:rect b="b" l="l" r="r" t="t"/>
            <a:pathLst>
              <a:path extrusionOk="0" h="10104" w="9030">
                <a:moveTo>
                  <a:pt x="3676" y="0"/>
                </a:moveTo>
                <a:cubicBezTo>
                  <a:pt x="5264" y="1392"/>
                  <a:pt x="5871" y="3693"/>
                  <a:pt x="5032" y="5763"/>
                </a:cubicBezTo>
                <a:cubicBezTo>
                  <a:pt x="4223" y="7720"/>
                  <a:pt x="2328" y="8879"/>
                  <a:pt x="345" y="8879"/>
                </a:cubicBezTo>
                <a:cubicBezTo>
                  <a:pt x="230" y="8879"/>
                  <a:pt x="116" y="8876"/>
                  <a:pt x="1" y="8868"/>
                </a:cubicBezTo>
                <a:lnTo>
                  <a:pt x="1" y="8868"/>
                </a:lnTo>
                <a:cubicBezTo>
                  <a:pt x="393" y="9207"/>
                  <a:pt x="857" y="9510"/>
                  <a:pt x="1357" y="9724"/>
                </a:cubicBezTo>
                <a:cubicBezTo>
                  <a:pt x="1988" y="9981"/>
                  <a:pt x="2642" y="10103"/>
                  <a:pt x="3284" y="10103"/>
                </a:cubicBezTo>
                <a:cubicBezTo>
                  <a:pt x="5276" y="10103"/>
                  <a:pt x="7163" y="8932"/>
                  <a:pt x="7959" y="6977"/>
                </a:cubicBezTo>
                <a:cubicBezTo>
                  <a:pt x="9029" y="4407"/>
                  <a:pt x="7816" y="1463"/>
                  <a:pt x="5229" y="375"/>
                </a:cubicBezTo>
                <a:cubicBezTo>
                  <a:pt x="4711" y="178"/>
                  <a:pt x="4194" y="54"/>
                  <a:pt x="367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958" name="Google Shape;4958;p48"/>
          <p:cNvGrpSpPr/>
          <p:nvPr/>
        </p:nvGrpSpPr>
        <p:grpSpPr>
          <a:xfrm>
            <a:off x="8933824" y="3717916"/>
            <a:ext cx="327294" cy="334632"/>
            <a:chOff x="5717150" y="2098500"/>
            <a:chExt cx="247575" cy="245475"/>
          </a:xfrm>
        </p:grpSpPr>
        <p:sp>
          <p:nvSpPr>
            <p:cNvPr id="4959" name="Google Shape;4959;p48"/>
            <p:cNvSpPr/>
            <p:nvPr/>
          </p:nvSpPr>
          <p:spPr>
            <a:xfrm>
              <a:off x="5717150" y="2098500"/>
              <a:ext cx="135175" cy="132800"/>
            </a:xfrm>
            <a:custGeom>
              <a:rect b="b" l="l" r="r" t="t"/>
              <a:pathLst>
                <a:path extrusionOk="0" h="5312" w="5407">
                  <a:moveTo>
                    <a:pt x="2694" y="1"/>
                  </a:moveTo>
                  <a:cubicBezTo>
                    <a:pt x="2534" y="1"/>
                    <a:pt x="2409" y="108"/>
                    <a:pt x="2355" y="251"/>
                  </a:cubicBezTo>
                  <a:lnTo>
                    <a:pt x="1963" y="1428"/>
                  </a:lnTo>
                  <a:cubicBezTo>
                    <a:pt x="1909" y="1589"/>
                    <a:pt x="1785" y="1696"/>
                    <a:pt x="1624" y="1696"/>
                  </a:cubicBezTo>
                  <a:lnTo>
                    <a:pt x="393" y="1696"/>
                  </a:lnTo>
                  <a:cubicBezTo>
                    <a:pt x="250" y="1696"/>
                    <a:pt x="89" y="1785"/>
                    <a:pt x="54" y="1928"/>
                  </a:cubicBezTo>
                  <a:cubicBezTo>
                    <a:pt x="0" y="2071"/>
                    <a:pt x="36" y="2231"/>
                    <a:pt x="161" y="2338"/>
                  </a:cubicBezTo>
                  <a:lnTo>
                    <a:pt x="589" y="2713"/>
                  </a:lnTo>
                  <a:lnTo>
                    <a:pt x="1124" y="3195"/>
                  </a:lnTo>
                  <a:cubicBezTo>
                    <a:pt x="1178" y="3248"/>
                    <a:pt x="1214" y="3302"/>
                    <a:pt x="1231" y="3373"/>
                  </a:cubicBezTo>
                  <a:cubicBezTo>
                    <a:pt x="1249" y="3444"/>
                    <a:pt x="1249" y="3516"/>
                    <a:pt x="1231" y="3587"/>
                  </a:cubicBezTo>
                  <a:lnTo>
                    <a:pt x="857" y="4836"/>
                  </a:lnTo>
                  <a:cubicBezTo>
                    <a:pt x="803" y="4979"/>
                    <a:pt x="857" y="5139"/>
                    <a:pt x="999" y="5229"/>
                  </a:cubicBezTo>
                  <a:cubicBezTo>
                    <a:pt x="1055" y="5285"/>
                    <a:pt x="1131" y="5311"/>
                    <a:pt x="1211" y="5311"/>
                  </a:cubicBezTo>
                  <a:cubicBezTo>
                    <a:pt x="1283" y="5311"/>
                    <a:pt x="1360" y="5289"/>
                    <a:pt x="1428" y="5247"/>
                  </a:cubicBezTo>
                  <a:lnTo>
                    <a:pt x="2480" y="4497"/>
                  </a:lnTo>
                  <a:cubicBezTo>
                    <a:pt x="2543" y="4453"/>
                    <a:pt x="2619" y="4430"/>
                    <a:pt x="2692" y="4430"/>
                  </a:cubicBezTo>
                  <a:cubicBezTo>
                    <a:pt x="2766" y="4430"/>
                    <a:pt x="2837" y="4453"/>
                    <a:pt x="2891" y="4497"/>
                  </a:cubicBezTo>
                  <a:lnTo>
                    <a:pt x="3961" y="5247"/>
                  </a:lnTo>
                  <a:cubicBezTo>
                    <a:pt x="4021" y="5289"/>
                    <a:pt x="4093" y="5311"/>
                    <a:pt x="4165" y="5311"/>
                  </a:cubicBezTo>
                  <a:cubicBezTo>
                    <a:pt x="4244" y="5311"/>
                    <a:pt x="4324" y="5285"/>
                    <a:pt x="4390" y="5229"/>
                  </a:cubicBezTo>
                  <a:cubicBezTo>
                    <a:pt x="4514" y="5139"/>
                    <a:pt x="4550" y="4979"/>
                    <a:pt x="4532" y="4836"/>
                  </a:cubicBezTo>
                  <a:lnTo>
                    <a:pt x="4158" y="3587"/>
                  </a:lnTo>
                  <a:cubicBezTo>
                    <a:pt x="4122" y="3444"/>
                    <a:pt x="4158" y="3302"/>
                    <a:pt x="4265" y="3195"/>
                  </a:cubicBezTo>
                  <a:lnTo>
                    <a:pt x="5246" y="2338"/>
                  </a:lnTo>
                  <a:cubicBezTo>
                    <a:pt x="5353" y="2231"/>
                    <a:pt x="5407" y="2071"/>
                    <a:pt x="5353" y="1928"/>
                  </a:cubicBezTo>
                  <a:cubicBezTo>
                    <a:pt x="5282" y="1785"/>
                    <a:pt x="5157" y="1696"/>
                    <a:pt x="4996" y="1696"/>
                  </a:cubicBezTo>
                  <a:lnTo>
                    <a:pt x="3783" y="1696"/>
                  </a:lnTo>
                  <a:cubicBezTo>
                    <a:pt x="3622" y="1696"/>
                    <a:pt x="3480" y="1589"/>
                    <a:pt x="3426" y="1428"/>
                  </a:cubicBezTo>
                  <a:lnTo>
                    <a:pt x="3051" y="251"/>
                  </a:lnTo>
                  <a:cubicBezTo>
                    <a:pt x="2998" y="108"/>
                    <a:pt x="2855" y="1"/>
                    <a:pt x="269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60" name="Google Shape;4960;p48"/>
            <p:cNvSpPr/>
            <p:nvPr/>
          </p:nvSpPr>
          <p:spPr>
            <a:xfrm>
              <a:off x="5857650" y="2158275"/>
              <a:ext cx="107075" cy="106075"/>
            </a:xfrm>
            <a:custGeom>
              <a:rect b="b" l="l" r="r" t="t"/>
              <a:pathLst>
                <a:path extrusionOk="0" h="4243" w="4283">
                  <a:moveTo>
                    <a:pt x="2124" y="1"/>
                  </a:moveTo>
                  <a:cubicBezTo>
                    <a:pt x="2017" y="1"/>
                    <a:pt x="1892" y="72"/>
                    <a:pt x="1856" y="197"/>
                  </a:cubicBezTo>
                  <a:lnTo>
                    <a:pt x="1553" y="1160"/>
                  </a:lnTo>
                  <a:cubicBezTo>
                    <a:pt x="1499" y="1268"/>
                    <a:pt x="1392" y="1357"/>
                    <a:pt x="1268" y="1357"/>
                  </a:cubicBezTo>
                  <a:lnTo>
                    <a:pt x="304" y="1357"/>
                  </a:lnTo>
                  <a:cubicBezTo>
                    <a:pt x="179" y="1357"/>
                    <a:pt x="72" y="1428"/>
                    <a:pt x="36" y="1553"/>
                  </a:cubicBezTo>
                  <a:cubicBezTo>
                    <a:pt x="1" y="1678"/>
                    <a:pt x="19" y="1785"/>
                    <a:pt x="108" y="1874"/>
                  </a:cubicBezTo>
                  <a:lnTo>
                    <a:pt x="465" y="2177"/>
                  </a:lnTo>
                  <a:lnTo>
                    <a:pt x="893" y="2570"/>
                  </a:lnTo>
                  <a:cubicBezTo>
                    <a:pt x="928" y="2606"/>
                    <a:pt x="964" y="2659"/>
                    <a:pt x="1000" y="2713"/>
                  </a:cubicBezTo>
                  <a:cubicBezTo>
                    <a:pt x="1000" y="2766"/>
                    <a:pt x="1000" y="2820"/>
                    <a:pt x="1000" y="2891"/>
                  </a:cubicBezTo>
                  <a:lnTo>
                    <a:pt x="661" y="3873"/>
                  </a:lnTo>
                  <a:cubicBezTo>
                    <a:pt x="643" y="3980"/>
                    <a:pt x="661" y="4122"/>
                    <a:pt x="768" y="4176"/>
                  </a:cubicBezTo>
                  <a:cubicBezTo>
                    <a:pt x="830" y="4220"/>
                    <a:pt x="893" y="4243"/>
                    <a:pt x="951" y="4243"/>
                  </a:cubicBezTo>
                  <a:cubicBezTo>
                    <a:pt x="1009" y="4243"/>
                    <a:pt x="1062" y="4220"/>
                    <a:pt x="1107" y="4176"/>
                  </a:cubicBezTo>
                  <a:lnTo>
                    <a:pt x="1963" y="3587"/>
                  </a:lnTo>
                  <a:cubicBezTo>
                    <a:pt x="2008" y="3551"/>
                    <a:pt x="2066" y="3534"/>
                    <a:pt x="2126" y="3534"/>
                  </a:cubicBezTo>
                  <a:cubicBezTo>
                    <a:pt x="2186" y="3534"/>
                    <a:pt x="2249" y="3551"/>
                    <a:pt x="2302" y="3587"/>
                  </a:cubicBezTo>
                  <a:lnTo>
                    <a:pt x="3141" y="4176"/>
                  </a:lnTo>
                  <a:cubicBezTo>
                    <a:pt x="3195" y="4220"/>
                    <a:pt x="3257" y="4243"/>
                    <a:pt x="3319" y="4243"/>
                  </a:cubicBezTo>
                  <a:cubicBezTo>
                    <a:pt x="3382" y="4243"/>
                    <a:pt x="3444" y="4220"/>
                    <a:pt x="3498" y="4176"/>
                  </a:cubicBezTo>
                  <a:cubicBezTo>
                    <a:pt x="3605" y="4104"/>
                    <a:pt x="3641" y="3980"/>
                    <a:pt x="3605" y="3855"/>
                  </a:cubicBezTo>
                  <a:lnTo>
                    <a:pt x="3302" y="2856"/>
                  </a:lnTo>
                  <a:cubicBezTo>
                    <a:pt x="3284" y="2748"/>
                    <a:pt x="3302" y="2624"/>
                    <a:pt x="3391" y="2552"/>
                  </a:cubicBezTo>
                  <a:lnTo>
                    <a:pt x="4158" y="1874"/>
                  </a:lnTo>
                  <a:cubicBezTo>
                    <a:pt x="4247" y="1785"/>
                    <a:pt x="4283" y="1660"/>
                    <a:pt x="4229" y="1553"/>
                  </a:cubicBezTo>
                  <a:cubicBezTo>
                    <a:pt x="4194" y="1428"/>
                    <a:pt x="4104" y="1375"/>
                    <a:pt x="3980" y="1357"/>
                  </a:cubicBezTo>
                  <a:lnTo>
                    <a:pt x="2998" y="1357"/>
                  </a:lnTo>
                  <a:cubicBezTo>
                    <a:pt x="2873" y="1357"/>
                    <a:pt x="2766" y="1268"/>
                    <a:pt x="2731" y="1160"/>
                  </a:cubicBezTo>
                  <a:lnTo>
                    <a:pt x="2409" y="197"/>
                  </a:lnTo>
                  <a:cubicBezTo>
                    <a:pt x="2374" y="72"/>
                    <a:pt x="2267" y="1"/>
                    <a:pt x="212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61" name="Google Shape;4961;p48"/>
            <p:cNvSpPr/>
            <p:nvPr/>
          </p:nvSpPr>
          <p:spPr>
            <a:xfrm>
              <a:off x="5790750" y="2264450"/>
              <a:ext cx="80750" cy="79525"/>
            </a:xfrm>
            <a:custGeom>
              <a:rect b="b" l="l" r="r" t="t"/>
              <a:pathLst>
                <a:path extrusionOk="0" h="3181" w="3230">
                  <a:moveTo>
                    <a:pt x="1606" y="0"/>
                  </a:moveTo>
                  <a:cubicBezTo>
                    <a:pt x="1517" y="0"/>
                    <a:pt x="1446" y="72"/>
                    <a:pt x="1410" y="143"/>
                  </a:cubicBezTo>
                  <a:lnTo>
                    <a:pt x="1160" y="857"/>
                  </a:lnTo>
                  <a:cubicBezTo>
                    <a:pt x="1142" y="964"/>
                    <a:pt x="1053" y="1017"/>
                    <a:pt x="964" y="1017"/>
                  </a:cubicBezTo>
                  <a:lnTo>
                    <a:pt x="232" y="1017"/>
                  </a:lnTo>
                  <a:cubicBezTo>
                    <a:pt x="143" y="1017"/>
                    <a:pt x="54" y="1071"/>
                    <a:pt x="36" y="1160"/>
                  </a:cubicBezTo>
                  <a:cubicBezTo>
                    <a:pt x="0" y="1231"/>
                    <a:pt x="36" y="1338"/>
                    <a:pt x="107" y="1392"/>
                  </a:cubicBezTo>
                  <a:lnTo>
                    <a:pt x="357" y="1624"/>
                  </a:lnTo>
                  <a:lnTo>
                    <a:pt x="678" y="1927"/>
                  </a:lnTo>
                  <a:cubicBezTo>
                    <a:pt x="696" y="1945"/>
                    <a:pt x="732" y="1981"/>
                    <a:pt x="732" y="2034"/>
                  </a:cubicBezTo>
                  <a:cubicBezTo>
                    <a:pt x="750" y="2070"/>
                    <a:pt x="750" y="2106"/>
                    <a:pt x="732" y="2141"/>
                  </a:cubicBezTo>
                  <a:lnTo>
                    <a:pt x="518" y="2909"/>
                  </a:lnTo>
                  <a:cubicBezTo>
                    <a:pt x="482" y="2998"/>
                    <a:pt x="518" y="3087"/>
                    <a:pt x="589" y="3141"/>
                  </a:cubicBezTo>
                  <a:cubicBezTo>
                    <a:pt x="634" y="3167"/>
                    <a:pt x="678" y="3181"/>
                    <a:pt x="723" y="3181"/>
                  </a:cubicBezTo>
                  <a:cubicBezTo>
                    <a:pt x="768" y="3181"/>
                    <a:pt x="812" y="3167"/>
                    <a:pt x="857" y="3141"/>
                  </a:cubicBezTo>
                  <a:lnTo>
                    <a:pt x="1481" y="2694"/>
                  </a:lnTo>
                  <a:cubicBezTo>
                    <a:pt x="1526" y="2668"/>
                    <a:pt x="1570" y="2654"/>
                    <a:pt x="1613" y="2654"/>
                  </a:cubicBezTo>
                  <a:cubicBezTo>
                    <a:pt x="1655" y="2654"/>
                    <a:pt x="1695" y="2668"/>
                    <a:pt x="1731" y="2694"/>
                  </a:cubicBezTo>
                  <a:lnTo>
                    <a:pt x="2373" y="3141"/>
                  </a:lnTo>
                  <a:cubicBezTo>
                    <a:pt x="2418" y="3167"/>
                    <a:pt x="2463" y="3181"/>
                    <a:pt x="2505" y="3181"/>
                  </a:cubicBezTo>
                  <a:cubicBezTo>
                    <a:pt x="2547" y="3181"/>
                    <a:pt x="2587" y="3167"/>
                    <a:pt x="2623" y="3141"/>
                  </a:cubicBezTo>
                  <a:cubicBezTo>
                    <a:pt x="2712" y="3087"/>
                    <a:pt x="2730" y="2980"/>
                    <a:pt x="2712" y="2909"/>
                  </a:cubicBezTo>
                  <a:lnTo>
                    <a:pt x="2480" y="2141"/>
                  </a:lnTo>
                  <a:cubicBezTo>
                    <a:pt x="2463" y="2070"/>
                    <a:pt x="2480" y="1963"/>
                    <a:pt x="2552" y="1927"/>
                  </a:cubicBezTo>
                  <a:lnTo>
                    <a:pt x="3141" y="1410"/>
                  </a:lnTo>
                  <a:cubicBezTo>
                    <a:pt x="3194" y="1338"/>
                    <a:pt x="3230" y="1249"/>
                    <a:pt x="3194" y="1178"/>
                  </a:cubicBezTo>
                  <a:cubicBezTo>
                    <a:pt x="3176" y="1106"/>
                    <a:pt x="3069" y="1035"/>
                    <a:pt x="2998" y="1035"/>
                  </a:cubicBezTo>
                  <a:lnTo>
                    <a:pt x="2266" y="1035"/>
                  </a:lnTo>
                  <a:cubicBezTo>
                    <a:pt x="2177" y="1035"/>
                    <a:pt x="2088" y="964"/>
                    <a:pt x="2070" y="875"/>
                  </a:cubicBezTo>
                  <a:lnTo>
                    <a:pt x="1838" y="161"/>
                  </a:lnTo>
                  <a:cubicBezTo>
                    <a:pt x="1785" y="72"/>
                    <a:pt x="1713" y="0"/>
                    <a:pt x="160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962" name="Google Shape;4962;p48"/>
          <p:cNvSpPr/>
          <p:nvPr/>
        </p:nvSpPr>
        <p:spPr>
          <a:xfrm>
            <a:off x="9483441" y="3650888"/>
            <a:ext cx="283106" cy="390420"/>
          </a:xfrm>
          <a:custGeom>
            <a:rect b="b" l="l" r="r" t="t"/>
            <a:pathLst>
              <a:path extrusionOk="0" h="11456" w="8566">
                <a:moveTo>
                  <a:pt x="3819" y="1"/>
                </a:moveTo>
                <a:cubicBezTo>
                  <a:pt x="4800" y="1838"/>
                  <a:pt x="3301" y="3533"/>
                  <a:pt x="2463" y="4229"/>
                </a:cubicBezTo>
                <a:cubicBezTo>
                  <a:pt x="1606" y="4943"/>
                  <a:pt x="1035" y="5675"/>
                  <a:pt x="857" y="6103"/>
                </a:cubicBezTo>
                <a:cubicBezTo>
                  <a:pt x="1" y="8208"/>
                  <a:pt x="1285" y="10224"/>
                  <a:pt x="2160" y="10688"/>
                </a:cubicBezTo>
                <a:cubicBezTo>
                  <a:pt x="1767" y="9778"/>
                  <a:pt x="1392" y="8048"/>
                  <a:pt x="2962" y="6424"/>
                </a:cubicBezTo>
                <a:lnTo>
                  <a:pt x="2962" y="6424"/>
                </a:lnTo>
                <a:cubicBezTo>
                  <a:pt x="2962" y="6424"/>
                  <a:pt x="2516" y="8155"/>
                  <a:pt x="3498" y="9368"/>
                </a:cubicBezTo>
                <a:cubicBezTo>
                  <a:pt x="4479" y="10563"/>
                  <a:pt x="4461" y="11456"/>
                  <a:pt x="4461" y="11456"/>
                </a:cubicBezTo>
                <a:cubicBezTo>
                  <a:pt x="5996" y="11456"/>
                  <a:pt x="7441" y="10528"/>
                  <a:pt x="8065" y="9029"/>
                </a:cubicBezTo>
                <a:cubicBezTo>
                  <a:pt x="8529" y="8137"/>
                  <a:pt x="8565" y="6727"/>
                  <a:pt x="7941" y="5906"/>
                </a:cubicBezTo>
                <a:lnTo>
                  <a:pt x="7941" y="5906"/>
                </a:lnTo>
                <a:cubicBezTo>
                  <a:pt x="8135" y="6713"/>
                  <a:pt x="7478" y="7520"/>
                  <a:pt x="6673" y="7520"/>
                </a:cubicBezTo>
                <a:cubicBezTo>
                  <a:pt x="6516" y="7520"/>
                  <a:pt x="6354" y="7490"/>
                  <a:pt x="6192" y="7423"/>
                </a:cubicBezTo>
                <a:cubicBezTo>
                  <a:pt x="5371" y="7138"/>
                  <a:pt x="5050" y="6192"/>
                  <a:pt x="5621" y="5353"/>
                </a:cubicBezTo>
                <a:cubicBezTo>
                  <a:pt x="6924" y="3640"/>
                  <a:pt x="5960" y="928"/>
                  <a:pt x="381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63" name="Google Shape;4963;p48"/>
          <p:cNvSpPr/>
          <p:nvPr/>
        </p:nvSpPr>
        <p:spPr>
          <a:xfrm>
            <a:off x="2519500" y="4449599"/>
            <a:ext cx="369169" cy="253623"/>
          </a:xfrm>
          <a:custGeom>
            <a:rect b="b" l="l" r="r" t="t"/>
            <a:pathLst>
              <a:path extrusionOk="0" h="7442" w="11170">
                <a:moveTo>
                  <a:pt x="6240" y="0"/>
                </a:moveTo>
                <a:cubicBezTo>
                  <a:pt x="6189" y="0"/>
                  <a:pt x="6136" y="6"/>
                  <a:pt x="6085" y="19"/>
                </a:cubicBezTo>
                <a:lnTo>
                  <a:pt x="2498" y="822"/>
                </a:lnTo>
                <a:cubicBezTo>
                  <a:pt x="2373" y="858"/>
                  <a:pt x="2231" y="929"/>
                  <a:pt x="2124" y="1072"/>
                </a:cubicBezTo>
                <a:lnTo>
                  <a:pt x="999" y="2535"/>
                </a:lnTo>
                <a:lnTo>
                  <a:pt x="0" y="2535"/>
                </a:lnTo>
                <a:lnTo>
                  <a:pt x="0" y="6371"/>
                </a:lnTo>
                <a:lnTo>
                  <a:pt x="660" y="6371"/>
                </a:lnTo>
                <a:cubicBezTo>
                  <a:pt x="1606" y="6371"/>
                  <a:pt x="1677" y="7442"/>
                  <a:pt x="3462" y="7442"/>
                </a:cubicBezTo>
                <a:lnTo>
                  <a:pt x="5853" y="7442"/>
                </a:lnTo>
                <a:cubicBezTo>
                  <a:pt x="6281" y="7442"/>
                  <a:pt x="6638" y="7085"/>
                  <a:pt x="6638" y="6639"/>
                </a:cubicBezTo>
                <a:cubicBezTo>
                  <a:pt x="6638" y="6443"/>
                  <a:pt x="6566" y="6247"/>
                  <a:pt x="6441" y="6122"/>
                </a:cubicBezTo>
                <a:lnTo>
                  <a:pt x="6513" y="6122"/>
                </a:lnTo>
                <a:cubicBezTo>
                  <a:pt x="6959" y="6122"/>
                  <a:pt x="7316" y="5765"/>
                  <a:pt x="7316" y="5319"/>
                </a:cubicBezTo>
                <a:cubicBezTo>
                  <a:pt x="7316" y="5105"/>
                  <a:pt x="7227" y="4908"/>
                  <a:pt x="7084" y="4766"/>
                </a:cubicBezTo>
                <a:cubicBezTo>
                  <a:pt x="7441" y="4694"/>
                  <a:pt x="7708" y="4355"/>
                  <a:pt x="7708" y="3981"/>
                </a:cubicBezTo>
                <a:cubicBezTo>
                  <a:pt x="7708" y="3552"/>
                  <a:pt x="7351" y="3195"/>
                  <a:pt x="6905" y="3195"/>
                </a:cubicBezTo>
                <a:lnTo>
                  <a:pt x="10492" y="3195"/>
                </a:lnTo>
                <a:cubicBezTo>
                  <a:pt x="10866" y="3195"/>
                  <a:pt x="11170" y="2892"/>
                  <a:pt x="11170" y="2535"/>
                </a:cubicBezTo>
                <a:cubicBezTo>
                  <a:pt x="11170" y="2161"/>
                  <a:pt x="10866" y="1857"/>
                  <a:pt x="10492" y="1857"/>
                </a:cubicBezTo>
                <a:lnTo>
                  <a:pt x="3926" y="1857"/>
                </a:lnTo>
                <a:lnTo>
                  <a:pt x="6388" y="1322"/>
                </a:lnTo>
                <a:cubicBezTo>
                  <a:pt x="6745" y="1233"/>
                  <a:pt x="6977" y="876"/>
                  <a:pt x="6888" y="519"/>
                </a:cubicBezTo>
                <a:cubicBezTo>
                  <a:pt x="6827" y="214"/>
                  <a:pt x="6544" y="0"/>
                  <a:pt x="624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4964" name="Google Shape;4964;p48"/>
          <p:cNvSpPr/>
          <p:nvPr/>
        </p:nvSpPr>
        <p:spPr>
          <a:xfrm>
            <a:off x="3039790" y="4430444"/>
            <a:ext cx="299036" cy="291929"/>
          </a:xfrm>
          <a:custGeom>
            <a:rect b="b" l="l" r="r" t="t"/>
            <a:pathLst>
              <a:path extrusionOk="0" h="8566" w="9048">
                <a:moveTo>
                  <a:pt x="2265" y="0"/>
                </a:moveTo>
                <a:cubicBezTo>
                  <a:pt x="1059" y="0"/>
                  <a:pt x="1" y="1180"/>
                  <a:pt x="1" y="2321"/>
                </a:cubicBezTo>
                <a:cubicBezTo>
                  <a:pt x="1" y="5104"/>
                  <a:pt x="4533" y="8566"/>
                  <a:pt x="4533" y="8566"/>
                </a:cubicBezTo>
                <a:cubicBezTo>
                  <a:pt x="4533" y="8566"/>
                  <a:pt x="9047" y="5104"/>
                  <a:pt x="9047" y="2321"/>
                </a:cubicBezTo>
                <a:cubicBezTo>
                  <a:pt x="9047" y="1180"/>
                  <a:pt x="7996" y="0"/>
                  <a:pt x="6794" y="0"/>
                </a:cubicBezTo>
                <a:cubicBezTo>
                  <a:pt x="6023" y="0"/>
                  <a:pt x="5189" y="487"/>
                  <a:pt x="4533" y="1786"/>
                </a:cubicBezTo>
                <a:cubicBezTo>
                  <a:pt x="3877" y="487"/>
                  <a:pt x="3040" y="0"/>
                  <a:pt x="226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965" name="Google Shape;4965;p48"/>
          <p:cNvGrpSpPr/>
          <p:nvPr/>
        </p:nvGrpSpPr>
        <p:grpSpPr>
          <a:xfrm>
            <a:off x="3511298" y="4358842"/>
            <a:ext cx="352082" cy="317455"/>
            <a:chOff x="6435300" y="2742175"/>
            <a:chExt cx="266325" cy="232875"/>
          </a:xfrm>
        </p:grpSpPr>
        <p:sp>
          <p:nvSpPr>
            <p:cNvPr id="4966" name="Google Shape;4966;p48"/>
            <p:cNvSpPr/>
            <p:nvPr/>
          </p:nvSpPr>
          <p:spPr>
            <a:xfrm>
              <a:off x="6518275" y="2742175"/>
              <a:ext cx="183350" cy="232875"/>
            </a:xfrm>
            <a:custGeom>
              <a:rect b="b" l="l" r="r" t="t"/>
              <a:pathLst>
                <a:path extrusionOk="0" h="9315" w="7334">
                  <a:moveTo>
                    <a:pt x="3194" y="1"/>
                  </a:moveTo>
                  <a:cubicBezTo>
                    <a:pt x="2766" y="1"/>
                    <a:pt x="2392" y="375"/>
                    <a:pt x="2392" y="804"/>
                  </a:cubicBezTo>
                  <a:cubicBezTo>
                    <a:pt x="2392" y="2838"/>
                    <a:pt x="54" y="3962"/>
                    <a:pt x="1" y="3997"/>
                  </a:cubicBezTo>
                  <a:lnTo>
                    <a:pt x="1" y="8244"/>
                  </a:lnTo>
                  <a:cubicBezTo>
                    <a:pt x="946" y="8244"/>
                    <a:pt x="1018" y="9315"/>
                    <a:pt x="2802" y="9315"/>
                  </a:cubicBezTo>
                  <a:lnTo>
                    <a:pt x="5193" y="9315"/>
                  </a:lnTo>
                  <a:cubicBezTo>
                    <a:pt x="5639" y="9315"/>
                    <a:pt x="5996" y="8958"/>
                    <a:pt x="5996" y="8512"/>
                  </a:cubicBezTo>
                  <a:cubicBezTo>
                    <a:pt x="5996" y="8315"/>
                    <a:pt x="5924" y="8119"/>
                    <a:pt x="5782" y="7976"/>
                  </a:cubicBezTo>
                  <a:lnTo>
                    <a:pt x="5853" y="7976"/>
                  </a:lnTo>
                  <a:cubicBezTo>
                    <a:pt x="6299" y="7976"/>
                    <a:pt x="6656" y="7619"/>
                    <a:pt x="6656" y="7191"/>
                  </a:cubicBezTo>
                  <a:cubicBezTo>
                    <a:pt x="6656" y="6977"/>
                    <a:pt x="6585" y="6781"/>
                    <a:pt x="6442" y="6638"/>
                  </a:cubicBezTo>
                  <a:cubicBezTo>
                    <a:pt x="6799" y="6549"/>
                    <a:pt x="7066" y="6228"/>
                    <a:pt x="7066" y="5853"/>
                  </a:cubicBezTo>
                  <a:cubicBezTo>
                    <a:pt x="7066" y="5639"/>
                    <a:pt x="6959" y="5425"/>
                    <a:pt x="6817" y="5282"/>
                  </a:cubicBezTo>
                  <a:cubicBezTo>
                    <a:pt x="7120" y="5157"/>
                    <a:pt x="7334" y="4872"/>
                    <a:pt x="7334" y="4533"/>
                  </a:cubicBezTo>
                  <a:cubicBezTo>
                    <a:pt x="7334" y="4087"/>
                    <a:pt x="6959" y="3730"/>
                    <a:pt x="6531" y="3730"/>
                  </a:cubicBezTo>
                  <a:lnTo>
                    <a:pt x="3997" y="3730"/>
                  </a:lnTo>
                  <a:cubicBezTo>
                    <a:pt x="3783" y="3730"/>
                    <a:pt x="3623" y="3569"/>
                    <a:pt x="3605" y="3337"/>
                  </a:cubicBezTo>
                  <a:cubicBezTo>
                    <a:pt x="3623" y="3105"/>
                    <a:pt x="3997" y="2624"/>
                    <a:pt x="3997" y="804"/>
                  </a:cubicBezTo>
                  <a:cubicBezTo>
                    <a:pt x="3997" y="375"/>
                    <a:pt x="3641" y="1"/>
                    <a:pt x="319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67" name="Google Shape;4967;p48"/>
            <p:cNvSpPr/>
            <p:nvPr/>
          </p:nvSpPr>
          <p:spPr>
            <a:xfrm>
              <a:off x="6435300" y="2825150"/>
              <a:ext cx="62925" cy="140075"/>
            </a:xfrm>
            <a:custGeom>
              <a:rect b="b" l="l" r="r" t="t"/>
              <a:pathLst>
                <a:path extrusionOk="0" h="5603" w="2517">
                  <a:moveTo>
                    <a:pt x="1" y="0"/>
                  </a:moveTo>
                  <a:lnTo>
                    <a:pt x="1" y="5603"/>
                  </a:lnTo>
                  <a:lnTo>
                    <a:pt x="1999" y="5603"/>
                  </a:lnTo>
                  <a:cubicBezTo>
                    <a:pt x="2285" y="5603"/>
                    <a:pt x="2517" y="5371"/>
                    <a:pt x="2517" y="5068"/>
                  </a:cubicBezTo>
                  <a:lnTo>
                    <a:pt x="2517" y="536"/>
                  </a:lnTo>
                  <a:cubicBezTo>
                    <a:pt x="2517" y="250"/>
                    <a:pt x="2285" y="0"/>
                    <a:pt x="199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68" name="Google Shape;4968;p48"/>
          <p:cNvGrpSpPr/>
          <p:nvPr/>
        </p:nvGrpSpPr>
        <p:grpSpPr>
          <a:xfrm>
            <a:off x="4558258" y="4437967"/>
            <a:ext cx="333805" cy="344208"/>
            <a:chOff x="674800" y="2146225"/>
            <a:chExt cx="252500" cy="252500"/>
          </a:xfrm>
        </p:grpSpPr>
        <p:sp>
          <p:nvSpPr>
            <p:cNvPr id="4969" name="Google Shape;4969;p48"/>
            <p:cNvSpPr/>
            <p:nvPr/>
          </p:nvSpPr>
          <p:spPr>
            <a:xfrm>
              <a:off x="727900"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0" name="Google Shape;4970;p48"/>
            <p:cNvSpPr/>
            <p:nvPr/>
          </p:nvSpPr>
          <p:spPr>
            <a:xfrm>
              <a:off x="834500" y="2232775"/>
              <a:ext cx="39725" cy="39725"/>
            </a:xfrm>
            <a:custGeom>
              <a:rect b="b" l="l" r="r" t="t"/>
              <a:pathLst>
                <a:path extrusionOk="0" h="1589" w="1589">
                  <a:moveTo>
                    <a:pt x="786" y="0"/>
                  </a:moveTo>
                  <a:cubicBezTo>
                    <a:pt x="357" y="0"/>
                    <a:pt x="1" y="357"/>
                    <a:pt x="1" y="803"/>
                  </a:cubicBezTo>
                  <a:cubicBezTo>
                    <a:pt x="1" y="1232"/>
                    <a:pt x="357" y="1588"/>
                    <a:pt x="786" y="1588"/>
                  </a:cubicBezTo>
                  <a:cubicBezTo>
                    <a:pt x="1232" y="1588"/>
                    <a:pt x="1589" y="1232"/>
                    <a:pt x="1589" y="803"/>
                  </a:cubicBezTo>
                  <a:cubicBezTo>
                    <a:pt x="1589" y="357"/>
                    <a:pt x="1232" y="0"/>
                    <a:pt x="78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1" name="Google Shape;4971;p48"/>
            <p:cNvSpPr/>
            <p:nvPr/>
          </p:nvSpPr>
          <p:spPr>
            <a:xfrm>
              <a:off x="734150" y="2315750"/>
              <a:ext cx="134275" cy="43275"/>
            </a:xfrm>
            <a:custGeom>
              <a:rect b="b" l="l" r="r" t="t"/>
              <a:pathLst>
                <a:path extrusionOk="0" h="1731" w="5371">
                  <a:moveTo>
                    <a:pt x="268" y="0"/>
                  </a:moveTo>
                  <a:cubicBezTo>
                    <a:pt x="125" y="0"/>
                    <a:pt x="0" y="125"/>
                    <a:pt x="0" y="268"/>
                  </a:cubicBezTo>
                  <a:cubicBezTo>
                    <a:pt x="0" y="321"/>
                    <a:pt x="18" y="375"/>
                    <a:pt x="54" y="428"/>
                  </a:cubicBezTo>
                  <a:cubicBezTo>
                    <a:pt x="660" y="1231"/>
                    <a:pt x="1606" y="1731"/>
                    <a:pt x="2676" y="1731"/>
                  </a:cubicBezTo>
                  <a:cubicBezTo>
                    <a:pt x="3765" y="1731"/>
                    <a:pt x="4710" y="1231"/>
                    <a:pt x="5317" y="428"/>
                  </a:cubicBezTo>
                  <a:cubicBezTo>
                    <a:pt x="5335" y="393"/>
                    <a:pt x="5371" y="339"/>
                    <a:pt x="5371" y="268"/>
                  </a:cubicBezTo>
                  <a:cubicBezTo>
                    <a:pt x="5371" y="125"/>
                    <a:pt x="5246" y="0"/>
                    <a:pt x="5103" y="0"/>
                  </a:cubicBezTo>
                  <a:cubicBezTo>
                    <a:pt x="4996" y="0"/>
                    <a:pt x="4925" y="36"/>
                    <a:pt x="4889" y="107"/>
                  </a:cubicBezTo>
                  <a:cubicBezTo>
                    <a:pt x="4389" y="767"/>
                    <a:pt x="3586" y="1196"/>
                    <a:pt x="2676" y="1196"/>
                  </a:cubicBezTo>
                  <a:cubicBezTo>
                    <a:pt x="1784" y="1196"/>
                    <a:pt x="999" y="767"/>
                    <a:pt x="482" y="107"/>
                  </a:cubicBezTo>
                  <a:cubicBezTo>
                    <a:pt x="410" y="36"/>
                    <a:pt x="339"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2" name="Google Shape;4972;p48"/>
            <p:cNvSpPr/>
            <p:nvPr/>
          </p:nvSpPr>
          <p:spPr>
            <a:xfrm>
              <a:off x="674800" y="2146225"/>
              <a:ext cx="252500" cy="252500"/>
            </a:xfrm>
            <a:custGeom>
              <a:rect b="b" l="l" r="r" t="t"/>
              <a:pathLst>
                <a:path extrusionOk="0" h="10100" w="10100">
                  <a:moveTo>
                    <a:pt x="5050" y="536"/>
                  </a:moveTo>
                  <a:cubicBezTo>
                    <a:pt x="7548" y="536"/>
                    <a:pt x="9565" y="2570"/>
                    <a:pt x="9565" y="5050"/>
                  </a:cubicBezTo>
                  <a:cubicBezTo>
                    <a:pt x="9565" y="7548"/>
                    <a:pt x="7548" y="9565"/>
                    <a:pt x="5050" y="9565"/>
                  </a:cubicBezTo>
                  <a:cubicBezTo>
                    <a:pt x="2570" y="9565"/>
                    <a:pt x="536" y="7548"/>
                    <a:pt x="536" y="5050"/>
                  </a:cubicBezTo>
                  <a:cubicBezTo>
                    <a:pt x="536" y="2570"/>
                    <a:pt x="2570" y="536"/>
                    <a:pt x="5050" y="536"/>
                  </a:cubicBezTo>
                  <a:close/>
                  <a:moveTo>
                    <a:pt x="5050" y="1"/>
                  </a:moveTo>
                  <a:cubicBezTo>
                    <a:pt x="2267" y="1"/>
                    <a:pt x="1" y="2267"/>
                    <a:pt x="1" y="5050"/>
                  </a:cubicBezTo>
                  <a:cubicBezTo>
                    <a:pt x="1" y="7852"/>
                    <a:pt x="2267" y="10100"/>
                    <a:pt x="5050" y="10100"/>
                  </a:cubicBezTo>
                  <a:cubicBezTo>
                    <a:pt x="7834" y="10100"/>
                    <a:pt x="10100" y="7852"/>
                    <a:pt x="10100" y="5050"/>
                  </a:cubicBezTo>
                  <a:cubicBezTo>
                    <a:pt x="10100" y="2267"/>
                    <a:pt x="7834" y="1"/>
                    <a:pt x="505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73" name="Google Shape;4973;p48"/>
          <p:cNvGrpSpPr/>
          <p:nvPr/>
        </p:nvGrpSpPr>
        <p:grpSpPr>
          <a:xfrm>
            <a:off x="5085306" y="4449453"/>
            <a:ext cx="333805" cy="344208"/>
            <a:chOff x="2164225" y="2146225"/>
            <a:chExt cx="252500" cy="252500"/>
          </a:xfrm>
        </p:grpSpPr>
        <p:sp>
          <p:nvSpPr>
            <p:cNvPr id="4974" name="Google Shape;4974;p48"/>
            <p:cNvSpPr/>
            <p:nvPr/>
          </p:nvSpPr>
          <p:spPr>
            <a:xfrm>
              <a:off x="2223100" y="2305925"/>
              <a:ext cx="134750" cy="43300"/>
            </a:xfrm>
            <a:custGeom>
              <a:rect b="b" l="l" r="r" t="t"/>
              <a:pathLst>
                <a:path extrusionOk="0" h="1732" w="5390">
                  <a:moveTo>
                    <a:pt x="2695" y="1"/>
                  </a:moveTo>
                  <a:cubicBezTo>
                    <a:pt x="1624" y="1"/>
                    <a:pt x="679" y="518"/>
                    <a:pt x="72" y="1303"/>
                  </a:cubicBezTo>
                  <a:cubicBezTo>
                    <a:pt x="36" y="1339"/>
                    <a:pt x="1" y="1392"/>
                    <a:pt x="1" y="1464"/>
                  </a:cubicBezTo>
                  <a:cubicBezTo>
                    <a:pt x="1" y="1606"/>
                    <a:pt x="126" y="1731"/>
                    <a:pt x="268" y="1731"/>
                  </a:cubicBezTo>
                  <a:cubicBezTo>
                    <a:pt x="358" y="1731"/>
                    <a:pt x="447" y="1696"/>
                    <a:pt x="483" y="1624"/>
                  </a:cubicBezTo>
                  <a:cubicBezTo>
                    <a:pt x="1000" y="964"/>
                    <a:pt x="1785" y="536"/>
                    <a:pt x="2695" y="536"/>
                  </a:cubicBezTo>
                  <a:cubicBezTo>
                    <a:pt x="3587" y="536"/>
                    <a:pt x="4390" y="964"/>
                    <a:pt x="4908" y="1624"/>
                  </a:cubicBezTo>
                  <a:cubicBezTo>
                    <a:pt x="4943" y="1696"/>
                    <a:pt x="5032" y="1731"/>
                    <a:pt x="5122" y="1731"/>
                  </a:cubicBezTo>
                  <a:cubicBezTo>
                    <a:pt x="5264" y="1731"/>
                    <a:pt x="5389" y="1606"/>
                    <a:pt x="5389" y="1464"/>
                  </a:cubicBezTo>
                  <a:cubicBezTo>
                    <a:pt x="5389" y="1410"/>
                    <a:pt x="5371" y="1357"/>
                    <a:pt x="5318" y="1303"/>
                  </a:cubicBezTo>
                  <a:cubicBezTo>
                    <a:pt x="4711" y="518"/>
                    <a:pt x="3766" y="1"/>
                    <a:pt x="2695"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5" name="Google Shape;4975;p48"/>
            <p:cNvSpPr/>
            <p:nvPr/>
          </p:nvSpPr>
          <p:spPr>
            <a:xfrm>
              <a:off x="2323475"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6" name="Google Shape;4976;p48"/>
            <p:cNvSpPr/>
            <p:nvPr/>
          </p:nvSpPr>
          <p:spPr>
            <a:xfrm>
              <a:off x="2217300" y="2232775"/>
              <a:ext cx="39725" cy="39725"/>
            </a:xfrm>
            <a:custGeom>
              <a:rect b="b" l="l" r="r" t="t"/>
              <a:pathLst>
                <a:path extrusionOk="0" h="1589" w="1589">
                  <a:moveTo>
                    <a:pt x="804" y="0"/>
                  </a:moveTo>
                  <a:cubicBezTo>
                    <a:pt x="358" y="0"/>
                    <a:pt x="1" y="357"/>
                    <a:pt x="1" y="803"/>
                  </a:cubicBezTo>
                  <a:cubicBezTo>
                    <a:pt x="1" y="1232"/>
                    <a:pt x="358" y="1588"/>
                    <a:pt x="804" y="1588"/>
                  </a:cubicBezTo>
                  <a:cubicBezTo>
                    <a:pt x="1232" y="1588"/>
                    <a:pt x="1589" y="1232"/>
                    <a:pt x="1589" y="803"/>
                  </a:cubicBezTo>
                  <a:cubicBezTo>
                    <a:pt x="1589" y="357"/>
                    <a:pt x="1232" y="0"/>
                    <a:pt x="80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77" name="Google Shape;4977;p48"/>
            <p:cNvSpPr/>
            <p:nvPr/>
          </p:nvSpPr>
          <p:spPr>
            <a:xfrm>
              <a:off x="2164225" y="2146225"/>
              <a:ext cx="252500" cy="252500"/>
            </a:xfrm>
            <a:custGeom>
              <a:rect b="b" l="l" r="r" t="t"/>
              <a:pathLst>
                <a:path extrusionOk="0" h="10100" w="10100">
                  <a:moveTo>
                    <a:pt x="5050" y="536"/>
                  </a:moveTo>
                  <a:cubicBezTo>
                    <a:pt x="7530" y="536"/>
                    <a:pt x="9564" y="2570"/>
                    <a:pt x="9564" y="5050"/>
                  </a:cubicBezTo>
                  <a:cubicBezTo>
                    <a:pt x="9564" y="7548"/>
                    <a:pt x="7530" y="9565"/>
                    <a:pt x="5050" y="9565"/>
                  </a:cubicBezTo>
                  <a:cubicBezTo>
                    <a:pt x="2552" y="9565"/>
                    <a:pt x="518" y="7548"/>
                    <a:pt x="518" y="5050"/>
                  </a:cubicBezTo>
                  <a:cubicBezTo>
                    <a:pt x="518" y="2570"/>
                    <a:pt x="2552" y="536"/>
                    <a:pt x="5050" y="536"/>
                  </a:cubicBezTo>
                  <a:close/>
                  <a:moveTo>
                    <a:pt x="5050" y="1"/>
                  </a:moveTo>
                  <a:cubicBezTo>
                    <a:pt x="2249" y="1"/>
                    <a:pt x="1" y="2267"/>
                    <a:pt x="1" y="5050"/>
                  </a:cubicBezTo>
                  <a:cubicBezTo>
                    <a:pt x="1" y="7852"/>
                    <a:pt x="2249" y="10100"/>
                    <a:pt x="5050" y="10100"/>
                  </a:cubicBezTo>
                  <a:cubicBezTo>
                    <a:pt x="7833" y="10100"/>
                    <a:pt x="10099" y="7852"/>
                    <a:pt x="10099" y="5050"/>
                  </a:cubicBezTo>
                  <a:cubicBezTo>
                    <a:pt x="10099" y="2267"/>
                    <a:pt x="7833" y="1"/>
                    <a:pt x="505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78" name="Google Shape;4978;p48"/>
          <p:cNvGrpSpPr/>
          <p:nvPr/>
        </p:nvGrpSpPr>
        <p:grpSpPr>
          <a:xfrm>
            <a:off x="4031217" y="4449226"/>
            <a:ext cx="334400" cy="344821"/>
            <a:chOff x="689975" y="1737200"/>
            <a:chExt cx="252950" cy="252950"/>
          </a:xfrm>
        </p:grpSpPr>
        <p:sp>
          <p:nvSpPr>
            <p:cNvPr id="4979" name="Google Shape;4979;p48"/>
            <p:cNvSpPr/>
            <p:nvPr/>
          </p:nvSpPr>
          <p:spPr>
            <a:xfrm>
              <a:off x="779200" y="1907050"/>
              <a:ext cx="79850" cy="26875"/>
            </a:xfrm>
            <a:custGeom>
              <a:rect b="b" l="l" r="r" t="t"/>
              <a:pathLst>
                <a:path extrusionOk="0" h="1075" w="3194">
                  <a:moveTo>
                    <a:pt x="2060" y="0"/>
                  </a:moveTo>
                  <a:cubicBezTo>
                    <a:pt x="898" y="0"/>
                    <a:pt x="168" y="564"/>
                    <a:pt x="125" y="593"/>
                  </a:cubicBezTo>
                  <a:cubicBezTo>
                    <a:pt x="0" y="700"/>
                    <a:pt x="0" y="861"/>
                    <a:pt x="72" y="968"/>
                  </a:cubicBezTo>
                  <a:cubicBezTo>
                    <a:pt x="125" y="1039"/>
                    <a:pt x="196" y="1075"/>
                    <a:pt x="286" y="1075"/>
                  </a:cubicBezTo>
                  <a:cubicBezTo>
                    <a:pt x="339" y="1075"/>
                    <a:pt x="393" y="1057"/>
                    <a:pt x="446" y="1021"/>
                  </a:cubicBezTo>
                  <a:cubicBezTo>
                    <a:pt x="461" y="1007"/>
                    <a:pt x="1070" y="538"/>
                    <a:pt x="2057" y="538"/>
                  </a:cubicBezTo>
                  <a:cubicBezTo>
                    <a:pt x="2291" y="538"/>
                    <a:pt x="2546" y="564"/>
                    <a:pt x="2819" y="629"/>
                  </a:cubicBezTo>
                  <a:cubicBezTo>
                    <a:pt x="2843" y="634"/>
                    <a:pt x="2867" y="637"/>
                    <a:pt x="2890" y="637"/>
                  </a:cubicBezTo>
                  <a:cubicBezTo>
                    <a:pt x="3020" y="637"/>
                    <a:pt x="3125" y="554"/>
                    <a:pt x="3140" y="433"/>
                  </a:cubicBezTo>
                  <a:cubicBezTo>
                    <a:pt x="3194" y="272"/>
                    <a:pt x="3105" y="129"/>
                    <a:pt x="2962" y="111"/>
                  </a:cubicBezTo>
                  <a:cubicBezTo>
                    <a:pt x="2639" y="32"/>
                    <a:pt x="2337" y="0"/>
                    <a:pt x="206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0" name="Google Shape;4980;p48"/>
            <p:cNvSpPr/>
            <p:nvPr/>
          </p:nvSpPr>
          <p:spPr>
            <a:xfrm>
              <a:off x="743050" y="1833100"/>
              <a:ext cx="40175" cy="39725"/>
            </a:xfrm>
            <a:custGeom>
              <a:rect b="b" l="l" r="r" t="t"/>
              <a:pathLst>
                <a:path extrusionOk="0" h="1589" w="1607">
                  <a:moveTo>
                    <a:pt x="804" y="0"/>
                  </a:moveTo>
                  <a:cubicBezTo>
                    <a:pt x="358" y="0"/>
                    <a:pt x="1" y="357"/>
                    <a:pt x="1" y="785"/>
                  </a:cubicBezTo>
                  <a:cubicBezTo>
                    <a:pt x="1" y="1232"/>
                    <a:pt x="358" y="1588"/>
                    <a:pt x="804" y="1588"/>
                  </a:cubicBezTo>
                  <a:cubicBezTo>
                    <a:pt x="1250" y="1588"/>
                    <a:pt x="1607" y="1232"/>
                    <a:pt x="1607" y="785"/>
                  </a:cubicBezTo>
                  <a:cubicBezTo>
                    <a:pt x="1607" y="357"/>
                    <a:pt x="1250" y="0"/>
                    <a:pt x="80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1" name="Google Shape;4981;p48"/>
            <p:cNvSpPr/>
            <p:nvPr/>
          </p:nvSpPr>
          <p:spPr>
            <a:xfrm>
              <a:off x="739925" y="1799600"/>
              <a:ext cx="46875" cy="16575"/>
            </a:xfrm>
            <a:custGeom>
              <a:rect b="b" l="l" r="r" t="t"/>
              <a:pathLst>
                <a:path extrusionOk="0" h="663" w="1875">
                  <a:moveTo>
                    <a:pt x="1602" y="0"/>
                  </a:moveTo>
                  <a:cubicBezTo>
                    <a:pt x="1592" y="0"/>
                    <a:pt x="1582" y="1"/>
                    <a:pt x="1571" y="2"/>
                  </a:cubicBezTo>
                  <a:lnTo>
                    <a:pt x="233" y="145"/>
                  </a:lnTo>
                  <a:cubicBezTo>
                    <a:pt x="108" y="145"/>
                    <a:pt x="1" y="270"/>
                    <a:pt x="1" y="430"/>
                  </a:cubicBezTo>
                  <a:cubicBezTo>
                    <a:pt x="19" y="555"/>
                    <a:pt x="126" y="662"/>
                    <a:pt x="269" y="662"/>
                  </a:cubicBezTo>
                  <a:lnTo>
                    <a:pt x="304" y="662"/>
                  </a:lnTo>
                  <a:lnTo>
                    <a:pt x="1625" y="537"/>
                  </a:lnTo>
                  <a:cubicBezTo>
                    <a:pt x="1767" y="520"/>
                    <a:pt x="1874" y="377"/>
                    <a:pt x="1857" y="234"/>
                  </a:cubicBezTo>
                  <a:cubicBezTo>
                    <a:pt x="1857" y="102"/>
                    <a:pt x="1734" y="0"/>
                    <a:pt x="160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2" name="Google Shape;4982;p48"/>
            <p:cNvSpPr/>
            <p:nvPr/>
          </p:nvSpPr>
          <p:spPr>
            <a:xfrm>
              <a:off x="849675" y="1833100"/>
              <a:ext cx="40175" cy="39725"/>
            </a:xfrm>
            <a:custGeom>
              <a:rect b="b" l="l" r="r" t="t"/>
              <a:pathLst>
                <a:path extrusionOk="0" h="1589" w="1607">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3" name="Google Shape;4983;p48"/>
            <p:cNvSpPr/>
            <p:nvPr/>
          </p:nvSpPr>
          <p:spPr>
            <a:xfrm>
              <a:off x="846100" y="1799600"/>
              <a:ext cx="47300" cy="16575"/>
            </a:xfrm>
            <a:custGeom>
              <a:rect b="b" l="l" r="r" t="t"/>
              <a:pathLst>
                <a:path extrusionOk="0" h="663" w="1892">
                  <a:moveTo>
                    <a:pt x="273" y="0"/>
                  </a:moveTo>
                  <a:cubicBezTo>
                    <a:pt x="143" y="0"/>
                    <a:pt x="35" y="102"/>
                    <a:pt x="18" y="234"/>
                  </a:cubicBezTo>
                  <a:cubicBezTo>
                    <a:pt x="1" y="377"/>
                    <a:pt x="108" y="520"/>
                    <a:pt x="250" y="537"/>
                  </a:cubicBezTo>
                  <a:lnTo>
                    <a:pt x="1589" y="662"/>
                  </a:lnTo>
                  <a:lnTo>
                    <a:pt x="1606" y="662"/>
                  </a:lnTo>
                  <a:cubicBezTo>
                    <a:pt x="1749" y="662"/>
                    <a:pt x="1874" y="555"/>
                    <a:pt x="1874" y="430"/>
                  </a:cubicBezTo>
                  <a:cubicBezTo>
                    <a:pt x="1892" y="270"/>
                    <a:pt x="1785" y="145"/>
                    <a:pt x="1642" y="145"/>
                  </a:cubicBezTo>
                  <a:lnTo>
                    <a:pt x="304" y="2"/>
                  </a:lnTo>
                  <a:cubicBezTo>
                    <a:pt x="293" y="1"/>
                    <a:pt x="283" y="0"/>
                    <a:pt x="27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4" name="Google Shape;4984;p48"/>
            <p:cNvSpPr/>
            <p:nvPr/>
          </p:nvSpPr>
          <p:spPr>
            <a:xfrm>
              <a:off x="689975" y="1737200"/>
              <a:ext cx="252950" cy="252950"/>
            </a:xfrm>
            <a:custGeom>
              <a:rect b="b" l="l" r="r" t="t"/>
              <a:pathLst>
                <a:path extrusionOk="0" h="10118" w="10118">
                  <a:moveTo>
                    <a:pt x="5068" y="536"/>
                  </a:moveTo>
                  <a:cubicBezTo>
                    <a:pt x="7548" y="536"/>
                    <a:pt x="9582" y="2570"/>
                    <a:pt x="9582" y="5068"/>
                  </a:cubicBezTo>
                  <a:cubicBezTo>
                    <a:pt x="9582" y="7548"/>
                    <a:pt x="7548" y="9582"/>
                    <a:pt x="5068" y="9582"/>
                  </a:cubicBezTo>
                  <a:cubicBezTo>
                    <a:pt x="2570" y="9582"/>
                    <a:pt x="536" y="7548"/>
                    <a:pt x="536" y="5068"/>
                  </a:cubicBezTo>
                  <a:cubicBezTo>
                    <a:pt x="536" y="2570"/>
                    <a:pt x="2570" y="536"/>
                    <a:pt x="5068" y="536"/>
                  </a:cubicBezTo>
                  <a:close/>
                  <a:moveTo>
                    <a:pt x="5068" y="0"/>
                  </a:moveTo>
                  <a:cubicBezTo>
                    <a:pt x="2267" y="0"/>
                    <a:pt x="1" y="2266"/>
                    <a:pt x="1" y="5068"/>
                  </a:cubicBezTo>
                  <a:cubicBezTo>
                    <a:pt x="1" y="7851"/>
                    <a:pt x="2267" y="10117"/>
                    <a:pt x="5068" y="10117"/>
                  </a:cubicBezTo>
                  <a:cubicBezTo>
                    <a:pt x="7851" y="10117"/>
                    <a:pt x="10117" y="7851"/>
                    <a:pt x="10117" y="5068"/>
                  </a:cubicBezTo>
                  <a:cubicBezTo>
                    <a:pt x="10117" y="2266"/>
                    <a:pt x="7851" y="0"/>
                    <a:pt x="50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4985" name="Google Shape;4985;p48"/>
          <p:cNvGrpSpPr/>
          <p:nvPr/>
        </p:nvGrpSpPr>
        <p:grpSpPr>
          <a:xfrm>
            <a:off x="5612075" y="4439102"/>
            <a:ext cx="334400" cy="344208"/>
            <a:chOff x="2961350" y="1740750"/>
            <a:chExt cx="252950" cy="252500"/>
          </a:xfrm>
        </p:grpSpPr>
        <p:sp>
          <p:nvSpPr>
            <p:cNvPr id="4986" name="Google Shape;4986;p48"/>
            <p:cNvSpPr/>
            <p:nvPr/>
          </p:nvSpPr>
          <p:spPr>
            <a:xfrm>
              <a:off x="3014425" y="1833100"/>
              <a:ext cx="40175" cy="39725"/>
            </a:xfrm>
            <a:custGeom>
              <a:rect b="b" l="l" r="r" t="t"/>
              <a:pathLst>
                <a:path extrusionOk="0" h="1589" w="1607">
                  <a:moveTo>
                    <a:pt x="804" y="0"/>
                  </a:moveTo>
                  <a:cubicBezTo>
                    <a:pt x="357" y="0"/>
                    <a:pt x="1" y="357"/>
                    <a:pt x="1" y="785"/>
                  </a:cubicBezTo>
                  <a:cubicBezTo>
                    <a:pt x="1" y="1232"/>
                    <a:pt x="357" y="1588"/>
                    <a:pt x="804" y="1588"/>
                  </a:cubicBezTo>
                  <a:cubicBezTo>
                    <a:pt x="1250" y="1588"/>
                    <a:pt x="1606" y="1232"/>
                    <a:pt x="1606" y="785"/>
                  </a:cubicBezTo>
                  <a:cubicBezTo>
                    <a:pt x="1606" y="357"/>
                    <a:pt x="1250" y="0"/>
                    <a:pt x="80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7" name="Google Shape;4987;p48"/>
            <p:cNvSpPr/>
            <p:nvPr/>
          </p:nvSpPr>
          <p:spPr>
            <a:xfrm>
              <a:off x="3010850" y="1792950"/>
              <a:ext cx="58025" cy="28125"/>
            </a:xfrm>
            <a:custGeom>
              <a:rect b="b" l="l" r="r" t="t"/>
              <a:pathLst>
                <a:path extrusionOk="0" h="1125" w="2321">
                  <a:moveTo>
                    <a:pt x="2019" y="0"/>
                  </a:moveTo>
                  <a:cubicBezTo>
                    <a:pt x="1944" y="0"/>
                    <a:pt x="1869" y="32"/>
                    <a:pt x="1821" y="90"/>
                  </a:cubicBezTo>
                  <a:cubicBezTo>
                    <a:pt x="1458" y="496"/>
                    <a:pt x="1024" y="582"/>
                    <a:pt x="727" y="582"/>
                  </a:cubicBezTo>
                  <a:cubicBezTo>
                    <a:pt x="528" y="582"/>
                    <a:pt x="390" y="543"/>
                    <a:pt x="376" y="536"/>
                  </a:cubicBezTo>
                  <a:cubicBezTo>
                    <a:pt x="352" y="531"/>
                    <a:pt x="328" y="528"/>
                    <a:pt x="305" y="528"/>
                  </a:cubicBezTo>
                  <a:cubicBezTo>
                    <a:pt x="175" y="528"/>
                    <a:pt x="67" y="611"/>
                    <a:pt x="37" y="732"/>
                  </a:cubicBezTo>
                  <a:cubicBezTo>
                    <a:pt x="1" y="875"/>
                    <a:pt x="72" y="1018"/>
                    <a:pt x="215" y="1071"/>
                  </a:cubicBezTo>
                  <a:cubicBezTo>
                    <a:pt x="217" y="1069"/>
                    <a:pt x="221" y="1068"/>
                    <a:pt x="227" y="1068"/>
                  </a:cubicBezTo>
                  <a:cubicBezTo>
                    <a:pt x="278" y="1068"/>
                    <a:pt x="463" y="1125"/>
                    <a:pt x="732" y="1125"/>
                  </a:cubicBezTo>
                  <a:cubicBezTo>
                    <a:pt x="1143" y="1125"/>
                    <a:pt x="1732" y="1000"/>
                    <a:pt x="2213" y="429"/>
                  </a:cubicBezTo>
                  <a:cubicBezTo>
                    <a:pt x="2320" y="340"/>
                    <a:pt x="2303" y="161"/>
                    <a:pt x="2196" y="72"/>
                  </a:cubicBezTo>
                  <a:cubicBezTo>
                    <a:pt x="2146" y="23"/>
                    <a:pt x="2082" y="0"/>
                    <a:pt x="2019"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8" name="Google Shape;4988;p48"/>
            <p:cNvSpPr/>
            <p:nvPr/>
          </p:nvSpPr>
          <p:spPr>
            <a:xfrm>
              <a:off x="3034500" y="1908025"/>
              <a:ext cx="106625" cy="32150"/>
            </a:xfrm>
            <a:custGeom>
              <a:rect b="b" l="l" r="r" t="t"/>
              <a:pathLst>
                <a:path extrusionOk="0" h="1286" w="4265">
                  <a:moveTo>
                    <a:pt x="2142" y="1"/>
                  </a:moveTo>
                  <a:cubicBezTo>
                    <a:pt x="1196" y="1"/>
                    <a:pt x="411" y="536"/>
                    <a:pt x="1" y="1286"/>
                  </a:cubicBezTo>
                  <a:cubicBezTo>
                    <a:pt x="643" y="964"/>
                    <a:pt x="1374" y="804"/>
                    <a:pt x="2142" y="804"/>
                  </a:cubicBezTo>
                  <a:cubicBezTo>
                    <a:pt x="2909" y="804"/>
                    <a:pt x="3623" y="982"/>
                    <a:pt x="4265" y="1286"/>
                  </a:cubicBezTo>
                  <a:cubicBezTo>
                    <a:pt x="3872" y="518"/>
                    <a:pt x="3069" y="1"/>
                    <a:pt x="2142"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89" name="Google Shape;4989;p48"/>
            <p:cNvSpPr/>
            <p:nvPr/>
          </p:nvSpPr>
          <p:spPr>
            <a:xfrm>
              <a:off x="3107200" y="1792675"/>
              <a:ext cx="58025" cy="27950"/>
            </a:xfrm>
            <a:custGeom>
              <a:rect b="b" l="l" r="r" t="t"/>
              <a:pathLst>
                <a:path extrusionOk="0" h="1118" w="2321">
                  <a:moveTo>
                    <a:pt x="302" y="0"/>
                  </a:moveTo>
                  <a:cubicBezTo>
                    <a:pt x="240" y="0"/>
                    <a:pt x="177" y="23"/>
                    <a:pt x="126" y="65"/>
                  </a:cubicBezTo>
                  <a:cubicBezTo>
                    <a:pt x="19" y="154"/>
                    <a:pt x="1" y="333"/>
                    <a:pt x="90" y="440"/>
                  </a:cubicBezTo>
                  <a:cubicBezTo>
                    <a:pt x="572" y="993"/>
                    <a:pt x="1179" y="1118"/>
                    <a:pt x="1589" y="1118"/>
                  </a:cubicBezTo>
                  <a:cubicBezTo>
                    <a:pt x="1874" y="1118"/>
                    <a:pt x="2071" y="1064"/>
                    <a:pt x="2106" y="1046"/>
                  </a:cubicBezTo>
                  <a:cubicBezTo>
                    <a:pt x="2231" y="1029"/>
                    <a:pt x="2320" y="886"/>
                    <a:pt x="2285" y="725"/>
                  </a:cubicBezTo>
                  <a:cubicBezTo>
                    <a:pt x="2240" y="607"/>
                    <a:pt x="2135" y="538"/>
                    <a:pt x="2019" y="538"/>
                  </a:cubicBezTo>
                  <a:cubicBezTo>
                    <a:pt x="1995" y="538"/>
                    <a:pt x="1970" y="541"/>
                    <a:pt x="1946" y="547"/>
                  </a:cubicBezTo>
                  <a:cubicBezTo>
                    <a:pt x="1931" y="547"/>
                    <a:pt x="1792" y="584"/>
                    <a:pt x="1590" y="584"/>
                  </a:cubicBezTo>
                  <a:cubicBezTo>
                    <a:pt x="1288" y="584"/>
                    <a:pt x="847" y="500"/>
                    <a:pt x="483" y="83"/>
                  </a:cubicBezTo>
                  <a:cubicBezTo>
                    <a:pt x="436" y="27"/>
                    <a:pt x="370" y="0"/>
                    <a:pt x="30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0" name="Google Shape;4990;p48"/>
            <p:cNvSpPr/>
            <p:nvPr/>
          </p:nvSpPr>
          <p:spPr>
            <a:xfrm>
              <a:off x="3121050" y="1833100"/>
              <a:ext cx="40150" cy="39725"/>
            </a:xfrm>
            <a:custGeom>
              <a:rect b="b" l="l" r="r" t="t"/>
              <a:pathLst>
                <a:path extrusionOk="0" h="1589" w="1606">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1" name="Google Shape;4991;p48"/>
            <p:cNvSpPr/>
            <p:nvPr/>
          </p:nvSpPr>
          <p:spPr>
            <a:xfrm>
              <a:off x="2961350" y="1740750"/>
              <a:ext cx="252950" cy="252500"/>
            </a:xfrm>
            <a:custGeom>
              <a:rect b="b" l="l" r="r" t="t"/>
              <a:pathLst>
                <a:path extrusionOk="0" h="10100" w="10118">
                  <a:moveTo>
                    <a:pt x="5068" y="536"/>
                  </a:moveTo>
                  <a:cubicBezTo>
                    <a:pt x="7548" y="536"/>
                    <a:pt x="9582" y="2570"/>
                    <a:pt x="9582" y="5050"/>
                  </a:cubicBezTo>
                  <a:cubicBezTo>
                    <a:pt x="9582" y="7548"/>
                    <a:pt x="7548" y="9582"/>
                    <a:pt x="5068" y="9582"/>
                  </a:cubicBezTo>
                  <a:cubicBezTo>
                    <a:pt x="2570" y="9582"/>
                    <a:pt x="536" y="7548"/>
                    <a:pt x="536" y="5050"/>
                  </a:cubicBezTo>
                  <a:cubicBezTo>
                    <a:pt x="536" y="2570"/>
                    <a:pt x="2570" y="536"/>
                    <a:pt x="5068" y="536"/>
                  </a:cubicBezTo>
                  <a:close/>
                  <a:moveTo>
                    <a:pt x="5068" y="1"/>
                  </a:moveTo>
                  <a:cubicBezTo>
                    <a:pt x="2266" y="1"/>
                    <a:pt x="0" y="2249"/>
                    <a:pt x="0" y="5050"/>
                  </a:cubicBezTo>
                  <a:cubicBezTo>
                    <a:pt x="0" y="7852"/>
                    <a:pt x="2266" y="10100"/>
                    <a:pt x="5068" y="10100"/>
                  </a:cubicBezTo>
                  <a:cubicBezTo>
                    <a:pt x="7851" y="10100"/>
                    <a:pt x="10117" y="7852"/>
                    <a:pt x="10117" y="5050"/>
                  </a:cubicBezTo>
                  <a:cubicBezTo>
                    <a:pt x="10117" y="2249"/>
                    <a:pt x="7851" y="1"/>
                    <a:pt x="50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4992" name="Google Shape;4992;p48"/>
          <p:cNvSpPr/>
          <p:nvPr/>
        </p:nvSpPr>
        <p:spPr>
          <a:xfrm>
            <a:off x="6169754" y="4468227"/>
            <a:ext cx="333026" cy="343577"/>
          </a:xfrm>
          <a:custGeom>
            <a:rect b="b" l="l" r="r" t="t"/>
            <a:pathLst>
              <a:path extrusionOk="0" h="4202" w="5728">
                <a:moveTo>
                  <a:pt x="1858" y="1"/>
                </a:moveTo>
                <a:cubicBezTo>
                  <a:pt x="1840" y="1"/>
                  <a:pt x="1821" y="3"/>
                  <a:pt x="1803" y="9"/>
                </a:cubicBezTo>
                <a:cubicBezTo>
                  <a:pt x="1713" y="9"/>
                  <a:pt x="1660" y="80"/>
                  <a:pt x="1606" y="169"/>
                </a:cubicBezTo>
                <a:lnTo>
                  <a:pt x="1035" y="1828"/>
                </a:lnTo>
                <a:lnTo>
                  <a:pt x="0" y="1828"/>
                </a:lnTo>
                <a:lnTo>
                  <a:pt x="0" y="2364"/>
                </a:lnTo>
                <a:lnTo>
                  <a:pt x="1214" y="2364"/>
                </a:lnTo>
                <a:cubicBezTo>
                  <a:pt x="1321" y="2364"/>
                  <a:pt x="1410" y="2275"/>
                  <a:pt x="1446" y="2167"/>
                </a:cubicBezTo>
                <a:lnTo>
                  <a:pt x="1767" y="1168"/>
                </a:lnTo>
                <a:lnTo>
                  <a:pt x="2302" y="4023"/>
                </a:lnTo>
                <a:cubicBezTo>
                  <a:pt x="2320" y="4130"/>
                  <a:pt x="2409" y="4202"/>
                  <a:pt x="2516" y="4202"/>
                </a:cubicBezTo>
                <a:lnTo>
                  <a:pt x="2552" y="4202"/>
                </a:lnTo>
                <a:cubicBezTo>
                  <a:pt x="2641" y="4202"/>
                  <a:pt x="2730" y="4148"/>
                  <a:pt x="2766" y="4059"/>
                </a:cubicBezTo>
                <a:lnTo>
                  <a:pt x="3622" y="1828"/>
                </a:lnTo>
                <a:lnTo>
                  <a:pt x="3962" y="3024"/>
                </a:lnTo>
                <a:cubicBezTo>
                  <a:pt x="3991" y="3127"/>
                  <a:pt x="4081" y="3194"/>
                  <a:pt x="4182" y="3194"/>
                </a:cubicBezTo>
                <a:cubicBezTo>
                  <a:pt x="4203" y="3194"/>
                  <a:pt x="4225" y="3191"/>
                  <a:pt x="4247" y="3184"/>
                </a:cubicBezTo>
                <a:cubicBezTo>
                  <a:pt x="4301" y="3167"/>
                  <a:pt x="4336" y="3149"/>
                  <a:pt x="4372" y="3113"/>
                </a:cubicBezTo>
                <a:lnTo>
                  <a:pt x="5086" y="2364"/>
                </a:lnTo>
                <a:lnTo>
                  <a:pt x="5728" y="2364"/>
                </a:lnTo>
                <a:lnTo>
                  <a:pt x="5728" y="1828"/>
                </a:lnTo>
                <a:lnTo>
                  <a:pt x="4961" y="1828"/>
                </a:lnTo>
                <a:cubicBezTo>
                  <a:pt x="4889" y="1846"/>
                  <a:pt x="4836" y="1900"/>
                  <a:pt x="4782" y="1936"/>
                </a:cubicBezTo>
                <a:lnTo>
                  <a:pt x="4283" y="2489"/>
                </a:lnTo>
                <a:lnTo>
                  <a:pt x="3854" y="1008"/>
                </a:lnTo>
                <a:cubicBezTo>
                  <a:pt x="3824" y="917"/>
                  <a:pt x="3730" y="839"/>
                  <a:pt x="3626" y="839"/>
                </a:cubicBezTo>
                <a:cubicBezTo>
                  <a:pt x="3607" y="839"/>
                  <a:pt x="3588" y="842"/>
                  <a:pt x="3569" y="847"/>
                </a:cubicBezTo>
                <a:cubicBezTo>
                  <a:pt x="3498" y="883"/>
                  <a:pt x="3426" y="918"/>
                  <a:pt x="3408" y="1008"/>
                </a:cubicBezTo>
                <a:lnTo>
                  <a:pt x="2605" y="3113"/>
                </a:lnTo>
                <a:lnTo>
                  <a:pt x="2070" y="187"/>
                </a:lnTo>
                <a:cubicBezTo>
                  <a:pt x="2040" y="81"/>
                  <a:pt x="1958" y="1"/>
                  <a:pt x="185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4993" name="Google Shape;4993;p48"/>
          <p:cNvGrpSpPr/>
          <p:nvPr/>
        </p:nvGrpSpPr>
        <p:grpSpPr>
          <a:xfrm>
            <a:off x="6696108" y="4387468"/>
            <a:ext cx="271902" cy="376448"/>
            <a:chOff x="4026550" y="3640100"/>
            <a:chExt cx="205675" cy="276150"/>
          </a:xfrm>
        </p:grpSpPr>
        <p:sp>
          <p:nvSpPr>
            <p:cNvPr id="4994" name="Google Shape;4994;p48"/>
            <p:cNvSpPr/>
            <p:nvPr/>
          </p:nvSpPr>
          <p:spPr>
            <a:xfrm>
              <a:off x="4119325" y="3640100"/>
              <a:ext cx="20100" cy="29925"/>
            </a:xfrm>
            <a:custGeom>
              <a:rect b="b" l="l" r="r" t="t"/>
              <a:pathLst>
                <a:path extrusionOk="0" h="1197" w="804">
                  <a:moveTo>
                    <a:pt x="411" y="1"/>
                  </a:moveTo>
                  <a:cubicBezTo>
                    <a:pt x="179" y="1"/>
                    <a:pt x="465" y="269"/>
                    <a:pt x="144" y="536"/>
                  </a:cubicBezTo>
                  <a:cubicBezTo>
                    <a:pt x="126" y="554"/>
                    <a:pt x="126" y="554"/>
                    <a:pt x="108" y="572"/>
                  </a:cubicBezTo>
                  <a:cubicBezTo>
                    <a:pt x="54" y="625"/>
                    <a:pt x="1" y="697"/>
                    <a:pt x="1" y="804"/>
                  </a:cubicBezTo>
                  <a:cubicBezTo>
                    <a:pt x="1" y="1036"/>
                    <a:pt x="179" y="1196"/>
                    <a:pt x="411" y="1196"/>
                  </a:cubicBezTo>
                  <a:cubicBezTo>
                    <a:pt x="643" y="1196"/>
                    <a:pt x="804" y="1036"/>
                    <a:pt x="804" y="804"/>
                  </a:cubicBezTo>
                  <a:cubicBezTo>
                    <a:pt x="804" y="572"/>
                    <a:pt x="643" y="1"/>
                    <a:pt x="41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5" name="Google Shape;4995;p48"/>
            <p:cNvSpPr/>
            <p:nvPr/>
          </p:nvSpPr>
          <p:spPr>
            <a:xfrm>
              <a:off x="4086325" y="3656625"/>
              <a:ext cx="19650" cy="29900"/>
            </a:xfrm>
            <a:custGeom>
              <a:rect b="b" l="l" r="r" t="t"/>
              <a:pathLst>
                <a:path extrusionOk="0" h="1196" w="786">
                  <a:moveTo>
                    <a:pt x="393" y="0"/>
                  </a:moveTo>
                  <a:cubicBezTo>
                    <a:pt x="161" y="0"/>
                    <a:pt x="447" y="268"/>
                    <a:pt x="125" y="535"/>
                  </a:cubicBezTo>
                  <a:cubicBezTo>
                    <a:pt x="125" y="553"/>
                    <a:pt x="125" y="553"/>
                    <a:pt x="108" y="571"/>
                  </a:cubicBezTo>
                  <a:cubicBezTo>
                    <a:pt x="54" y="642"/>
                    <a:pt x="1" y="696"/>
                    <a:pt x="1" y="803"/>
                  </a:cubicBezTo>
                  <a:cubicBezTo>
                    <a:pt x="1" y="1035"/>
                    <a:pt x="161" y="1196"/>
                    <a:pt x="393" y="1196"/>
                  </a:cubicBezTo>
                  <a:cubicBezTo>
                    <a:pt x="625" y="1196"/>
                    <a:pt x="786" y="1035"/>
                    <a:pt x="786" y="803"/>
                  </a:cubicBezTo>
                  <a:cubicBezTo>
                    <a:pt x="786" y="571"/>
                    <a:pt x="625" y="0"/>
                    <a:pt x="39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6" name="Google Shape;4996;p48"/>
            <p:cNvSpPr/>
            <p:nvPr/>
          </p:nvSpPr>
          <p:spPr>
            <a:xfrm>
              <a:off x="4152800" y="3656625"/>
              <a:ext cx="19650" cy="29900"/>
            </a:xfrm>
            <a:custGeom>
              <a:rect b="b" l="l" r="r" t="t"/>
              <a:pathLst>
                <a:path extrusionOk="0" h="1196" w="786">
                  <a:moveTo>
                    <a:pt x="393" y="0"/>
                  </a:moveTo>
                  <a:cubicBezTo>
                    <a:pt x="161" y="0"/>
                    <a:pt x="446" y="268"/>
                    <a:pt x="125" y="535"/>
                  </a:cubicBezTo>
                  <a:cubicBezTo>
                    <a:pt x="125" y="553"/>
                    <a:pt x="125" y="553"/>
                    <a:pt x="107" y="571"/>
                  </a:cubicBezTo>
                  <a:cubicBezTo>
                    <a:pt x="54" y="642"/>
                    <a:pt x="0" y="696"/>
                    <a:pt x="0" y="803"/>
                  </a:cubicBezTo>
                  <a:cubicBezTo>
                    <a:pt x="0" y="1035"/>
                    <a:pt x="161" y="1196"/>
                    <a:pt x="393" y="1196"/>
                  </a:cubicBezTo>
                  <a:cubicBezTo>
                    <a:pt x="625" y="1196"/>
                    <a:pt x="785" y="1035"/>
                    <a:pt x="785" y="803"/>
                  </a:cubicBezTo>
                  <a:cubicBezTo>
                    <a:pt x="785" y="571"/>
                    <a:pt x="625" y="0"/>
                    <a:pt x="39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7" name="Google Shape;4997;p48"/>
            <p:cNvSpPr/>
            <p:nvPr/>
          </p:nvSpPr>
          <p:spPr>
            <a:xfrm>
              <a:off x="4035925" y="3683375"/>
              <a:ext cx="186475" cy="129600"/>
            </a:xfrm>
            <a:custGeom>
              <a:rect b="b" l="l" r="r" t="t"/>
              <a:pathLst>
                <a:path extrusionOk="0" h="5184" w="7459">
                  <a:moveTo>
                    <a:pt x="3729" y="1"/>
                  </a:moveTo>
                  <a:cubicBezTo>
                    <a:pt x="3497" y="1"/>
                    <a:pt x="3337" y="54"/>
                    <a:pt x="3337" y="126"/>
                  </a:cubicBezTo>
                  <a:lnTo>
                    <a:pt x="3337" y="2124"/>
                  </a:lnTo>
                  <a:cubicBezTo>
                    <a:pt x="3141" y="2124"/>
                    <a:pt x="2980" y="2142"/>
                    <a:pt x="2802" y="2160"/>
                  </a:cubicBezTo>
                  <a:lnTo>
                    <a:pt x="2802" y="804"/>
                  </a:lnTo>
                  <a:cubicBezTo>
                    <a:pt x="2802" y="714"/>
                    <a:pt x="2623" y="661"/>
                    <a:pt x="2409" y="661"/>
                  </a:cubicBezTo>
                  <a:cubicBezTo>
                    <a:pt x="2177" y="661"/>
                    <a:pt x="1999" y="714"/>
                    <a:pt x="1999" y="804"/>
                  </a:cubicBezTo>
                  <a:lnTo>
                    <a:pt x="1999" y="2231"/>
                  </a:lnTo>
                  <a:cubicBezTo>
                    <a:pt x="821" y="2392"/>
                    <a:pt x="0" y="2695"/>
                    <a:pt x="0" y="3052"/>
                  </a:cubicBezTo>
                  <a:lnTo>
                    <a:pt x="0" y="4782"/>
                  </a:lnTo>
                  <a:cubicBezTo>
                    <a:pt x="321" y="4782"/>
                    <a:pt x="607" y="4890"/>
                    <a:pt x="839" y="5104"/>
                  </a:cubicBezTo>
                  <a:cubicBezTo>
                    <a:pt x="892" y="5157"/>
                    <a:pt x="995" y="5184"/>
                    <a:pt x="1095" y="5184"/>
                  </a:cubicBezTo>
                  <a:cubicBezTo>
                    <a:pt x="1196" y="5184"/>
                    <a:pt x="1294" y="5157"/>
                    <a:pt x="1339" y="5104"/>
                  </a:cubicBezTo>
                  <a:cubicBezTo>
                    <a:pt x="1553" y="4898"/>
                    <a:pt x="1860" y="4796"/>
                    <a:pt x="2166" y="4796"/>
                  </a:cubicBezTo>
                  <a:cubicBezTo>
                    <a:pt x="2472" y="4796"/>
                    <a:pt x="2775" y="4898"/>
                    <a:pt x="2980" y="5104"/>
                  </a:cubicBezTo>
                  <a:cubicBezTo>
                    <a:pt x="3034" y="5157"/>
                    <a:pt x="3136" y="5184"/>
                    <a:pt x="3239" y="5184"/>
                  </a:cubicBezTo>
                  <a:cubicBezTo>
                    <a:pt x="3341" y="5184"/>
                    <a:pt x="3444" y="5157"/>
                    <a:pt x="3497" y="5104"/>
                  </a:cubicBezTo>
                  <a:cubicBezTo>
                    <a:pt x="3703" y="4898"/>
                    <a:pt x="4006" y="4796"/>
                    <a:pt x="4309" y="4796"/>
                  </a:cubicBezTo>
                  <a:cubicBezTo>
                    <a:pt x="4613" y="4796"/>
                    <a:pt x="4916" y="4898"/>
                    <a:pt x="5121" y="5104"/>
                  </a:cubicBezTo>
                  <a:cubicBezTo>
                    <a:pt x="5175" y="5157"/>
                    <a:pt x="5277" y="5184"/>
                    <a:pt x="5380" y="5184"/>
                  </a:cubicBezTo>
                  <a:cubicBezTo>
                    <a:pt x="5482" y="5184"/>
                    <a:pt x="5585" y="5157"/>
                    <a:pt x="5639" y="5104"/>
                  </a:cubicBezTo>
                  <a:cubicBezTo>
                    <a:pt x="5844" y="4898"/>
                    <a:pt x="6147" y="4796"/>
                    <a:pt x="6450" y="4796"/>
                  </a:cubicBezTo>
                  <a:cubicBezTo>
                    <a:pt x="6754" y="4796"/>
                    <a:pt x="7057" y="4898"/>
                    <a:pt x="7262" y="5104"/>
                  </a:cubicBezTo>
                  <a:cubicBezTo>
                    <a:pt x="7298" y="5139"/>
                    <a:pt x="7369" y="5157"/>
                    <a:pt x="7459" y="5175"/>
                  </a:cubicBezTo>
                  <a:lnTo>
                    <a:pt x="7459" y="3052"/>
                  </a:lnTo>
                  <a:cubicBezTo>
                    <a:pt x="7459" y="2695"/>
                    <a:pt x="6638" y="2392"/>
                    <a:pt x="5460" y="2231"/>
                  </a:cubicBezTo>
                  <a:lnTo>
                    <a:pt x="5460" y="804"/>
                  </a:lnTo>
                  <a:cubicBezTo>
                    <a:pt x="5460" y="714"/>
                    <a:pt x="5282" y="661"/>
                    <a:pt x="5068" y="661"/>
                  </a:cubicBezTo>
                  <a:cubicBezTo>
                    <a:pt x="4836" y="661"/>
                    <a:pt x="4657" y="714"/>
                    <a:pt x="4657" y="804"/>
                  </a:cubicBezTo>
                  <a:lnTo>
                    <a:pt x="4657" y="2160"/>
                  </a:lnTo>
                  <a:cubicBezTo>
                    <a:pt x="4479" y="2142"/>
                    <a:pt x="4318" y="2142"/>
                    <a:pt x="4122" y="2124"/>
                  </a:cubicBezTo>
                  <a:lnTo>
                    <a:pt x="4122" y="126"/>
                  </a:lnTo>
                  <a:cubicBezTo>
                    <a:pt x="4122" y="54"/>
                    <a:pt x="3961" y="1"/>
                    <a:pt x="372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8" name="Google Shape;4998;p48"/>
            <p:cNvSpPr/>
            <p:nvPr/>
          </p:nvSpPr>
          <p:spPr>
            <a:xfrm>
              <a:off x="4037250" y="3823000"/>
              <a:ext cx="186050" cy="59800"/>
            </a:xfrm>
            <a:custGeom>
              <a:rect b="b" l="l" r="r" t="t"/>
              <a:pathLst>
                <a:path extrusionOk="0" h="2392" w="7442">
                  <a:moveTo>
                    <a:pt x="1" y="0"/>
                  </a:moveTo>
                  <a:lnTo>
                    <a:pt x="1" y="2391"/>
                  </a:lnTo>
                  <a:lnTo>
                    <a:pt x="7441" y="2391"/>
                  </a:lnTo>
                  <a:lnTo>
                    <a:pt x="7441" y="393"/>
                  </a:lnTo>
                  <a:lnTo>
                    <a:pt x="7406" y="393"/>
                  </a:lnTo>
                  <a:cubicBezTo>
                    <a:pt x="7138" y="375"/>
                    <a:pt x="6852" y="268"/>
                    <a:pt x="6674" y="90"/>
                  </a:cubicBezTo>
                  <a:cubicBezTo>
                    <a:pt x="6620" y="36"/>
                    <a:pt x="6518" y="9"/>
                    <a:pt x="6415" y="9"/>
                  </a:cubicBezTo>
                  <a:cubicBezTo>
                    <a:pt x="6313" y="9"/>
                    <a:pt x="6210" y="36"/>
                    <a:pt x="6157" y="90"/>
                  </a:cubicBezTo>
                  <a:cubicBezTo>
                    <a:pt x="5951" y="295"/>
                    <a:pt x="5648" y="397"/>
                    <a:pt x="5345" y="397"/>
                  </a:cubicBezTo>
                  <a:cubicBezTo>
                    <a:pt x="5041" y="397"/>
                    <a:pt x="4738" y="295"/>
                    <a:pt x="4533" y="90"/>
                  </a:cubicBezTo>
                  <a:cubicBezTo>
                    <a:pt x="4479" y="36"/>
                    <a:pt x="4377" y="9"/>
                    <a:pt x="4274" y="9"/>
                  </a:cubicBezTo>
                  <a:cubicBezTo>
                    <a:pt x="4172" y="9"/>
                    <a:pt x="4069" y="36"/>
                    <a:pt x="4015" y="90"/>
                  </a:cubicBezTo>
                  <a:cubicBezTo>
                    <a:pt x="3810" y="295"/>
                    <a:pt x="3507" y="397"/>
                    <a:pt x="3204" y="397"/>
                  </a:cubicBezTo>
                  <a:cubicBezTo>
                    <a:pt x="2900" y="397"/>
                    <a:pt x="2597" y="295"/>
                    <a:pt x="2392" y="90"/>
                  </a:cubicBezTo>
                  <a:cubicBezTo>
                    <a:pt x="2338" y="36"/>
                    <a:pt x="2240" y="9"/>
                    <a:pt x="2140" y="9"/>
                  </a:cubicBezTo>
                  <a:cubicBezTo>
                    <a:pt x="2039" y="9"/>
                    <a:pt x="1937" y="36"/>
                    <a:pt x="1874" y="90"/>
                  </a:cubicBezTo>
                  <a:cubicBezTo>
                    <a:pt x="1669" y="295"/>
                    <a:pt x="1366" y="397"/>
                    <a:pt x="1062" y="397"/>
                  </a:cubicBezTo>
                  <a:cubicBezTo>
                    <a:pt x="759" y="397"/>
                    <a:pt x="456" y="295"/>
                    <a:pt x="251" y="90"/>
                  </a:cubicBezTo>
                  <a:cubicBezTo>
                    <a:pt x="197" y="36"/>
                    <a:pt x="90" y="0"/>
                    <a:pt x="1"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4999" name="Google Shape;4999;p48"/>
            <p:cNvSpPr/>
            <p:nvPr/>
          </p:nvSpPr>
          <p:spPr>
            <a:xfrm>
              <a:off x="4026550" y="3896150"/>
              <a:ext cx="205675" cy="20100"/>
            </a:xfrm>
            <a:custGeom>
              <a:rect b="b" l="l" r="r" t="t"/>
              <a:pathLst>
                <a:path extrusionOk="0" h="804" w="8227">
                  <a:moveTo>
                    <a:pt x="393" y="1"/>
                  </a:moveTo>
                  <a:cubicBezTo>
                    <a:pt x="161" y="1"/>
                    <a:pt x="1" y="179"/>
                    <a:pt x="1" y="411"/>
                  </a:cubicBezTo>
                  <a:cubicBezTo>
                    <a:pt x="1" y="643"/>
                    <a:pt x="161" y="803"/>
                    <a:pt x="393" y="803"/>
                  </a:cubicBezTo>
                  <a:lnTo>
                    <a:pt x="7834" y="803"/>
                  </a:lnTo>
                  <a:cubicBezTo>
                    <a:pt x="8065" y="803"/>
                    <a:pt x="8226" y="643"/>
                    <a:pt x="8226" y="411"/>
                  </a:cubicBezTo>
                  <a:cubicBezTo>
                    <a:pt x="8226" y="179"/>
                    <a:pt x="8065" y="1"/>
                    <a:pt x="783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00" name="Google Shape;5000;p48"/>
          <p:cNvSpPr/>
          <p:nvPr/>
        </p:nvSpPr>
        <p:spPr>
          <a:xfrm>
            <a:off x="7189931" y="4453383"/>
            <a:ext cx="319032" cy="363054"/>
          </a:xfrm>
          <a:custGeom>
            <a:rect b="b" l="l" r="r" t="t"/>
            <a:pathLst>
              <a:path extrusionOk="0" h="10653" w="9653">
                <a:moveTo>
                  <a:pt x="4818" y="1"/>
                </a:moveTo>
                <a:cubicBezTo>
                  <a:pt x="4603" y="1"/>
                  <a:pt x="4425" y="179"/>
                  <a:pt x="4425" y="411"/>
                </a:cubicBezTo>
                <a:lnTo>
                  <a:pt x="4425" y="1607"/>
                </a:lnTo>
                <a:lnTo>
                  <a:pt x="1356" y="1607"/>
                </a:lnTo>
                <a:cubicBezTo>
                  <a:pt x="670" y="2310"/>
                  <a:pt x="36" y="2927"/>
                  <a:pt x="1" y="2927"/>
                </a:cubicBezTo>
                <a:cubicBezTo>
                  <a:pt x="1" y="2927"/>
                  <a:pt x="0" y="2927"/>
                  <a:pt x="0" y="2927"/>
                </a:cubicBezTo>
                <a:lnTo>
                  <a:pt x="0" y="2927"/>
                </a:lnTo>
                <a:lnTo>
                  <a:pt x="1338" y="4265"/>
                </a:lnTo>
                <a:lnTo>
                  <a:pt x="4425" y="4265"/>
                </a:lnTo>
                <a:lnTo>
                  <a:pt x="4425" y="10653"/>
                </a:lnTo>
                <a:lnTo>
                  <a:pt x="5228" y="10653"/>
                </a:lnTo>
                <a:lnTo>
                  <a:pt x="5228" y="7459"/>
                </a:lnTo>
                <a:lnTo>
                  <a:pt x="8279" y="7459"/>
                </a:lnTo>
                <a:cubicBezTo>
                  <a:pt x="8993" y="6745"/>
                  <a:pt x="9635" y="6121"/>
                  <a:pt x="9653" y="6121"/>
                </a:cubicBezTo>
                <a:lnTo>
                  <a:pt x="8315" y="4800"/>
                </a:lnTo>
                <a:lnTo>
                  <a:pt x="5228" y="4800"/>
                </a:lnTo>
                <a:lnTo>
                  <a:pt x="5228" y="411"/>
                </a:lnTo>
                <a:cubicBezTo>
                  <a:pt x="5228" y="179"/>
                  <a:pt x="5050" y="1"/>
                  <a:pt x="481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01" name="Google Shape;5001;p48"/>
          <p:cNvGrpSpPr/>
          <p:nvPr/>
        </p:nvGrpSpPr>
        <p:grpSpPr>
          <a:xfrm>
            <a:off x="7732713" y="4486703"/>
            <a:ext cx="351487" cy="294826"/>
            <a:chOff x="853250" y="4006875"/>
            <a:chExt cx="265875" cy="216275"/>
          </a:xfrm>
        </p:grpSpPr>
        <p:sp>
          <p:nvSpPr>
            <p:cNvPr id="5002" name="Google Shape;5002;p48"/>
            <p:cNvSpPr/>
            <p:nvPr/>
          </p:nvSpPr>
          <p:spPr>
            <a:xfrm>
              <a:off x="1016500" y="4006875"/>
              <a:ext cx="70950" cy="106525"/>
            </a:xfrm>
            <a:custGeom>
              <a:rect b="b" l="l" r="r" t="t"/>
              <a:pathLst>
                <a:path extrusionOk="0" h="4261" w="2838">
                  <a:moveTo>
                    <a:pt x="1464" y="782"/>
                  </a:moveTo>
                  <a:cubicBezTo>
                    <a:pt x="1785" y="782"/>
                    <a:pt x="2052" y="1049"/>
                    <a:pt x="2052" y="1370"/>
                  </a:cubicBezTo>
                  <a:cubicBezTo>
                    <a:pt x="2052" y="1531"/>
                    <a:pt x="1981" y="1656"/>
                    <a:pt x="1874" y="1781"/>
                  </a:cubicBezTo>
                  <a:cubicBezTo>
                    <a:pt x="1749" y="1906"/>
                    <a:pt x="1606" y="1959"/>
                    <a:pt x="1446" y="1959"/>
                  </a:cubicBezTo>
                  <a:cubicBezTo>
                    <a:pt x="1125" y="1959"/>
                    <a:pt x="875" y="1692"/>
                    <a:pt x="875" y="1370"/>
                  </a:cubicBezTo>
                  <a:cubicBezTo>
                    <a:pt x="875" y="1049"/>
                    <a:pt x="1142" y="782"/>
                    <a:pt x="1464" y="782"/>
                  </a:cubicBezTo>
                  <a:close/>
                  <a:moveTo>
                    <a:pt x="1437" y="0"/>
                  </a:moveTo>
                  <a:cubicBezTo>
                    <a:pt x="1256" y="0"/>
                    <a:pt x="1067" y="33"/>
                    <a:pt x="875" y="104"/>
                  </a:cubicBezTo>
                  <a:cubicBezTo>
                    <a:pt x="589" y="211"/>
                    <a:pt x="357" y="443"/>
                    <a:pt x="215" y="710"/>
                  </a:cubicBezTo>
                  <a:cubicBezTo>
                    <a:pt x="36" y="1067"/>
                    <a:pt x="0" y="1477"/>
                    <a:pt x="143" y="1852"/>
                  </a:cubicBezTo>
                  <a:lnTo>
                    <a:pt x="785" y="3244"/>
                  </a:lnTo>
                  <a:lnTo>
                    <a:pt x="1214" y="4118"/>
                  </a:lnTo>
                  <a:cubicBezTo>
                    <a:pt x="1249" y="4207"/>
                    <a:pt x="1356" y="4261"/>
                    <a:pt x="1446" y="4261"/>
                  </a:cubicBezTo>
                  <a:cubicBezTo>
                    <a:pt x="1553" y="4261"/>
                    <a:pt x="1642" y="4207"/>
                    <a:pt x="1695" y="4118"/>
                  </a:cubicBezTo>
                  <a:lnTo>
                    <a:pt x="2106" y="3244"/>
                  </a:lnTo>
                  <a:lnTo>
                    <a:pt x="2748" y="1870"/>
                  </a:lnTo>
                  <a:cubicBezTo>
                    <a:pt x="2820" y="1709"/>
                    <a:pt x="2837" y="1531"/>
                    <a:pt x="2837" y="1370"/>
                  </a:cubicBezTo>
                  <a:cubicBezTo>
                    <a:pt x="2837" y="603"/>
                    <a:pt x="2215" y="0"/>
                    <a:pt x="1437"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03" name="Google Shape;5003;p48"/>
            <p:cNvSpPr/>
            <p:nvPr/>
          </p:nvSpPr>
          <p:spPr>
            <a:xfrm>
              <a:off x="853250" y="4036650"/>
              <a:ext cx="265875" cy="186500"/>
            </a:xfrm>
            <a:custGeom>
              <a:rect b="b" l="l" r="r" t="t"/>
              <a:pathLst>
                <a:path extrusionOk="0" h="7460" w="10635">
                  <a:moveTo>
                    <a:pt x="2391" y="1036"/>
                  </a:moveTo>
                  <a:lnTo>
                    <a:pt x="2391" y="5372"/>
                  </a:lnTo>
                  <a:lnTo>
                    <a:pt x="803" y="6175"/>
                  </a:lnTo>
                  <a:lnTo>
                    <a:pt x="803" y="1839"/>
                  </a:lnTo>
                  <a:lnTo>
                    <a:pt x="2391" y="1036"/>
                  </a:lnTo>
                  <a:close/>
                  <a:moveTo>
                    <a:pt x="2926" y="1036"/>
                  </a:moveTo>
                  <a:lnTo>
                    <a:pt x="5049" y="2106"/>
                  </a:lnTo>
                  <a:lnTo>
                    <a:pt x="5049" y="6442"/>
                  </a:lnTo>
                  <a:lnTo>
                    <a:pt x="2926" y="5372"/>
                  </a:lnTo>
                  <a:lnTo>
                    <a:pt x="2926" y="1036"/>
                  </a:lnTo>
                  <a:close/>
                  <a:moveTo>
                    <a:pt x="2659" y="1"/>
                  </a:moveTo>
                  <a:lnTo>
                    <a:pt x="0" y="1339"/>
                  </a:lnTo>
                  <a:lnTo>
                    <a:pt x="0" y="7459"/>
                  </a:lnTo>
                  <a:lnTo>
                    <a:pt x="2659" y="6121"/>
                  </a:lnTo>
                  <a:lnTo>
                    <a:pt x="5317" y="7459"/>
                  </a:lnTo>
                  <a:lnTo>
                    <a:pt x="7976" y="6121"/>
                  </a:lnTo>
                  <a:lnTo>
                    <a:pt x="10634" y="7459"/>
                  </a:lnTo>
                  <a:lnTo>
                    <a:pt x="10634" y="1339"/>
                  </a:lnTo>
                  <a:lnTo>
                    <a:pt x="9760" y="911"/>
                  </a:lnTo>
                  <a:lnTo>
                    <a:pt x="9439" y="1625"/>
                  </a:lnTo>
                  <a:lnTo>
                    <a:pt x="9831" y="1839"/>
                  </a:lnTo>
                  <a:lnTo>
                    <a:pt x="9831" y="6175"/>
                  </a:lnTo>
                  <a:lnTo>
                    <a:pt x="8243" y="5372"/>
                  </a:lnTo>
                  <a:lnTo>
                    <a:pt x="8243" y="3605"/>
                  </a:lnTo>
                  <a:lnTo>
                    <a:pt x="7708" y="3605"/>
                  </a:lnTo>
                  <a:lnTo>
                    <a:pt x="7708" y="5372"/>
                  </a:lnTo>
                  <a:lnTo>
                    <a:pt x="5585" y="6442"/>
                  </a:lnTo>
                  <a:lnTo>
                    <a:pt x="5585" y="2106"/>
                  </a:lnTo>
                  <a:lnTo>
                    <a:pt x="6530" y="1625"/>
                  </a:lnTo>
                  <a:lnTo>
                    <a:pt x="6191" y="911"/>
                  </a:lnTo>
                  <a:lnTo>
                    <a:pt x="5317" y="1339"/>
                  </a:lnTo>
                  <a:lnTo>
                    <a:pt x="2659"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04" name="Google Shape;5004;p48"/>
          <p:cNvGrpSpPr/>
          <p:nvPr/>
        </p:nvGrpSpPr>
        <p:grpSpPr>
          <a:xfrm>
            <a:off x="8910280" y="4452282"/>
            <a:ext cx="245925" cy="363668"/>
            <a:chOff x="1978675" y="3981800"/>
            <a:chExt cx="186025" cy="266775"/>
          </a:xfrm>
        </p:grpSpPr>
        <p:sp>
          <p:nvSpPr>
            <p:cNvPr id="5005" name="Google Shape;5005;p48"/>
            <p:cNvSpPr/>
            <p:nvPr/>
          </p:nvSpPr>
          <p:spPr>
            <a:xfrm>
              <a:off x="1978675" y="3982250"/>
              <a:ext cx="20075" cy="266325"/>
            </a:xfrm>
            <a:custGeom>
              <a:rect b="b" l="l" r="r" t="t"/>
              <a:pathLst>
                <a:path extrusionOk="0" h="10653" w="803">
                  <a:moveTo>
                    <a:pt x="393" y="0"/>
                  </a:moveTo>
                  <a:cubicBezTo>
                    <a:pt x="178" y="0"/>
                    <a:pt x="0" y="179"/>
                    <a:pt x="0" y="411"/>
                  </a:cubicBezTo>
                  <a:lnTo>
                    <a:pt x="0" y="10652"/>
                  </a:lnTo>
                  <a:lnTo>
                    <a:pt x="803" y="10652"/>
                  </a:lnTo>
                  <a:lnTo>
                    <a:pt x="803" y="411"/>
                  </a:lnTo>
                  <a:cubicBezTo>
                    <a:pt x="803" y="179"/>
                    <a:pt x="625" y="0"/>
                    <a:pt x="39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06" name="Google Shape;5006;p48"/>
            <p:cNvSpPr/>
            <p:nvPr/>
          </p:nvSpPr>
          <p:spPr>
            <a:xfrm>
              <a:off x="2012125" y="3981800"/>
              <a:ext cx="152575" cy="119575"/>
            </a:xfrm>
            <a:custGeom>
              <a:rect b="b" l="l" r="r" t="t"/>
              <a:pathLst>
                <a:path extrusionOk="0" h="4783" w="6103">
                  <a:moveTo>
                    <a:pt x="1695" y="0"/>
                  </a:moveTo>
                  <a:cubicBezTo>
                    <a:pt x="518" y="0"/>
                    <a:pt x="0" y="375"/>
                    <a:pt x="0" y="375"/>
                  </a:cubicBezTo>
                  <a:lnTo>
                    <a:pt x="0" y="4782"/>
                  </a:lnTo>
                  <a:cubicBezTo>
                    <a:pt x="0" y="4782"/>
                    <a:pt x="500" y="4390"/>
                    <a:pt x="1695" y="4390"/>
                  </a:cubicBezTo>
                  <a:cubicBezTo>
                    <a:pt x="2637" y="4390"/>
                    <a:pt x="3579" y="4749"/>
                    <a:pt x="4593" y="4749"/>
                  </a:cubicBezTo>
                  <a:cubicBezTo>
                    <a:pt x="5077" y="4749"/>
                    <a:pt x="5578" y="4667"/>
                    <a:pt x="6102" y="4425"/>
                  </a:cubicBezTo>
                  <a:lnTo>
                    <a:pt x="6102" y="18"/>
                  </a:lnTo>
                  <a:cubicBezTo>
                    <a:pt x="5431" y="222"/>
                    <a:pt x="4876" y="291"/>
                    <a:pt x="4385" y="291"/>
                  </a:cubicBezTo>
                  <a:cubicBezTo>
                    <a:pt x="3374" y="291"/>
                    <a:pt x="2632" y="0"/>
                    <a:pt x="169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07" name="Google Shape;5007;p48"/>
          <p:cNvSpPr/>
          <p:nvPr/>
        </p:nvSpPr>
        <p:spPr>
          <a:xfrm>
            <a:off x="8307296" y="4473715"/>
            <a:ext cx="317875" cy="322363"/>
          </a:xfrm>
          <a:custGeom>
            <a:rect b="b" l="l" r="r" t="t"/>
            <a:pathLst>
              <a:path extrusionOk="0" h="9459" w="9618">
                <a:moveTo>
                  <a:pt x="4086" y="1"/>
                </a:moveTo>
                <a:cubicBezTo>
                  <a:pt x="3985" y="1"/>
                  <a:pt x="3883" y="35"/>
                  <a:pt x="3801" y="112"/>
                </a:cubicBezTo>
                <a:lnTo>
                  <a:pt x="250" y="3663"/>
                </a:lnTo>
                <a:cubicBezTo>
                  <a:pt x="0" y="3913"/>
                  <a:pt x="196" y="4377"/>
                  <a:pt x="571" y="4430"/>
                </a:cubicBezTo>
                <a:cubicBezTo>
                  <a:pt x="658" y="4439"/>
                  <a:pt x="745" y="4444"/>
                  <a:pt x="832" y="4444"/>
                </a:cubicBezTo>
                <a:cubicBezTo>
                  <a:pt x="1261" y="4444"/>
                  <a:pt x="1684" y="4335"/>
                  <a:pt x="2070" y="4127"/>
                </a:cubicBezTo>
                <a:lnTo>
                  <a:pt x="4336" y="6964"/>
                </a:lnTo>
                <a:cubicBezTo>
                  <a:pt x="3979" y="7624"/>
                  <a:pt x="3819" y="8267"/>
                  <a:pt x="3854" y="8802"/>
                </a:cubicBezTo>
                <a:cubicBezTo>
                  <a:pt x="3872" y="8998"/>
                  <a:pt x="3997" y="9177"/>
                  <a:pt x="4193" y="9248"/>
                </a:cubicBezTo>
                <a:cubicBezTo>
                  <a:pt x="4259" y="9278"/>
                  <a:pt x="4326" y="9292"/>
                  <a:pt x="4392" y="9292"/>
                </a:cubicBezTo>
                <a:cubicBezTo>
                  <a:pt x="4524" y="9292"/>
                  <a:pt x="4651" y="9236"/>
                  <a:pt x="4746" y="9141"/>
                </a:cubicBezTo>
                <a:lnTo>
                  <a:pt x="6655" y="7232"/>
                </a:lnTo>
                <a:lnTo>
                  <a:pt x="9368" y="9426"/>
                </a:lnTo>
                <a:cubicBezTo>
                  <a:pt x="9383" y="9449"/>
                  <a:pt x="9410" y="9459"/>
                  <a:pt x="9441" y="9459"/>
                </a:cubicBezTo>
                <a:cubicBezTo>
                  <a:pt x="9484" y="9459"/>
                  <a:pt x="9533" y="9440"/>
                  <a:pt x="9564" y="9409"/>
                </a:cubicBezTo>
                <a:cubicBezTo>
                  <a:pt x="9617" y="9355"/>
                  <a:pt x="9617" y="9284"/>
                  <a:pt x="9564" y="9212"/>
                </a:cubicBezTo>
                <a:lnTo>
                  <a:pt x="7369" y="6518"/>
                </a:lnTo>
                <a:lnTo>
                  <a:pt x="9278" y="4627"/>
                </a:lnTo>
                <a:cubicBezTo>
                  <a:pt x="9421" y="4484"/>
                  <a:pt x="9457" y="4270"/>
                  <a:pt x="9385" y="4056"/>
                </a:cubicBezTo>
                <a:cubicBezTo>
                  <a:pt x="9332" y="3859"/>
                  <a:pt x="9136" y="3735"/>
                  <a:pt x="8939" y="3717"/>
                </a:cubicBezTo>
                <a:cubicBezTo>
                  <a:pt x="8877" y="3710"/>
                  <a:pt x="8813" y="3707"/>
                  <a:pt x="8747" y="3707"/>
                </a:cubicBezTo>
                <a:cubicBezTo>
                  <a:pt x="8254" y="3707"/>
                  <a:pt x="7685" y="3883"/>
                  <a:pt x="7102" y="4198"/>
                </a:cubicBezTo>
                <a:lnTo>
                  <a:pt x="4265" y="1932"/>
                </a:lnTo>
                <a:cubicBezTo>
                  <a:pt x="4514" y="1469"/>
                  <a:pt x="4621" y="951"/>
                  <a:pt x="4568" y="434"/>
                </a:cubicBezTo>
                <a:cubicBezTo>
                  <a:pt x="4543" y="175"/>
                  <a:pt x="4314" y="1"/>
                  <a:pt x="4086"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08" name="Google Shape;5008;p48"/>
          <p:cNvGrpSpPr/>
          <p:nvPr/>
        </p:nvGrpSpPr>
        <p:grpSpPr>
          <a:xfrm>
            <a:off x="9440020" y="4461726"/>
            <a:ext cx="333805" cy="344821"/>
            <a:chOff x="480325" y="3970200"/>
            <a:chExt cx="252500" cy="252950"/>
          </a:xfrm>
        </p:grpSpPr>
        <p:sp>
          <p:nvSpPr>
            <p:cNvPr id="5009" name="Google Shape;5009;p48"/>
            <p:cNvSpPr/>
            <p:nvPr/>
          </p:nvSpPr>
          <p:spPr>
            <a:xfrm>
              <a:off x="480325" y="3970200"/>
              <a:ext cx="252500" cy="252950"/>
            </a:xfrm>
            <a:custGeom>
              <a:rect b="b" l="l" r="r" t="t"/>
              <a:pathLst>
                <a:path extrusionOk="0" h="10118" w="10100">
                  <a:moveTo>
                    <a:pt x="5050" y="4265"/>
                  </a:moveTo>
                  <a:cubicBezTo>
                    <a:pt x="5496" y="4265"/>
                    <a:pt x="5853" y="4622"/>
                    <a:pt x="5853" y="5068"/>
                  </a:cubicBezTo>
                  <a:cubicBezTo>
                    <a:pt x="5853" y="5496"/>
                    <a:pt x="5496" y="5853"/>
                    <a:pt x="5050" y="5853"/>
                  </a:cubicBezTo>
                  <a:cubicBezTo>
                    <a:pt x="4622" y="5853"/>
                    <a:pt x="4247" y="5496"/>
                    <a:pt x="4247" y="5068"/>
                  </a:cubicBezTo>
                  <a:cubicBezTo>
                    <a:pt x="4247" y="4622"/>
                    <a:pt x="4622" y="4265"/>
                    <a:pt x="5050" y="4265"/>
                  </a:cubicBezTo>
                  <a:close/>
                  <a:moveTo>
                    <a:pt x="5050" y="0"/>
                  </a:moveTo>
                  <a:lnTo>
                    <a:pt x="4889" y="536"/>
                  </a:lnTo>
                  <a:lnTo>
                    <a:pt x="4622" y="1374"/>
                  </a:lnTo>
                  <a:lnTo>
                    <a:pt x="3997" y="3391"/>
                  </a:lnTo>
                  <a:lnTo>
                    <a:pt x="2748" y="2730"/>
                  </a:lnTo>
                  <a:lnTo>
                    <a:pt x="3391" y="3979"/>
                  </a:lnTo>
                  <a:lnTo>
                    <a:pt x="1374" y="4622"/>
                  </a:lnTo>
                  <a:lnTo>
                    <a:pt x="536" y="4871"/>
                  </a:lnTo>
                  <a:lnTo>
                    <a:pt x="1" y="5050"/>
                  </a:lnTo>
                  <a:lnTo>
                    <a:pt x="536" y="5228"/>
                  </a:lnTo>
                  <a:lnTo>
                    <a:pt x="1339" y="5496"/>
                  </a:lnTo>
                  <a:lnTo>
                    <a:pt x="3373" y="6120"/>
                  </a:lnTo>
                  <a:lnTo>
                    <a:pt x="2730" y="7387"/>
                  </a:lnTo>
                  <a:lnTo>
                    <a:pt x="3979" y="6727"/>
                  </a:lnTo>
                  <a:lnTo>
                    <a:pt x="4622" y="8761"/>
                  </a:lnTo>
                  <a:lnTo>
                    <a:pt x="4872" y="9582"/>
                  </a:lnTo>
                  <a:lnTo>
                    <a:pt x="5032" y="10117"/>
                  </a:lnTo>
                  <a:lnTo>
                    <a:pt x="5211" y="9582"/>
                  </a:lnTo>
                  <a:lnTo>
                    <a:pt x="5478" y="8761"/>
                  </a:lnTo>
                  <a:lnTo>
                    <a:pt x="6121" y="6709"/>
                  </a:lnTo>
                  <a:lnTo>
                    <a:pt x="7370" y="7369"/>
                  </a:lnTo>
                  <a:lnTo>
                    <a:pt x="7370" y="7369"/>
                  </a:lnTo>
                  <a:lnTo>
                    <a:pt x="6709" y="6120"/>
                  </a:lnTo>
                  <a:lnTo>
                    <a:pt x="8743" y="5478"/>
                  </a:lnTo>
                  <a:lnTo>
                    <a:pt x="9564" y="5210"/>
                  </a:lnTo>
                  <a:lnTo>
                    <a:pt x="10099" y="5032"/>
                  </a:lnTo>
                  <a:lnTo>
                    <a:pt x="9564" y="4889"/>
                  </a:lnTo>
                  <a:lnTo>
                    <a:pt x="8743" y="4640"/>
                  </a:lnTo>
                  <a:lnTo>
                    <a:pt x="6727" y="3997"/>
                  </a:lnTo>
                  <a:lnTo>
                    <a:pt x="7370" y="2730"/>
                  </a:lnTo>
                  <a:lnTo>
                    <a:pt x="7370" y="2730"/>
                  </a:lnTo>
                  <a:lnTo>
                    <a:pt x="6121" y="3391"/>
                  </a:lnTo>
                  <a:lnTo>
                    <a:pt x="5478" y="1356"/>
                  </a:lnTo>
                  <a:lnTo>
                    <a:pt x="5211" y="536"/>
                  </a:lnTo>
                  <a:lnTo>
                    <a:pt x="505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10" name="Google Shape;5010;p48"/>
            <p:cNvSpPr/>
            <p:nvPr/>
          </p:nvSpPr>
          <p:spPr>
            <a:xfrm>
              <a:off x="625300" y="4115175"/>
              <a:ext cx="92800" cy="92800"/>
            </a:xfrm>
            <a:custGeom>
              <a:rect b="b" l="l" r="r" t="t"/>
              <a:pathLst>
                <a:path extrusionOk="0" h="3712" w="3712">
                  <a:moveTo>
                    <a:pt x="3712" y="0"/>
                  </a:moveTo>
                  <a:lnTo>
                    <a:pt x="3105" y="197"/>
                  </a:lnTo>
                  <a:lnTo>
                    <a:pt x="2837" y="268"/>
                  </a:lnTo>
                  <a:cubicBezTo>
                    <a:pt x="2695" y="750"/>
                    <a:pt x="2481" y="1178"/>
                    <a:pt x="2159" y="1570"/>
                  </a:cubicBezTo>
                  <a:cubicBezTo>
                    <a:pt x="1999" y="1785"/>
                    <a:pt x="1785" y="1981"/>
                    <a:pt x="1571" y="2177"/>
                  </a:cubicBezTo>
                  <a:cubicBezTo>
                    <a:pt x="1178" y="2480"/>
                    <a:pt x="750" y="2712"/>
                    <a:pt x="268" y="2837"/>
                  </a:cubicBezTo>
                  <a:lnTo>
                    <a:pt x="179" y="3123"/>
                  </a:lnTo>
                  <a:lnTo>
                    <a:pt x="0" y="3712"/>
                  </a:lnTo>
                  <a:cubicBezTo>
                    <a:pt x="875" y="3587"/>
                    <a:pt x="1678" y="3176"/>
                    <a:pt x="2338" y="2570"/>
                  </a:cubicBezTo>
                  <a:cubicBezTo>
                    <a:pt x="2409" y="2480"/>
                    <a:pt x="2498" y="2409"/>
                    <a:pt x="2570" y="2320"/>
                  </a:cubicBezTo>
                  <a:cubicBezTo>
                    <a:pt x="3176" y="1677"/>
                    <a:pt x="3569" y="857"/>
                    <a:pt x="371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11" name="Google Shape;5011;p48"/>
            <p:cNvSpPr/>
            <p:nvPr/>
          </p:nvSpPr>
          <p:spPr>
            <a:xfrm>
              <a:off x="625300" y="3985375"/>
              <a:ext cx="92800" cy="92800"/>
            </a:xfrm>
            <a:custGeom>
              <a:rect b="b" l="l" r="r" t="t"/>
              <a:pathLst>
                <a:path extrusionOk="0" h="3712" w="3712">
                  <a:moveTo>
                    <a:pt x="0" y="0"/>
                  </a:moveTo>
                  <a:lnTo>
                    <a:pt x="179" y="589"/>
                  </a:lnTo>
                  <a:lnTo>
                    <a:pt x="286" y="874"/>
                  </a:lnTo>
                  <a:cubicBezTo>
                    <a:pt x="750" y="1017"/>
                    <a:pt x="1178" y="1231"/>
                    <a:pt x="1553" y="1535"/>
                  </a:cubicBezTo>
                  <a:cubicBezTo>
                    <a:pt x="1785" y="1713"/>
                    <a:pt x="1981" y="1927"/>
                    <a:pt x="2159" y="2159"/>
                  </a:cubicBezTo>
                  <a:cubicBezTo>
                    <a:pt x="2481" y="2534"/>
                    <a:pt x="2695" y="2962"/>
                    <a:pt x="2837" y="3444"/>
                  </a:cubicBezTo>
                  <a:lnTo>
                    <a:pt x="3105" y="3515"/>
                  </a:lnTo>
                  <a:lnTo>
                    <a:pt x="3712" y="3711"/>
                  </a:lnTo>
                  <a:cubicBezTo>
                    <a:pt x="3569" y="2855"/>
                    <a:pt x="3159" y="2034"/>
                    <a:pt x="2570" y="1392"/>
                  </a:cubicBezTo>
                  <a:cubicBezTo>
                    <a:pt x="2481" y="1303"/>
                    <a:pt x="2409" y="1231"/>
                    <a:pt x="2320" y="1142"/>
                  </a:cubicBezTo>
                  <a:cubicBezTo>
                    <a:pt x="1678" y="553"/>
                    <a:pt x="875" y="143"/>
                    <a:pt x="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12" name="Google Shape;5012;p48"/>
            <p:cNvSpPr/>
            <p:nvPr/>
          </p:nvSpPr>
          <p:spPr>
            <a:xfrm>
              <a:off x="495050" y="3985375"/>
              <a:ext cx="93250" cy="92350"/>
            </a:xfrm>
            <a:custGeom>
              <a:rect b="b" l="l" r="r" t="t"/>
              <a:pathLst>
                <a:path extrusionOk="0" h="3694" w="3730">
                  <a:moveTo>
                    <a:pt x="3729" y="0"/>
                  </a:moveTo>
                  <a:cubicBezTo>
                    <a:pt x="2855" y="143"/>
                    <a:pt x="2034" y="535"/>
                    <a:pt x="1392" y="1124"/>
                  </a:cubicBezTo>
                  <a:cubicBezTo>
                    <a:pt x="1303" y="1213"/>
                    <a:pt x="1232" y="1285"/>
                    <a:pt x="1160" y="1374"/>
                  </a:cubicBezTo>
                  <a:cubicBezTo>
                    <a:pt x="553" y="2034"/>
                    <a:pt x="143" y="2837"/>
                    <a:pt x="0" y="3694"/>
                  </a:cubicBezTo>
                  <a:lnTo>
                    <a:pt x="589" y="3515"/>
                  </a:lnTo>
                  <a:lnTo>
                    <a:pt x="892" y="3426"/>
                  </a:lnTo>
                  <a:cubicBezTo>
                    <a:pt x="1017" y="2962"/>
                    <a:pt x="1249" y="2516"/>
                    <a:pt x="1553" y="2123"/>
                  </a:cubicBezTo>
                  <a:cubicBezTo>
                    <a:pt x="1731" y="1909"/>
                    <a:pt x="1927" y="1695"/>
                    <a:pt x="2159" y="1517"/>
                  </a:cubicBezTo>
                  <a:cubicBezTo>
                    <a:pt x="2552" y="1213"/>
                    <a:pt x="2980" y="999"/>
                    <a:pt x="3444" y="857"/>
                  </a:cubicBezTo>
                  <a:lnTo>
                    <a:pt x="3533" y="589"/>
                  </a:lnTo>
                  <a:lnTo>
                    <a:pt x="3729"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13" name="Google Shape;5013;p48"/>
            <p:cNvSpPr/>
            <p:nvPr/>
          </p:nvSpPr>
          <p:spPr>
            <a:xfrm>
              <a:off x="495050" y="4115625"/>
              <a:ext cx="93250" cy="92350"/>
            </a:xfrm>
            <a:custGeom>
              <a:rect b="b" l="l" r="r" t="t"/>
              <a:pathLst>
                <a:path extrusionOk="0" h="3694" w="3730">
                  <a:moveTo>
                    <a:pt x="0" y="0"/>
                  </a:moveTo>
                  <a:cubicBezTo>
                    <a:pt x="161" y="874"/>
                    <a:pt x="553" y="1677"/>
                    <a:pt x="1160" y="2320"/>
                  </a:cubicBezTo>
                  <a:cubicBezTo>
                    <a:pt x="1232" y="2409"/>
                    <a:pt x="1303" y="2480"/>
                    <a:pt x="1392" y="2569"/>
                  </a:cubicBezTo>
                  <a:cubicBezTo>
                    <a:pt x="2034" y="3158"/>
                    <a:pt x="2855" y="3569"/>
                    <a:pt x="3729" y="3694"/>
                  </a:cubicBezTo>
                  <a:lnTo>
                    <a:pt x="3515" y="3105"/>
                  </a:lnTo>
                  <a:lnTo>
                    <a:pt x="3444" y="2819"/>
                  </a:lnTo>
                  <a:cubicBezTo>
                    <a:pt x="2980" y="2694"/>
                    <a:pt x="2534" y="2462"/>
                    <a:pt x="2159" y="2159"/>
                  </a:cubicBezTo>
                  <a:cubicBezTo>
                    <a:pt x="1927" y="1981"/>
                    <a:pt x="1731" y="1767"/>
                    <a:pt x="1553" y="1570"/>
                  </a:cubicBezTo>
                  <a:cubicBezTo>
                    <a:pt x="1249" y="1178"/>
                    <a:pt x="1017" y="750"/>
                    <a:pt x="892" y="268"/>
                  </a:cubicBezTo>
                  <a:lnTo>
                    <a:pt x="607" y="179"/>
                  </a:lnTo>
                  <a:lnTo>
                    <a:pt x="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14" name="Google Shape;5014;p48"/>
          <p:cNvSpPr/>
          <p:nvPr/>
        </p:nvSpPr>
        <p:spPr>
          <a:xfrm>
            <a:off x="2607371" y="507256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15" name="Google Shape;5015;p48"/>
          <p:cNvGrpSpPr/>
          <p:nvPr/>
        </p:nvGrpSpPr>
        <p:grpSpPr>
          <a:xfrm>
            <a:off x="3015743" y="5051331"/>
            <a:ext cx="334400" cy="344208"/>
            <a:chOff x="5745250" y="4378350"/>
            <a:chExt cx="252950" cy="252500"/>
          </a:xfrm>
        </p:grpSpPr>
        <p:sp>
          <p:nvSpPr>
            <p:cNvPr id="5016" name="Google Shape;5016;p48"/>
            <p:cNvSpPr/>
            <p:nvPr/>
          </p:nvSpPr>
          <p:spPr>
            <a:xfrm>
              <a:off x="5745250" y="4378350"/>
              <a:ext cx="252950" cy="252500"/>
            </a:xfrm>
            <a:custGeom>
              <a:rect b="b" l="l" r="r" t="t"/>
              <a:pathLst>
                <a:path extrusionOk="0" h="10100" w="10118">
                  <a:moveTo>
                    <a:pt x="5068" y="536"/>
                  </a:moveTo>
                  <a:cubicBezTo>
                    <a:pt x="5728" y="536"/>
                    <a:pt x="6334" y="678"/>
                    <a:pt x="6888" y="928"/>
                  </a:cubicBezTo>
                  <a:lnTo>
                    <a:pt x="6459" y="1267"/>
                  </a:lnTo>
                  <a:cubicBezTo>
                    <a:pt x="6406" y="1303"/>
                    <a:pt x="6370" y="1339"/>
                    <a:pt x="6299" y="1339"/>
                  </a:cubicBezTo>
                  <a:lnTo>
                    <a:pt x="6031" y="1339"/>
                  </a:lnTo>
                  <a:cubicBezTo>
                    <a:pt x="6013" y="1339"/>
                    <a:pt x="5978" y="1339"/>
                    <a:pt x="5942" y="1321"/>
                  </a:cubicBezTo>
                  <a:cubicBezTo>
                    <a:pt x="5942" y="1321"/>
                    <a:pt x="5300" y="928"/>
                    <a:pt x="4925" y="928"/>
                  </a:cubicBezTo>
                  <a:cubicBezTo>
                    <a:pt x="4568" y="928"/>
                    <a:pt x="3979" y="1160"/>
                    <a:pt x="3729" y="1339"/>
                  </a:cubicBezTo>
                  <a:cubicBezTo>
                    <a:pt x="3337" y="1588"/>
                    <a:pt x="3747" y="1713"/>
                    <a:pt x="3837" y="1731"/>
                  </a:cubicBezTo>
                  <a:lnTo>
                    <a:pt x="4247" y="1731"/>
                  </a:lnTo>
                  <a:cubicBezTo>
                    <a:pt x="4336" y="1731"/>
                    <a:pt x="4407" y="1695"/>
                    <a:pt x="4461" y="1624"/>
                  </a:cubicBezTo>
                  <a:lnTo>
                    <a:pt x="4622" y="1392"/>
                  </a:lnTo>
                  <a:cubicBezTo>
                    <a:pt x="4639" y="1356"/>
                    <a:pt x="4675" y="1339"/>
                    <a:pt x="4729" y="1339"/>
                  </a:cubicBezTo>
                  <a:lnTo>
                    <a:pt x="4925" y="1339"/>
                  </a:lnTo>
                  <a:lnTo>
                    <a:pt x="4657" y="1803"/>
                  </a:lnTo>
                  <a:cubicBezTo>
                    <a:pt x="4586" y="1927"/>
                    <a:pt x="4461" y="1999"/>
                    <a:pt x="4300" y="1999"/>
                  </a:cubicBezTo>
                  <a:lnTo>
                    <a:pt x="3944" y="1999"/>
                  </a:lnTo>
                  <a:cubicBezTo>
                    <a:pt x="3908" y="1999"/>
                    <a:pt x="3837" y="2017"/>
                    <a:pt x="3801" y="2034"/>
                  </a:cubicBezTo>
                  <a:lnTo>
                    <a:pt x="3462" y="2266"/>
                  </a:lnTo>
                  <a:lnTo>
                    <a:pt x="3194" y="2266"/>
                  </a:lnTo>
                  <a:cubicBezTo>
                    <a:pt x="3123" y="2266"/>
                    <a:pt x="3069" y="2320"/>
                    <a:pt x="3069" y="2391"/>
                  </a:cubicBezTo>
                  <a:lnTo>
                    <a:pt x="3069" y="2534"/>
                  </a:lnTo>
                  <a:cubicBezTo>
                    <a:pt x="3069" y="2605"/>
                    <a:pt x="3016" y="2659"/>
                    <a:pt x="2927" y="2659"/>
                  </a:cubicBezTo>
                  <a:lnTo>
                    <a:pt x="2819" y="2659"/>
                  </a:lnTo>
                  <a:cubicBezTo>
                    <a:pt x="2730" y="2659"/>
                    <a:pt x="2641" y="2713"/>
                    <a:pt x="2588" y="2784"/>
                  </a:cubicBezTo>
                  <a:lnTo>
                    <a:pt x="2427" y="3034"/>
                  </a:lnTo>
                  <a:cubicBezTo>
                    <a:pt x="2427" y="3069"/>
                    <a:pt x="2409" y="3087"/>
                    <a:pt x="2409" y="3123"/>
                  </a:cubicBezTo>
                  <a:lnTo>
                    <a:pt x="2409" y="3194"/>
                  </a:lnTo>
                  <a:cubicBezTo>
                    <a:pt x="2409" y="3283"/>
                    <a:pt x="2463" y="3319"/>
                    <a:pt x="2534" y="3319"/>
                  </a:cubicBezTo>
                  <a:lnTo>
                    <a:pt x="3016" y="3319"/>
                  </a:lnTo>
                  <a:cubicBezTo>
                    <a:pt x="3051" y="3319"/>
                    <a:pt x="3087" y="3319"/>
                    <a:pt x="3105" y="3301"/>
                  </a:cubicBezTo>
                  <a:lnTo>
                    <a:pt x="3533" y="2873"/>
                  </a:lnTo>
                  <a:cubicBezTo>
                    <a:pt x="3569" y="2837"/>
                    <a:pt x="3640" y="2802"/>
                    <a:pt x="3712" y="2802"/>
                  </a:cubicBezTo>
                  <a:lnTo>
                    <a:pt x="3765" y="2802"/>
                  </a:lnTo>
                  <a:cubicBezTo>
                    <a:pt x="3837" y="2802"/>
                    <a:pt x="3890" y="2837"/>
                    <a:pt x="3908" y="2909"/>
                  </a:cubicBezTo>
                  <a:lnTo>
                    <a:pt x="3979" y="3230"/>
                  </a:lnTo>
                  <a:cubicBezTo>
                    <a:pt x="3997" y="3301"/>
                    <a:pt x="4033" y="3337"/>
                    <a:pt x="4104" y="3337"/>
                  </a:cubicBezTo>
                  <a:lnTo>
                    <a:pt x="4140" y="3337"/>
                  </a:lnTo>
                  <a:cubicBezTo>
                    <a:pt x="4211" y="3337"/>
                    <a:pt x="4265" y="3301"/>
                    <a:pt x="4265" y="3212"/>
                  </a:cubicBezTo>
                  <a:lnTo>
                    <a:pt x="4265" y="2855"/>
                  </a:lnTo>
                  <a:cubicBezTo>
                    <a:pt x="4265" y="2837"/>
                    <a:pt x="4283" y="2802"/>
                    <a:pt x="4300" y="2766"/>
                  </a:cubicBezTo>
                  <a:lnTo>
                    <a:pt x="4407" y="2659"/>
                  </a:lnTo>
                  <a:lnTo>
                    <a:pt x="4515" y="2962"/>
                  </a:lnTo>
                  <a:cubicBezTo>
                    <a:pt x="4515" y="3034"/>
                    <a:pt x="4568" y="3069"/>
                    <a:pt x="4639" y="3069"/>
                  </a:cubicBezTo>
                  <a:lnTo>
                    <a:pt x="4746" y="3069"/>
                  </a:lnTo>
                  <a:cubicBezTo>
                    <a:pt x="4782" y="3069"/>
                    <a:pt x="4818" y="3052"/>
                    <a:pt x="4836" y="3034"/>
                  </a:cubicBezTo>
                  <a:lnTo>
                    <a:pt x="4889" y="2962"/>
                  </a:lnTo>
                  <a:cubicBezTo>
                    <a:pt x="4925" y="2944"/>
                    <a:pt x="4943" y="2927"/>
                    <a:pt x="4996" y="2927"/>
                  </a:cubicBezTo>
                  <a:lnTo>
                    <a:pt x="5068" y="2927"/>
                  </a:lnTo>
                  <a:cubicBezTo>
                    <a:pt x="5139" y="2927"/>
                    <a:pt x="5193" y="2980"/>
                    <a:pt x="5193" y="3069"/>
                  </a:cubicBezTo>
                  <a:lnTo>
                    <a:pt x="5193" y="3194"/>
                  </a:lnTo>
                  <a:cubicBezTo>
                    <a:pt x="5193" y="3283"/>
                    <a:pt x="5264" y="3319"/>
                    <a:pt x="5335" y="3319"/>
                  </a:cubicBezTo>
                  <a:lnTo>
                    <a:pt x="5817" y="3319"/>
                  </a:lnTo>
                  <a:cubicBezTo>
                    <a:pt x="5906" y="3319"/>
                    <a:pt x="5978" y="3426"/>
                    <a:pt x="5924" y="3498"/>
                  </a:cubicBezTo>
                  <a:lnTo>
                    <a:pt x="5888" y="3622"/>
                  </a:lnTo>
                  <a:cubicBezTo>
                    <a:pt x="5874" y="3682"/>
                    <a:pt x="5834" y="3716"/>
                    <a:pt x="5781" y="3716"/>
                  </a:cubicBezTo>
                  <a:cubicBezTo>
                    <a:pt x="5770" y="3716"/>
                    <a:pt x="5758" y="3715"/>
                    <a:pt x="5746" y="3712"/>
                  </a:cubicBezTo>
                  <a:lnTo>
                    <a:pt x="5103" y="3605"/>
                  </a:lnTo>
                  <a:lnTo>
                    <a:pt x="5014" y="3605"/>
                  </a:lnTo>
                  <a:lnTo>
                    <a:pt x="4461" y="3712"/>
                  </a:lnTo>
                  <a:cubicBezTo>
                    <a:pt x="4445" y="3717"/>
                    <a:pt x="4431" y="3719"/>
                    <a:pt x="4418" y="3719"/>
                  </a:cubicBezTo>
                  <a:cubicBezTo>
                    <a:pt x="4385" y="3719"/>
                    <a:pt x="4356" y="3706"/>
                    <a:pt x="4318" y="3694"/>
                  </a:cubicBezTo>
                  <a:cubicBezTo>
                    <a:pt x="4158" y="3640"/>
                    <a:pt x="3658" y="3462"/>
                    <a:pt x="3462" y="3462"/>
                  </a:cubicBezTo>
                  <a:cubicBezTo>
                    <a:pt x="1892" y="3462"/>
                    <a:pt x="1874" y="4532"/>
                    <a:pt x="1874" y="4925"/>
                  </a:cubicBezTo>
                  <a:cubicBezTo>
                    <a:pt x="1874" y="5460"/>
                    <a:pt x="2177" y="5853"/>
                    <a:pt x="2677" y="5853"/>
                  </a:cubicBezTo>
                  <a:cubicBezTo>
                    <a:pt x="2695" y="5853"/>
                    <a:pt x="2714" y="5853"/>
                    <a:pt x="2733" y="5853"/>
                  </a:cubicBezTo>
                  <a:cubicBezTo>
                    <a:pt x="3311" y="5853"/>
                    <a:pt x="3997" y="5870"/>
                    <a:pt x="3997" y="6923"/>
                  </a:cubicBezTo>
                  <a:lnTo>
                    <a:pt x="3997" y="7744"/>
                  </a:lnTo>
                  <a:cubicBezTo>
                    <a:pt x="3997" y="7905"/>
                    <a:pt x="4051" y="8047"/>
                    <a:pt x="4158" y="8172"/>
                  </a:cubicBezTo>
                  <a:lnTo>
                    <a:pt x="4550" y="8636"/>
                  </a:lnTo>
                  <a:cubicBezTo>
                    <a:pt x="4639" y="8725"/>
                    <a:pt x="4729" y="8779"/>
                    <a:pt x="4854" y="8779"/>
                  </a:cubicBezTo>
                  <a:lnTo>
                    <a:pt x="5175" y="8779"/>
                  </a:lnTo>
                  <a:cubicBezTo>
                    <a:pt x="5282" y="8779"/>
                    <a:pt x="5389" y="8743"/>
                    <a:pt x="5460" y="8654"/>
                  </a:cubicBezTo>
                  <a:lnTo>
                    <a:pt x="5764" y="8351"/>
                  </a:lnTo>
                  <a:cubicBezTo>
                    <a:pt x="5835" y="8279"/>
                    <a:pt x="5888" y="8208"/>
                    <a:pt x="5924" y="8119"/>
                  </a:cubicBezTo>
                  <a:lnTo>
                    <a:pt x="6192" y="7584"/>
                  </a:lnTo>
                  <a:cubicBezTo>
                    <a:pt x="6227" y="7494"/>
                    <a:pt x="6245" y="7387"/>
                    <a:pt x="6245" y="7280"/>
                  </a:cubicBezTo>
                  <a:lnTo>
                    <a:pt x="6245" y="6691"/>
                  </a:lnTo>
                  <a:cubicBezTo>
                    <a:pt x="6245" y="6567"/>
                    <a:pt x="6299" y="6459"/>
                    <a:pt x="6370" y="6406"/>
                  </a:cubicBezTo>
                  <a:lnTo>
                    <a:pt x="7084" y="5692"/>
                  </a:lnTo>
                  <a:cubicBezTo>
                    <a:pt x="7120" y="5639"/>
                    <a:pt x="7120" y="5532"/>
                    <a:pt x="7066" y="5496"/>
                  </a:cubicBezTo>
                  <a:cubicBezTo>
                    <a:pt x="7066" y="5496"/>
                    <a:pt x="6263" y="5050"/>
                    <a:pt x="5835" y="4193"/>
                  </a:cubicBezTo>
                  <a:cubicBezTo>
                    <a:pt x="5781" y="4104"/>
                    <a:pt x="5835" y="3997"/>
                    <a:pt x="5942" y="3997"/>
                  </a:cubicBezTo>
                  <a:lnTo>
                    <a:pt x="5995" y="3997"/>
                  </a:lnTo>
                  <a:lnTo>
                    <a:pt x="6763" y="4979"/>
                  </a:lnTo>
                  <a:cubicBezTo>
                    <a:pt x="6812" y="5048"/>
                    <a:pt x="6890" y="5085"/>
                    <a:pt x="6967" y="5085"/>
                  </a:cubicBezTo>
                  <a:cubicBezTo>
                    <a:pt x="7029" y="5085"/>
                    <a:pt x="7090" y="5062"/>
                    <a:pt x="7137" y="5014"/>
                  </a:cubicBezTo>
                  <a:lnTo>
                    <a:pt x="7583" y="4640"/>
                  </a:lnTo>
                  <a:cubicBezTo>
                    <a:pt x="7655" y="4586"/>
                    <a:pt x="7655" y="4479"/>
                    <a:pt x="7566" y="4425"/>
                  </a:cubicBezTo>
                  <a:lnTo>
                    <a:pt x="7173" y="4193"/>
                  </a:lnTo>
                  <a:cubicBezTo>
                    <a:pt x="7120" y="4158"/>
                    <a:pt x="7102" y="4086"/>
                    <a:pt x="7120" y="4033"/>
                  </a:cubicBezTo>
                  <a:lnTo>
                    <a:pt x="7120" y="3997"/>
                  </a:lnTo>
                  <a:cubicBezTo>
                    <a:pt x="7155" y="3950"/>
                    <a:pt x="7199" y="3926"/>
                    <a:pt x="7245" y="3926"/>
                  </a:cubicBezTo>
                  <a:cubicBezTo>
                    <a:pt x="7268" y="3926"/>
                    <a:pt x="7292" y="3932"/>
                    <a:pt x="7316" y="3944"/>
                  </a:cubicBezTo>
                  <a:lnTo>
                    <a:pt x="7798" y="4229"/>
                  </a:lnTo>
                  <a:cubicBezTo>
                    <a:pt x="7833" y="4265"/>
                    <a:pt x="7887" y="4283"/>
                    <a:pt x="7922" y="4283"/>
                  </a:cubicBezTo>
                  <a:lnTo>
                    <a:pt x="8083" y="4283"/>
                  </a:lnTo>
                  <a:cubicBezTo>
                    <a:pt x="8190" y="4283"/>
                    <a:pt x="8279" y="4336"/>
                    <a:pt x="8315" y="4425"/>
                  </a:cubicBezTo>
                  <a:lnTo>
                    <a:pt x="8708" y="5318"/>
                  </a:lnTo>
                  <a:cubicBezTo>
                    <a:pt x="8743" y="5407"/>
                    <a:pt x="8832" y="5478"/>
                    <a:pt x="8940" y="5478"/>
                  </a:cubicBezTo>
                  <a:cubicBezTo>
                    <a:pt x="9064" y="5478"/>
                    <a:pt x="9171" y="5371"/>
                    <a:pt x="9171" y="5246"/>
                  </a:cubicBezTo>
                  <a:lnTo>
                    <a:pt x="9171" y="4871"/>
                  </a:lnTo>
                  <a:cubicBezTo>
                    <a:pt x="9171" y="4836"/>
                    <a:pt x="9189" y="4782"/>
                    <a:pt x="9225" y="4764"/>
                  </a:cubicBezTo>
                  <a:lnTo>
                    <a:pt x="9528" y="4532"/>
                  </a:lnTo>
                  <a:cubicBezTo>
                    <a:pt x="9564" y="4693"/>
                    <a:pt x="9564" y="4889"/>
                    <a:pt x="9564" y="5068"/>
                  </a:cubicBezTo>
                  <a:cubicBezTo>
                    <a:pt x="9582" y="7548"/>
                    <a:pt x="7566" y="9564"/>
                    <a:pt x="5068" y="9564"/>
                  </a:cubicBezTo>
                  <a:cubicBezTo>
                    <a:pt x="2570" y="9564"/>
                    <a:pt x="536" y="7548"/>
                    <a:pt x="536" y="5050"/>
                  </a:cubicBezTo>
                  <a:cubicBezTo>
                    <a:pt x="536" y="2570"/>
                    <a:pt x="2570" y="536"/>
                    <a:pt x="5068" y="536"/>
                  </a:cubicBezTo>
                  <a:close/>
                  <a:moveTo>
                    <a:pt x="5068" y="0"/>
                  </a:moveTo>
                  <a:cubicBezTo>
                    <a:pt x="2266" y="0"/>
                    <a:pt x="0" y="2266"/>
                    <a:pt x="0" y="5050"/>
                  </a:cubicBezTo>
                  <a:cubicBezTo>
                    <a:pt x="0" y="7851"/>
                    <a:pt x="2266" y="10099"/>
                    <a:pt x="5068" y="10099"/>
                  </a:cubicBezTo>
                  <a:cubicBezTo>
                    <a:pt x="7851" y="10099"/>
                    <a:pt x="10117" y="7851"/>
                    <a:pt x="10117" y="5050"/>
                  </a:cubicBezTo>
                  <a:cubicBezTo>
                    <a:pt x="10117" y="2266"/>
                    <a:pt x="7851" y="0"/>
                    <a:pt x="50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17" name="Google Shape;5017;p48"/>
            <p:cNvSpPr/>
            <p:nvPr/>
          </p:nvSpPr>
          <p:spPr>
            <a:xfrm>
              <a:off x="5806350" y="4419725"/>
              <a:ext cx="15650" cy="18425"/>
            </a:xfrm>
            <a:custGeom>
              <a:rect b="b" l="l" r="r" t="t"/>
              <a:pathLst>
                <a:path extrusionOk="0" h="737" w="626">
                  <a:moveTo>
                    <a:pt x="360" y="0"/>
                  </a:moveTo>
                  <a:cubicBezTo>
                    <a:pt x="326" y="0"/>
                    <a:pt x="295" y="14"/>
                    <a:pt x="268" y="40"/>
                  </a:cubicBezTo>
                  <a:lnTo>
                    <a:pt x="54" y="255"/>
                  </a:lnTo>
                  <a:cubicBezTo>
                    <a:pt x="1" y="308"/>
                    <a:pt x="1" y="379"/>
                    <a:pt x="54" y="451"/>
                  </a:cubicBezTo>
                  <a:lnTo>
                    <a:pt x="233" y="611"/>
                  </a:lnTo>
                  <a:lnTo>
                    <a:pt x="233" y="736"/>
                  </a:lnTo>
                  <a:lnTo>
                    <a:pt x="358" y="736"/>
                  </a:lnTo>
                  <a:cubicBezTo>
                    <a:pt x="447" y="736"/>
                    <a:pt x="483" y="701"/>
                    <a:pt x="483" y="611"/>
                  </a:cubicBezTo>
                  <a:lnTo>
                    <a:pt x="483" y="469"/>
                  </a:lnTo>
                  <a:lnTo>
                    <a:pt x="625" y="469"/>
                  </a:lnTo>
                  <a:lnTo>
                    <a:pt x="625" y="272"/>
                  </a:lnTo>
                  <a:cubicBezTo>
                    <a:pt x="625" y="219"/>
                    <a:pt x="607" y="201"/>
                    <a:pt x="590" y="183"/>
                  </a:cubicBezTo>
                  <a:lnTo>
                    <a:pt x="465" y="40"/>
                  </a:lnTo>
                  <a:cubicBezTo>
                    <a:pt x="429" y="14"/>
                    <a:pt x="393" y="0"/>
                    <a:pt x="360"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18" name="Google Shape;5018;p48"/>
          <p:cNvGrpSpPr/>
          <p:nvPr/>
        </p:nvGrpSpPr>
        <p:grpSpPr>
          <a:xfrm>
            <a:off x="3525242" y="5055591"/>
            <a:ext cx="334400" cy="344821"/>
            <a:chOff x="6130650" y="4381475"/>
            <a:chExt cx="252950" cy="252950"/>
          </a:xfrm>
        </p:grpSpPr>
        <p:sp>
          <p:nvSpPr>
            <p:cNvPr id="5019" name="Google Shape;5019;p48"/>
            <p:cNvSpPr/>
            <p:nvPr/>
          </p:nvSpPr>
          <p:spPr>
            <a:xfrm>
              <a:off x="6130650" y="4381475"/>
              <a:ext cx="252950" cy="252950"/>
            </a:xfrm>
            <a:custGeom>
              <a:rect b="b" l="l" r="r" t="t"/>
              <a:pathLst>
                <a:path extrusionOk="0" h="10118" w="10118">
                  <a:moveTo>
                    <a:pt x="5710" y="678"/>
                  </a:moveTo>
                  <a:lnTo>
                    <a:pt x="5835" y="910"/>
                  </a:lnTo>
                  <a:cubicBezTo>
                    <a:pt x="5871" y="928"/>
                    <a:pt x="5906" y="946"/>
                    <a:pt x="5924" y="946"/>
                  </a:cubicBezTo>
                  <a:lnTo>
                    <a:pt x="6263" y="946"/>
                  </a:lnTo>
                  <a:cubicBezTo>
                    <a:pt x="6352" y="946"/>
                    <a:pt x="6406" y="892"/>
                    <a:pt x="6406" y="803"/>
                  </a:cubicBezTo>
                  <a:lnTo>
                    <a:pt x="6406" y="732"/>
                  </a:lnTo>
                  <a:cubicBezTo>
                    <a:pt x="8262" y="1321"/>
                    <a:pt x="9600" y="3034"/>
                    <a:pt x="9600" y="5068"/>
                  </a:cubicBezTo>
                  <a:cubicBezTo>
                    <a:pt x="9600" y="6959"/>
                    <a:pt x="8422" y="8583"/>
                    <a:pt x="6781" y="9261"/>
                  </a:cubicBezTo>
                  <a:cubicBezTo>
                    <a:pt x="7066" y="9011"/>
                    <a:pt x="7566" y="8583"/>
                    <a:pt x="7726" y="8386"/>
                  </a:cubicBezTo>
                  <a:cubicBezTo>
                    <a:pt x="7958" y="8137"/>
                    <a:pt x="7994" y="7726"/>
                    <a:pt x="7994" y="7726"/>
                  </a:cubicBezTo>
                  <a:cubicBezTo>
                    <a:pt x="7994" y="7726"/>
                    <a:pt x="8922" y="7476"/>
                    <a:pt x="8922" y="6798"/>
                  </a:cubicBezTo>
                  <a:cubicBezTo>
                    <a:pt x="8922" y="6334"/>
                    <a:pt x="7994" y="6120"/>
                    <a:pt x="7994" y="6120"/>
                  </a:cubicBezTo>
                  <a:cubicBezTo>
                    <a:pt x="7833" y="5621"/>
                    <a:pt x="7048" y="5335"/>
                    <a:pt x="6406" y="5335"/>
                  </a:cubicBezTo>
                  <a:cubicBezTo>
                    <a:pt x="6263" y="5335"/>
                    <a:pt x="5728" y="5603"/>
                    <a:pt x="5728" y="5603"/>
                  </a:cubicBezTo>
                  <a:lnTo>
                    <a:pt x="5460" y="5460"/>
                  </a:lnTo>
                  <a:lnTo>
                    <a:pt x="5460" y="5068"/>
                  </a:lnTo>
                  <a:cubicBezTo>
                    <a:pt x="5460" y="4996"/>
                    <a:pt x="5425" y="4925"/>
                    <a:pt x="5335" y="4925"/>
                  </a:cubicBezTo>
                  <a:lnTo>
                    <a:pt x="5068" y="4925"/>
                  </a:lnTo>
                  <a:lnTo>
                    <a:pt x="5068" y="4532"/>
                  </a:lnTo>
                  <a:cubicBezTo>
                    <a:pt x="5068" y="4461"/>
                    <a:pt x="5014" y="4407"/>
                    <a:pt x="4943" y="4407"/>
                  </a:cubicBezTo>
                  <a:lnTo>
                    <a:pt x="4800" y="4407"/>
                  </a:lnTo>
                  <a:lnTo>
                    <a:pt x="4657" y="4497"/>
                  </a:lnTo>
                  <a:cubicBezTo>
                    <a:pt x="4616" y="4526"/>
                    <a:pt x="4566" y="4540"/>
                    <a:pt x="4516" y="4540"/>
                  </a:cubicBezTo>
                  <a:cubicBezTo>
                    <a:pt x="4415" y="4540"/>
                    <a:pt x="4312" y="4485"/>
                    <a:pt x="4265" y="4390"/>
                  </a:cubicBezTo>
                  <a:cubicBezTo>
                    <a:pt x="4265" y="4390"/>
                    <a:pt x="4140" y="4193"/>
                    <a:pt x="4140" y="4122"/>
                  </a:cubicBezTo>
                  <a:cubicBezTo>
                    <a:pt x="4140" y="3614"/>
                    <a:pt x="4661" y="3586"/>
                    <a:pt x="4777" y="3586"/>
                  </a:cubicBezTo>
                  <a:cubicBezTo>
                    <a:pt x="4792" y="3586"/>
                    <a:pt x="4800" y="3587"/>
                    <a:pt x="4800" y="3587"/>
                  </a:cubicBezTo>
                  <a:lnTo>
                    <a:pt x="5103" y="3587"/>
                  </a:lnTo>
                  <a:cubicBezTo>
                    <a:pt x="5175" y="3587"/>
                    <a:pt x="5210" y="3640"/>
                    <a:pt x="5228" y="3694"/>
                  </a:cubicBezTo>
                  <a:lnTo>
                    <a:pt x="5300" y="4033"/>
                  </a:lnTo>
                  <a:cubicBezTo>
                    <a:pt x="5317" y="4086"/>
                    <a:pt x="5371" y="4140"/>
                    <a:pt x="5442" y="4140"/>
                  </a:cubicBezTo>
                  <a:lnTo>
                    <a:pt x="5496" y="4140"/>
                  </a:lnTo>
                  <a:cubicBezTo>
                    <a:pt x="5567" y="4140"/>
                    <a:pt x="5621" y="4104"/>
                    <a:pt x="5639" y="4033"/>
                  </a:cubicBezTo>
                  <a:lnTo>
                    <a:pt x="5728" y="3533"/>
                  </a:lnTo>
                  <a:cubicBezTo>
                    <a:pt x="5728" y="3497"/>
                    <a:pt x="5746" y="3462"/>
                    <a:pt x="5781" y="3426"/>
                  </a:cubicBezTo>
                  <a:lnTo>
                    <a:pt x="6156" y="2944"/>
                  </a:lnTo>
                  <a:cubicBezTo>
                    <a:pt x="6227" y="2855"/>
                    <a:pt x="6335" y="2802"/>
                    <a:pt x="6459" y="2802"/>
                  </a:cubicBezTo>
                  <a:lnTo>
                    <a:pt x="6798" y="2802"/>
                  </a:lnTo>
                  <a:cubicBezTo>
                    <a:pt x="6888" y="2802"/>
                    <a:pt x="6923" y="2748"/>
                    <a:pt x="6923" y="2677"/>
                  </a:cubicBezTo>
                  <a:lnTo>
                    <a:pt x="6923" y="2534"/>
                  </a:lnTo>
                  <a:lnTo>
                    <a:pt x="6905" y="2498"/>
                  </a:lnTo>
                  <a:cubicBezTo>
                    <a:pt x="6816" y="2427"/>
                    <a:pt x="6870" y="2266"/>
                    <a:pt x="6995" y="2266"/>
                  </a:cubicBezTo>
                  <a:lnTo>
                    <a:pt x="7066" y="2266"/>
                  </a:lnTo>
                  <a:cubicBezTo>
                    <a:pt x="7155" y="2266"/>
                    <a:pt x="7191" y="2320"/>
                    <a:pt x="7191" y="2409"/>
                  </a:cubicBezTo>
                  <a:cubicBezTo>
                    <a:pt x="7191" y="2480"/>
                    <a:pt x="7262" y="2534"/>
                    <a:pt x="7334" y="2534"/>
                  </a:cubicBezTo>
                  <a:lnTo>
                    <a:pt x="7459" y="2534"/>
                  </a:lnTo>
                  <a:lnTo>
                    <a:pt x="7548" y="2195"/>
                  </a:lnTo>
                  <a:cubicBezTo>
                    <a:pt x="7566" y="2070"/>
                    <a:pt x="7530" y="1963"/>
                    <a:pt x="7423" y="1909"/>
                  </a:cubicBezTo>
                  <a:lnTo>
                    <a:pt x="6299" y="1214"/>
                  </a:lnTo>
                  <a:lnTo>
                    <a:pt x="5996" y="1214"/>
                  </a:lnTo>
                  <a:cubicBezTo>
                    <a:pt x="5853" y="1214"/>
                    <a:pt x="5728" y="1339"/>
                    <a:pt x="5728" y="1463"/>
                  </a:cubicBezTo>
                  <a:lnTo>
                    <a:pt x="5728" y="1606"/>
                  </a:lnTo>
                  <a:cubicBezTo>
                    <a:pt x="5728" y="1695"/>
                    <a:pt x="5674" y="1731"/>
                    <a:pt x="5603" y="1731"/>
                  </a:cubicBezTo>
                  <a:lnTo>
                    <a:pt x="5460" y="1731"/>
                  </a:lnTo>
                  <a:lnTo>
                    <a:pt x="5335" y="1606"/>
                  </a:lnTo>
                  <a:lnTo>
                    <a:pt x="4943" y="1606"/>
                  </a:lnTo>
                  <a:cubicBezTo>
                    <a:pt x="4854" y="1606"/>
                    <a:pt x="4800" y="1553"/>
                    <a:pt x="4800" y="1463"/>
                  </a:cubicBezTo>
                  <a:lnTo>
                    <a:pt x="4800" y="1142"/>
                  </a:lnTo>
                  <a:cubicBezTo>
                    <a:pt x="4800" y="1107"/>
                    <a:pt x="4818" y="1071"/>
                    <a:pt x="4854" y="1035"/>
                  </a:cubicBezTo>
                  <a:lnTo>
                    <a:pt x="5710" y="678"/>
                  </a:lnTo>
                  <a:close/>
                  <a:moveTo>
                    <a:pt x="1731" y="1999"/>
                  </a:moveTo>
                  <a:cubicBezTo>
                    <a:pt x="1856" y="2070"/>
                    <a:pt x="1981" y="2177"/>
                    <a:pt x="1999" y="2266"/>
                  </a:cubicBezTo>
                  <a:lnTo>
                    <a:pt x="1999" y="3105"/>
                  </a:lnTo>
                  <a:cubicBezTo>
                    <a:pt x="1999" y="3176"/>
                    <a:pt x="2017" y="3230"/>
                    <a:pt x="2070" y="3266"/>
                  </a:cubicBezTo>
                  <a:lnTo>
                    <a:pt x="2944" y="4407"/>
                  </a:lnTo>
                  <a:lnTo>
                    <a:pt x="2998" y="4336"/>
                  </a:lnTo>
                  <a:cubicBezTo>
                    <a:pt x="3051" y="4300"/>
                    <a:pt x="3069" y="4229"/>
                    <a:pt x="3034" y="4176"/>
                  </a:cubicBezTo>
                  <a:lnTo>
                    <a:pt x="2873" y="3908"/>
                  </a:lnTo>
                  <a:cubicBezTo>
                    <a:pt x="2812" y="3817"/>
                    <a:pt x="2881" y="3700"/>
                    <a:pt x="2979" y="3700"/>
                  </a:cubicBezTo>
                  <a:cubicBezTo>
                    <a:pt x="2997" y="3700"/>
                    <a:pt x="3015" y="3704"/>
                    <a:pt x="3034" y="3712"/>
                  </a:cubicBezTo>
                  <a:cubicBezTo>
                    <a:pt x="3069" y="3729"/>
                    <a:pt x="3105" y="3747"/>
                    <a:pt x="3105" y="3783"/>
                  </a:cubicBezTo>
                  <a:lnTo>
                    <a:pt x="3551" y="4639"/>
                  </a:lnTo>
                  <a:cubicBezTo>
                    <a:pt x="3605" y="4729"/>
                    <a:pt x="3694" y="4818"/>
                    <a:pt x="3783" y="4836"/>
                  </a:cubicBezTo>
                  <a:lnTo>
                    <a:pt x="4372" y="5032"/>
                  </a:lnTo>
                  <a:cubicBezTo>
                    <a:pt x="4408" y="5050"/>
                    <a:pt x="4443" y="5085"/>
                    <a:pt x="4443" y="5103"/>
                  </a:cubicBezTo>
                  <a:lnTo>
                    <a:pt x="4479" y="5175"/>
                  </a:lnTo>
                  <a:cubicBezTo>
                    <a:pt x="4532" y="5264"/>
                    <a:pt x="4622" y="5317"/>
                    <a:pt x="4729" y="5317"/>
                  </a:cubicBezTo>
                  <a:lnTo>
                    <a:pt x="4889" y="5317"/>
                  </a:lnTo>
                  <a:cubicBezTo>
                    <a:pt x="4925" y="5317"/>
                    <a:pt x="4961" y="5353"/>
                    <a:pt x="4996" y="5371"/>
                  </a:cubicBezTo>
                  <a:lnTo>
                    <a:pt x="5175" y="5621"/>
                  </a:lnTo>
                  <a:cubicBezTo>
                    <a:pt x="5193" y="5674"/>
                    <a:pt x="5264" y="5728"/>
                    <a:pt x="5317" y="5728"/>
                  </a:cubicBezTo>
                  <a:lnTo>
                    <a:pt x="5603" y="5799"/>
                  </a:lnTo>
                  <a:cubicBezTo>
                    <a:pt x="5674" y="5817"/>
                    <a:pt x="5728" y="5906"/>
                    <a:pt x="5692" y="5978"/>
                  </a:cubicBezTo>
                  <a:cubicBezTo>
                    <a:pt x="5692" y="5978"/>
                    <a:pt x="5478" y="6192"/>
                    <a:pt x="5478" y="6495"/>
                  </a:cubicBezTo>
                  <a:cubicBezTo>
                    <a:pt x="5478" y="7369"/>
                    <a:pt x="6281" y="7619"/>
                    <a:pt x="6281" y="7833"/>
                  </a:cubicBezTo>
                  <a:cubicBezTo>
                    <a:pt x="6281" y="8369"/>
                    <a:pt x="6192" y="9118"/>
                    <a:pt x="6174" y="9421"/>
                  </a:cubicBezTo>
                  <a:cubicBezTo>
                    <a:pt x="5817" y="9493"/>
                    <a:pt x="5460" y="9546"/>
                    <a:pt x="5086" y="9546"/>
                  </a:cubicBezTo>
                  <a:cubicBezTo>
                    <a:pt x="5064" y="9546"/>
                    <a:pt x="5042" y="9547"/>
                    <a:pt x="5020" y="9547"/>
                  </a:cubicBezTo>
                  <a:cubicBezTo>
                    <a:pt x="2552" y="9547"/>
                    <a:pt x="536" y="7544"/>
                    <a:pt x="536" y="5068"/>
                  </a:cubicBezTo>
                  <a:cubicBezTo>
                    <a:pt x="536" y="3890"/>
                    <a:pt x="1000" y="2819"/>
                    <a:pt x="1731" y="1999"/>
                  </a:cubicBezTo>
                  <a:close/>
                  <a:moveTo>
                    <a:pt x="5068" y="0"/>
                  </a:moveTo>
                  <a:cubicBezTo>
                    <a:pt x="2266" y="0"/>
                    <a:pt x="0" y="2266"/>
                    <a:pt x="0" y="5068"/>
                  </a:cubicBezTo>
                  <a:cubicBezTo>
                    <a:pt x="0" y="7851"/>
                    <a:pt x="2266" y="10117"/>
                    <a:pt x="5068" y="10117"/>
                  </a:cubicBezTo>
                  <a:cubicBezTo>
                    <a:pt x="7869" y="10117"/>
                    <a:pt x="10117" y="7851"/>
                    <a:pt x="10117" y="5068"/>
                  </a:cubicBezTo>
                  <a:cubicBezTo>
                    <a:pt x="10117" y="2266"/>
                    <a:pt x="7869" y="0"/>
                    <a:pt x="50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20" name="Google Shape;5020;p48"/>
            <p:cNvSpPr/>
            <p:nvPr/>
          </p:nvSpPr>
          <p:spPr>
            <a:xfrm>
              <a:off x="6266250" y="4488650"/>
              <a:ext cx="34375" cy="11325"/>
            </a:xfrm>
            <a:custGeom>
              <a:rect b="b" l="l" r="r" t="t"/>
              <a:pathLst>
                <a:path extrusionOk="0" h="453" w="1375">
                  <a:moveTo>
                    <a:pt x="572" y="0"/>
                  </a:moveTo>
                  <a:cubicBezTo>
                    <a:pt x="549" y="0"/>
                    <a:pt x="527" y="4"/>
                    <a:pt x="500" y="13"/>
                  </a:cubicBezTo>
                  <a:lnTo>
                    <a:pt x="36" y="120"/>
                  </a:lnTo>
                  <a:cubicBezTo>
                    <a:pt x="1" y="138"/>
                    <a:pt x="1" y="192"/>
                    <a:pt x="36" y="245"/>
                  </a:cubicBezTo>
                  <a:lnTo>
                    <a:pt x="661" y="245"/>
                  </a:lnTo>
                  <a:cubicBezTo>
                    <a:pt x="696" y="245"/>
                    <a:pt x="732" y="245"/>
                    <a:pt x="750" y="263"/>
                  </a:cubicBezTo>
                  <a:lnTo>
                    <a:pt x="1214" y="442"/>
                  </a:lnTo>
                  <a:cubicBezTo>
                    <a:pt x="1233" y="449"/>
                    <a:pt x="1252" y="453"/>
                    <a:pt x="1269" y="453"/>
                  </a:cubicBezTo>
                  <a:cubicBezTo>
                    <a:pt x="1331" y="453"/>
                    <a:pt x="1374" y="408"/>
                    <a:pt x="1374" y="352"/>
                  </a:cubicBezTo>
                  <a:cubicBezTo>
                    <a:pt x="1374" y="281"/>
                    <a:pt x="1339" y="228"/>
                    <a:pt x="1285" y="228"/>
                  </a:cubicBezTo>
                  <a:lnTo>
                    <a:pt x="643" y="13"/>
                  </a:lnTo>
                  <a:cubicBezTo>
                    <a:pt x="616" y="4"/>
                    <a:pt x="594" y="0"/>
                    <a:pt x="57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21" name="Google Shape;5021;p48"/>
          <p:cNvSpPr/>
          <p:nvPr/>
        </p:nvSpPr>
        <p:spPr>
          <a:xfrm>
            <a:off x="4032278" y="5070490"/>
            <a:ext cx="323196" cy="316740"/>
          </a:xfrm>
          <a:custGeom>
            <a:rect b="b" l="l" r="r" t="t"/>
            <a:pathLst>
              <a:path extrusionOk="0" h="9294" w="9779">
                <a:moveTo>
                  <a:pt x="5890" y="795"/>
                </a:moveTo>
                <a:cubicBezTo>
                  <a:pt x="6526" y="795"/>
                  <a:pt x="7154" y="933"/>
                  <a:pt x="7726" y="1211"/>
                </a:cubicBezTo>
                <a:cubicBezTo>
                  <a:pt x="7708" y="1211"/>
                  <a:pt x="7708" y="1211"/>
                  <a:pt x="7708" y="1229"/>
                </a:cubicBezTo>
                <a:cubicBezTo>
                  <a:pt x="7423" y="1515"/>
                  <a:pt x="7209" y="1818"/>
                  <a:pt x="7084" y="2103"/>
                </a:cubicBezTo>
                <a:cubicBezTo>
                  <a:pt x="6222" y="1599"/>
                  <a:pt x="5310" y="1332"/>
                  <a:pt x="4493" y="1332"/>
                </a:cubicBezTo>
                <a:cubicBezTo>
                  <a:pt x="4126" y="1332"/>
                  <a:pt x="3777" y="1386"/>
                  <a:pt x="3462" y="1497"/>
                </a:cubicBezTo>
                <a:cubicBezTo>
                  <a:pt x="4210" y="1031"/>
                  <a:pt x="5057" y="795"/>
                  <a:pt x="5890" y="795"/>
                </a:cubicBezTo>
                <a:close/>
                <a:moveTo>
                  <a:pt x="2819" y="1996"/>
                </a:moveTo>
                <a:cubicBezTo>
                  <a:pt x="3355" y="2014"/>
                  <a:pt x="4390" y="2639"/>
                  <a:pt x="5585" y="3620"/>
                </a:cubicBezTo>
                <a:cubicBezTo>
                  <a:pt x="5264" y="3763"/>
                  <a:pt x="4961" y="3977"/>
                  <a:pt x="4675" y="4244"/>
                </a:cubicBezTo>
                <a:cubicBezTo>
                  <a:pt x="4407" y="4530"/>
                  <a:pt x="4193" y="4833"/>
                  <a:pt x="4051" y="5137"/>
                </a:cubicBezTo>
                <a:cubicBezTo>
                  <a:pt x="3069" y="3959"/>
                  <a:pt x="2445" y="2924"/>
                  <a:pt x="2427" y="2371"/>
                </a:cubicBezTo>
                <a:cubicBezTo>
                  <a:pt x="2480" y="2300"/>
                  <a:pt x="2552" y="2246"/>
                  <a:pt x="2623" y="2175"/>
                </a:cubicBezTo>
                <a:cubicBezTo>
                  <a:pt x="2677" y="2103"/>
                  <a:pt x="2748" y="2050"/>
                  <a:pt x="2819" y="1996"/>
                </a:cubicBezTo>
                <a:close/>
                <a:moveTo>
                  <a:pt x="1945" y="3013"/>
                </a:moveTo>
                <a:lnTo>
                  <a:pt x="1945" y="3013"/>
                </a:lnTo>
                <a:cubicBezTo>
                  <a:pt x="1588" y="4048"/>
                  <a:pt x="1820" y="5386"/>
                  <a:pt x="2552" y="6635"/>
                </a:cubicBezTo>
                <a:cubicBezTo>
                  <a:pt x="2249" y="6760"/>
                  <a:pt x="1945" y="6974"/>
                  <a:pt x="1678" y="7260"/>
                </a:cubicBezTo>
                <a:cubicBezTo>
                  <a:pt x="1660" y="7278"/>
                  <a:pt x="1660" y="7278"/>
                  <a:pt x="1660" y="7296"/>
                </a:cubicBezTo>
                <a:cubicBezTo>
                  <a:pt x="1017" y="5957"/>
                  <a:pt x="1124" y="4334"/>
                  <a:pt x="1945" y="3013"/>
                </a:cubicBezTo>
                <a:close/>
                <a:moveTo>
                  <a:pt x="5876" y="0"/>
                </a:moveTo>
                <a:cubicBezTo>
                  <a:pt x="4664" y="0"/>
                  <a:pt x="3429" y="424"/>
                  <a:pt x="2409" y="1265"/>
                </a:cubicBezTo>
                <a:cubicBezTo>
                  <a:pt x="2325" y="1204"/>
                  <a:pt x="2228" y="1175"/>
                  <a:pt x="2129" y="1175"/>
                </a:cubicBezTo>
                <a:cubicBezTo>
                  <a:pt x="1997" y="1175"/>
                  <a:pt x="1861" y="1226"/>
                  <a:pt x="1749" y="1318"/>
                </a:cubicBezTo>
                <a:cubicBezTo>
                  <a:pt x="1588" y="1497"/>
                  <a:pt x="1553" y="1782"/>
                  <a:pt x="1678" y="1996"/>
                </a:cubicBezTo>
                <a:cubicBezTo>
                  <a:pt x="18" y="4013"/>
                  <a:pt x="0" y="6903"/>
                  <a:pt x="1678" y="8777"/>
                </a:cubicBezTo>
                <a:cubicBezTo>
                  <a:pt x="1713" y="8509"/>
                  <a:pt x="1910" y="8152"/>
                  <a:pt x="2231" y="7831"/>
                </a:cubicBezTo>
                <a:cubicBezTo>
                  <a:pt x="2570" y="7492"/>
                  <a:pt x="2927" y="7296"/>
                  <a:pt x="3194" y="7296"/>
                </a:cubicBezTo>
                <a:cubicBezTo>
                  <a:pt x="3212" y="7028"/>
                  <a:pt x="3408" y="6671"/>
                  <a:pt x="3747" y="6332"/>
                </a:cubicBezTo>
                <a:cubicBezTo>
                  <a:pt x="4068" y="5993"/>
                  <a:pt x="4425" y="5797"/>
                  <a:pt x="4693" y="5779"/>
                </a:cubicBezTo>
                <a:cubicBezTo>
                  <a:pt x="4711" y="5601"/>
                  <a:pt x="4818" y="5351"/>
                  <a:pt x="4996" y="5101"/>
                </a:cubicBezTo>
                <a:cubicBezTo>
                  <a:pt x="5014" y="5137"/>
                  <a:pt x="5050" y="5154"/>
                  <a:pt x="5068" y="5190"/>
                </a:cubicBezTo>
                <a:lnTo>
                  <a:pt x="9064" y="9169"/>
                </a:lnTo>
                <a:cubicBezTo>
                  <a:pt x="9136" y="9258"/>
                  <a:pt x="9243" y="9294"/>
                  <a:pt x="9332" y="9294"/>
                </a:cubicBezTo>
                <a:cubicBezTo>
                  <a:pt x="9439" y="9294"/>
                  <a:pt x="9546" y="9258"/>
                  <a:pt x="9618" y="9169"/>
                </a:cubicBezTo>
                <a:cubicBezTo>
                  <a:pt x="9778" y="9026"/>
                  <a:pt x="9778" y="8759"/>
                  <a:pt x="9618" y="8616"/>
                </a:cubicBezTo>
                <a:lnTo>
                  <a:pt x="5621" y="4619"/>
                </a:lnTo>
                <a:cubicBezTo>
                  <a:pt x="5603" y="4601"/>
                  <a:pt x="5585" y="4584"/>
                  <a:pt x="5549" y="4566"/>
                </a:cubicBezTo>
                <a:cubicBezTo>
                  <a:pt x="5781" y="4387"/>
                  <a:pt x="6031" y="4280"/>
                  <a:pt x="6210" y="4262"/>
                </a:cubicBezTo>
                <a:cubicBezTo>
                  <a:pt x="6210" y="3995"/>
                  <a:pt x="6424" y="3638"/>
                  <a:pt x="6745" y="3299"/>
                </a:cubicBezTo>
                <a:cubicBezTo>
                  <a:pt x="7084" y="2978"/>
                  <a:pt x="7441" y="2764"/>
                  <a:pt x="7708" y="2764"/>
                </a:cubicBezTo>
                <a:cubicBezTo>
                  <a:pt x="7708" y="2496"/>
                  <a:pt x="7940" y="2139"/>
                  <a:pt x="8244" y="1800"/>
                </a:cubicBezTo>
                <a:cubicBezTo>
                  <a:pt x="8565" y="1479"/>
                  <a:pt x="8940" y="1283"/>
                  <a:pt x="9189" y="1265"/>
                </a:cubicBezTo>
                <a:cubicBezTo>
                  <a:pt x="8264" y="419"/>
                  <a:pt x="7081" y="0"/>
                  <a:pt x="587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22" name="Google Shape;5022;p48"/>
          <p:cNvGrpSpPr/>
          <p:nvPr/>
        </p:nvGrpSpPr>
        <p:grpSpPr>
          <a:xfrm>
            <a:off x="4533046" y="5078674"/>
            <a:ext cx="352082" cy="299802"/>
            <a:chOff x="6919750" y="1464650"/>
            <a:chExt cx="266325" cy="219925"/>
          </a:xfrm>
        </p:grpSpPr>
        <p:sp>
          <p:nvSpPr>
            <p:cNvPr id="5023" name="Google Shape;5023;p48"/>
            <p:cNvSpPr/>
            <p:nvPr/>
          </p:nvSpPr>
          <p:spPr>
            <a:xfrm>
              <a:off x="6919750" y="1464650"/>
              <a:ext cx="266325" cy="219925"/>
            </a:xfrm>
            <a:custGeom>
              <a:rect b="b" l="l" r="r" t="t"/>
              <a:pathLst>
                <a:path extrusionOk="0" h="8797" w="10653">
                  <a:moveTo>
                    <a:pt x="2659" y="2409"/>
                  </a:moveTo>
                  <a:lnTo>
                    <a:pt x="2659" y="3462"/>
                  </a:lnTo>
                  <a:lnTo>
                    <a:pt x="1071" y="3462"/>
                  </a:lnTo>
                  <a:lnTo>
                    <a:pt x="1071" y="2409"/>
                  </a:lnTo>
                  <a:close/>
                  <a:moveTo>
                    <a:pt x="5317" y="2927"/>
                  </a:moveTo>
                  <a:cubicBezTo>
                    <a:pt x="6655" y="2927"/>
                    <a:pt x="7726" y="3997"/>
                    <a:pt x="7726" y="5335"/>
                  </a:cubicBezTo>
                  <a:cubicBezTo>
                    <a:pt x="7726" y="6656"/>
                    <a:pt x="6655" y="7726"/>
                    <a:pt x="5317" y="7726"/>
                  </a:cubicBezTo>
                  <a:cubicBezTo>
                    <a:pt x="3997" y="7726"/>
                    <a:pt x="2926" y="6656"/>
                    <a:pt x="2926" y="5335"/>
                  </a:cubicBezTo>
                  <a:cubicBezTo>
                    <a:pt x="2926" y="3997"/>
                    <a:pt x="3997" y="2927"/>
                    <a:pt x="5317" y="2927"/>
                  </a:cubicBezTo>
                  <a:close/>
                  <a:moveTo>
                    <a:pt x="3997" y="0"/>
                  </a:moveTo>
                  <a:lnTo>
                    <a:pt x="3194" y="1339"/>
                  </a:lnTo>
                  <a:lnTo>
                    <a:pt x="535" y="1339"/>
                  </a:lnTo>
                  <a:cubicBezTo>
                    <a:pt x="232" y="1339"/>
                    <a:pt x="0" y="1571"/>
                    <a:pt x="0" y="1874"/>
                  </a:cubicBezTo>
                  <a:lnTo>
                    <a:pt x="0" y="8262"/>
                  </a:lnTo>
                  <a:cubicBezTo>
                    <a:pt x="0" y="8565"/>
                    <a:pt x="232" y="8797"/>
                    <a:pt x="535" y="8797"/>
                  </a:cubicBezTo>
                  <a:lnTo>
                    <a:pt x="10117" y="8797"/>
                  </a:lnTo>
                  <a:cubicBezTo>
                    <a:pt x="10420" y="8797"/>
                    <a:pt x="10652" y="8565"/>
                    <a:pt x="10652" y="8262"/>
                  </a:cubicBezTo>
                  <a:lnTo>
                    <a:pt x="10652" y="1874"/>
                  </a:lnTo>
                  <a:cubicBezTo>
                    <a:pt x="10652" y="1571"/>
                    <a:pt x="10420" y="1339"/>
                    <a:pt x="10117" y="1339"/>
                  </a:cubicBezTo>
                  <a:lnTo>
                    <a:pt x="7458" y="1339"/>
                  </a:lnTo>
                  <a:lnTo>
                    <a:pt x="6655"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24" name="Google Shape;5024;p48"/>
            <p:cNvSpPr/>
            <p:nvPr/>
          </p:nvSpPr>
          <p:spPr>
            <a:xfrm>
              <a:off x="7006275" y="1551175"/>
              <a:ext cx="93250" cy="93250"/>
            </a:xfrm>
            <a:custGeom>
              <a:rect b="b" l="l" r="r" t="t"/>
              <a:pathLst>
                <a:path extrusionOk="0" h="3730" w="3730">
                  <a:moveTo>
                    <a:pt x="1856" y="536"/>
                  </a:moveTo>
                  <a:cubicBezTo>
                    <a:pt x="2606" y="536"/>
                    <a:pt x="3194" y="1125"/>
                    <a:pt x="3194" y="1874"/>
                  </a:cubicBezTo>
                  <a:cubicBezTo>
                    <a:pt x="3194" y="2624"/>
                    <a:pt x="2606" y="3195"/>
                    <a:pt x="1856" y="3195"/>
                  </a:cubicBezTo>
                  <a:cubicBezTo>
                    <a:pt x="1125" y="3195"/>
                    <a:pt x="536" y="2624"/>
                    <a:pt x="536" y="1874"/>
                  </a:cubicBezTo>
                  <a:cubicBezTo>
                    <a:pt x="536" y="1125"/>
                    <a:pt x="1125" y="536"/>
                    <a:pt x="1856" y="536"/>
                  </a:cubicBezTo>
                  <a:close/>
                  <a:moveTo>
                    <a:pt x="1856" y="1"/>
                  </a:moveTo>
                  <a:cubicBezTo>
                    <a:pt x="839" y="1"/>
                    <a:pt x="1" y="839"/>
                    <a:pt x="1" y="1874"/>
                  </a:cubicBezTo>
                  <a:cubicBezTo>
                    <a:pt x="1" y="2909"/>
                    <a:pt x="839" y="3730"/>
                    <a:pt x="1856" y="3730"/>
                  </a:cubicBezTo>
                  <a:cubicBezTo>
                    <a:pt x="2909" y="3730"/>
                    <a:pt x="3730" y="2909"/>
                    <a:pt x="3730" y="1874"/>
                  </a:cubicBezTo>
                  <a:cubicBezTo>
                    <a:pt x="3730" y="839"/>
                    <a:pt x="2909" y="1"/>
                    <a:pt x="1856"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25" name="Google Shape;5025;p48"/>
          <p:cNvGrpSpPr/>
          <p:nvPr/>
        </p:nvGrpSpPr>
        <p:grpSpPr>
          <a:xfrm>
            <a:off x="5059243" y="5054116"/>
            <a:ext cx="366855" cy="339948"/>
            <a:chOff x="4759875" y="1027050"/>
            <a:chExt cx="277500" cy="249375"/>
          </a:xfrm>
        </p:grpSpPr>
        <p:sp>
          <p:nvSpPr>
            <p:cNvPr id="5026" name="Google Shape;5026;p48"/>
            <p:cNvSpPr/>
            <p:nvPr/>
          </p:nvSpPr>
          <p:spPr>
            <a:xfrm>
              <a:off x="4885225" y="1027050"/>
              <a:ext cx="26800" cy="39725"/>
            </a:xfrm>
            <a:custGeom>
              <a:rect b="b" l="l" r="r" t="t"/>
              <a:pathLst>
                <a:path extrusionOk="0" h="1589" w="1072">
                  <a:moveTo>
                    <a:pt x="536" y="1"/>
                  </a:moveTo>
                  <a:lnTo>
                    <a:pt x="1" y="786"/>
                  </a:lnTo>
                  <a:lnTo>
                    <a:pt x="536" y="1589"/>
                  </a:lnTo>
                  <a:lnTo>
                    <a:pt x="1071" y="786"/>
                  </a:lnTo>
                  <a:lnTo>
                    <a:pt x="53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27" name="Google Shape;5027;p48"/>
            <p:cNvSpPr/>
            <p:nvPr/>
          </p:nvSpPr>
          <p:spPr>
            <a:xfrm>
              <a:off x="4795575" y="1077025"/>
              <a:ext cx="206100" cy="159250"/>
            </a:xfrm>
            <a:custGeom>
              <a:rect b="b" l="l" r="r" t="t"/>
              <a:pathLst>
                <a:path extrusionOk="0" h="6370" w="8244">
                  <a:moveTo>
                    <a:pt x="4122" y="0"/>
                  </a:moveTo>
                  <a:lnTo>
                    <a:pt x="2231" y="3158"/>
                  </a:lnTo>
                  <a:lnTo>
                    <a:pt x="0" y="2123"/>
                  </a:lnTo>
                  <a:lnTo>
                    <a:pt x="803" y="5585"/>
                  </a:lnTo>
                  <a:lnTo>
                    <a:pt x="803" y="6370"/>
                  </a:lnTo>
                  <a:lnTo>
                    <a:pt x="7441" y="6370"/>
                  </a:lnTo>
                  <a:lnTo>
                    <a:pt x="7441" y="5585"/>
                  </a:lnTo>
                  <a:lnTo>
                    <a:pt x="8244" y="2123"/>
                  </a:lnTo>
                  <a:lnTo>
                    <a:pt x="6013" y="3158"/>
                  </a:lnTo>
                  <a:lnTo>
                    <a:pt x="4122"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28" name="Google Shape;5028;p48"/>
            <p:cNvSpPr/>
            <p:nvPr/>
          </p:nvSpPr>
          <p:spPr>
            <a:xfrm>
              <a:off x="4815650" y="1249650"/>
              <a:ext cx="165950" cy="26775"/>
            </a:xfrm>
            <a:custGeom>
              <a:rect b="b" l="l" r="r" t="t"/>
              <a:pathLst>
                <a:path extrusionOk="0" h="1071" w="6638">
                  <a:moveTo>
                    <a:pt x="0" y="0"/>
                  </a:moveTo>
                  <a:lnTo>
                    <a:pt x="0" y="1071"/>
                  </a:lnTo>
                  <a:lnTo>
                    <a:pt x="6638" y="1071"/>
                  </a:lnTo>
                  <a:lnTo>
                    <a:pt x="6638"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29" name="Google Shape;5029;p48"/>
            <p:cNvSpPr/>
            <p:nvPr/>
          </p:nvSpPr>
          <p:spPr>
            <a:xfrm>
              <a:off x="4759875" y="1094425"/>
              <a:ext cx="28125" cy="28125"/>
            </a:xfrm>
            <a:custGeom>
              <a:rect b="b" l="l" r="r" t="t"/>
              <a:pathLst>
                <a:path extrusionOk="0" h="1125" w="1125">
                  <a:moveTo>
                    <a:pt x="1" y="0"/>
                  </a:moveTo>
                  <a:lnTo>
                    <a:pt x="197" y="928"/>
                  </a:lnTo>
                  <a:lnTo>
                    <a:pt x="1125" y="1124"/>
                  </a:lnTo>
                  <a:lnTo>
                    <a:pt x="1125" y="1124"/>
                  </a:lnTo>
                  <a:lnTo>
                    <a:pt x="929" y="196"/>
                  </a:lnTo>
                  <a:lnTo>
                    <a:pt x="1"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30" name="Google Shape;5030;p48"/>
            <p:cNvSpPr/>
            <p:nvPr/>
          </p:nvSpPr>
          <p:spPr>
            <a:xfrm>
              <a:off x="5009225" y="1094425"/>
              <a:ext cx="28150" cy="28125"/>
            </a:xfrm>
            <a:custGeom>
              <a:rect b="b" l="l" r="r" t="t"/>
              <a:pathLst>
                <a:path extrusionOk="0" h="1125" w="1126">
                  <a:moveTo>
                    <a:pt x="1125" y="0"/>
                  </a:moveTo>
                  <a:lnTo>
                    <a:pt x="197" y="196"/>
                  </a:lnTo>
                  <a:lnTo>
                    <a:pt x="1" y="1124"/>
                  </a:lnTo>
                  <a:lnTo>
                    <a:pt x="1" y="1124"/>
                  </a:lnTo>
                  <a:lnTo>
                    <a:pt x="929" y="928"/>
                  </a:lnTo>
                  <a:lnTo>
                    <a:pt x="1125"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31" name="Google Shape;5031;p48"/>
          <p:cNvGrpSpPr/>
          <p:nvPr/>
        </p:nvGrpSpPr>
        <p:grpSpPr>
          <a:xfrm>
            <a:off x="5600528" y="5038090"/>
            <a:ext cx="372738" cy="343186"/>
            <a:chOff x="3357900" y="1057675"/>
            <a:chExt cx="281950" cy="251750"/>
          </a:xfrm>
        </p:grpSpPr>
        <p:sp>
          <p:nvSpPr>
            <p:cNvPr id="5032" name="Google Shape;5032;p48"/>
            <p:cNvSpPr/>
            <p:nvPr/>
          </p:nvSpPr>
          <p:spPr>
            <a:xfrm>
              <a:off x="3357900" y="1064075"/>
              <a:ext cx="226625" cy="245350"/>
            </a:xfrm>
            <a:custGeom>
              <a:rect b="b" l="l" r="r" t="t"/>
              <a:pathLst>
                <a:path extrusionOk="0" h="9814" w="9065">
                  <a:moveTo>
                    <a:pt x="4158" y="1"/>
                  </a:moveTo>
                  <a:cubicBezTo>
                    <a:pt x="5621" y="1464"/>
                    <a:pt x="6067" y="3730"/>
                    <a:pt x="5103" y="5693"/>
                  </a:cubicBezTo>
                  <a:cubicBezTo>
                    <a:pt x="4227" y="7445"/>
                    <a:pt x="2469" y="8430"/>
                    <a:pt x="654" y="8430"/>
                  </a:cubicBezTo>
                  <a:cubicBezTo>
                    <a:pt x="436" y="8430"/>
                    <a:pt x="218" y="8415"/>
                    <a:pt x="0" y="8387"/>
                  </a:cubicBezTo>
                  <a:lnTo>
                    <a:pt x="0" y="8387"/>
                  </a:lnTo>
                  <a:cubicBezTo>
                    <a:pt x="375" y="8744"/>
                    <a:pt x="803" y="9065"/>
                    <a:pt x="1285" y="9297"/>
                  </a:cubicBezTo>
                  <a:cubicBezTo>
                    <a:pt x="1992" y="9647"/>
                    <a:pt x="2740" y="9813"/>
                    <a:pt x="3476" y="9813"/>
                  </a:cubicBezTo>
                  <a:cubicBezTo>
                    <a:pt x="5285" y="9813"/>
                    <a:pt x="7019" y="8810"/>
                    <a:pt x="7869" y="7084"/>
                  </a:cubicBezTo>
                  <a:cubicBezTo>
                    <a:pt x="9065" y="4640"/>
                    <a:pt x="8101" y="1714"/>
                    <a:pt x="5657" y="482"/>
                  </a:cubicBezTo>
                  <a:cubicBezTo>
                    <a:pt x="5175" y="251"/>
                    <a:pt x="4657" y="72"/>
                    <a:pt x="415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33" name="Google Shape;5033;p48"/>
            <p:cNvSpPr/>
            <p:nvPr/>
          </p:nvSpPr>
          <p:spPr>
            <a:xfrm>
              <a:off x="3593875" y="1188800"/>
              <a:ext cx="45975" cy="48375"/>
            </a:xfrm>
            <a:custGeom>
              <a:rect b="b" l="l" r="r" t="t"/>
              <a:pathLst>
                <a:path extrusionOk="0" h="1935" w="1839">
                  <a:moveTo>
                    <a:pt x="757" y="1"/>
                  </a:moveTo>
                  <a:cubicBezTo>
                    <a:pt x="743" y="1"/>
                    <a:pt x="728" y="3"/>
                    <a:pt x="714" y="8"/>
                  </a:cubicBezTo>
                  <a:cubicBezTo>
                    <a:pt x="660" y="8"/>
                    <a:pt x="607" y="61"/>
                    <a:pt x="607" y="115"/>
                  </a:cubicBezTo>
                  <a:lnTo>
                    <a:pt x="589" y="579"/>
                  </a:lnTo>
                  <a:cubicBezTo>
                    <a:pt x="589" y="632"/>
                    <a:pt x="553" y="668"/>
                    <a:pt x="500" y="686"/>
                  </a:cubicBezTo>
                  <a:lnTo>
                    <a:pt x="89" y="775"/>
                  </a:lnTo>
                  <a:cubicBezTo>
                    <a:pt x="36" y="793"/>
                    <a:pt x="0" y="846"/>
                    <a:pt x="0" y="900"/>
                  </a:cubicBezTo>
                  <a:cubicBezTo>
                    <a:pt x="0" y="953"/>
                    <a:pt x="18" y="1007"/>
                    <a:pt x="72" y="1025"/>
                  </a:cubicBezTo>
                  <a:lnTo>
                    <a:pt x="250" y="1114"/>
                  </a:lnTo>
                  <a:lnTo>
                    <a:pt x="482" y="1239"/>
                  </a:lnTo>
                  <a:cubicBezTo>
                    <a:pt x="482" y="1257"/>
                    <a:pt x="518" y="1274"/>
                    <a:pt x="518" y="1292"/>
                  </a:cubicBezTo>
                  <a:cubicBezTo>
                    <a:pt x="536" y="1310"/>
                    <a:pt x="536" y="1328"/>
                    <a:pt x="536" y="1364"/>
                  </a:cubicBezTo>
                  <a:lnTo>
                    <a:pt x="536" y="1810"/>
                  </a:lnTo>
                  <a:cubicBezTo>
                    <a:pt x="536" y="1863"/>
                    <a:pt x="571" y="1917"/>
                    <a:pt x="607" y="1935"/>
                  </a:cubicBezTo>
                  <a:cubicBezTo>
                    <a:pt x="678" y="1935"/>
                    <a:pt x="732" y="1935"/>
                    <a:pt x="767" y="1881"/>
                  </a:cubicBezTo>
                  <a:lnTo>
                    <a:pt x="1053" y="1524"/>
                  </a:lnTo>
                  <a:cubicBezTo>
                    <a:pt x="1092" y="1498"/>
                    <a:pt x="1122" y="1482"/>
                    <a:pt x="1163" y="1482"/>
                  </a:cubicBezTo>
                  <a:cubicBezTo>
                    <a:pt x="1178" y="1482"/>
                    <a:pt x="1194" y="1484"/>
                    <a:pt x="1214" y="1489"/>
                  </a:cubicBezTo>
                  <a:lnTo>
                    <a:pt x="1642" y="1649"/>
                  </a:lnTo>
                  <a:cubicBezTo>
                    <a:pt x="1656" y="1654"/>
                    <a:pt x="1670" y="1656"/>
                    <a:pt x="1684" y="1656"/>
                  </a:cubicBezTo>
                  <a:cubicBezTo>
                    <a:pt x="1723" y="1656"/>
                    <a:pt x="1758" y="1640"/>
                    <a:pt x="1785" y="1614"/>
                  </a:cubicBezTo>
                  <a:cubicBezTo>
                    <a:pt x="1838" y="1578"/>
                    <a:pt x="1838" y="1506"/>
                    <a:pt x="1802" y="1471"/>
                  </a:cubicBezTo>
                  <a:lnTo>
                    <a:pt x="1535" y="1078"/>
                  </a:lnTo>
                  <a:cubicBezTo>
                    <a:pt x="1517" y="1043"/>
                    <a:pt x="1517" y="989"/>
                    <a:pt x="1535" y="935"/>
                  </a:cubicBezTo>
                  <a:lnTo>
                    <a:pt x="1785" y="579"/>
                  </a:lnTo>
                  <a:cubicBezTo>
                    <a:pt x="1820" y="525"/>
                    <a:pt x="1820" y="472"/>
                    <a:pt x="1785" y="418"/>
                  </a:cubicBezTo>
                  <a:cubicBezTo>
                    <a:pt x="1771" y="392"/>
                    <a:pt x="1730" y="375"/>
                    <a:pt x="1694" y="375"/>
                  </a:cubicBezTo>
                  <a:cubicBezTo>
                    <a:pt x="1681" y="375"/>
                    <a:pt x="1669" y="378"/>
                    <a:pt x="1660" y="382"/>
                  </a:cubicBezTo>
                  <a:lnTo>
                    <a:pt x="1249" y="472"/>
                  </a:lnTo>
                  <a:cubicBezTo>
                    <a:pt x="1236" y="476"/>
                    <a:pt x="1222" y="478"/>
                    <a:pt x="1209" y="478"/>
                  </a:cubicBezTo>
                  <a:cubicBezTo>
                    <a:pt x="1170" y="478"/>
                    <a:pt x="1133" y="458"/>
                    <a:pt x="1106" y="418"/>
                  </a:cubicBezTo>
                  <a:lnTo>
                    <a:pt x="857" y="43"/>
                  </a:lnTo>
                  <a:cubicBezTo>
                    <a:pt x="831" y="17"/>
                    <a:pt x="795" y="1"/>
                    <a:pt x="75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34" name="Google Shape;5034;p48"/>
            <p:cNvSpPr/>
            <p:nvPr/>
          </p:nvSpPr>
          <p:spPr>
            <a:xfrm>
              <a:off x="3562650" y="1057675"/>
              <a:ext cx="77200" cy="78325"/>
            </a:xfrm>
            <a:custGeom>
              <a:rect b="b" l="l" r="r" t="t"/>
              <a:pathLst>
                <a:path extrusionOk="0" h="3133" w="3088">
                  <a:moveTo>
                    <a:pt x="934" y="0"/>
                  </a:moveTo>
                  <a:cubicBezTo>
                    <a:pt x="912" y="0"/>
                    <a:pt x="892" y="2"/>
                    <a:pt x="875" y="7"/>
                  </a:cubicBezTo>
                  <a:cubicBezTo>
                    <a:pt x="785" y="60"/>
                    <a:pt x="750" y="150"/>
                    <a:pt x="750" y="239"/>
                  </a:cubicBezTo>
                  <a:lnTo>
                    <a:pt x="839" y="935"/>
                  </a:lnTo>
                  <a:cubicBezTo>
                    <a:pt x="857" y="1024"/>
                    <a:pt x="821" y="1113"/>
                    <a:pt x="732" y="1149"/>
                  </a:cubicBezTo>
                  <a:lnTo>
                    <a:pt x="107" y="1452"/>
                  </a:lnTo>
                  <a:cubicBezTo>
                    <a:pt x="36" y="1488"/>
                    <a:pt x="0" y="1577"/>
                    <a:pt x="0" y="1666"/>
                  </a:cubicBezTo>
                  <a:cubicBezTo>
                    <a:pt x="18" y="1738"/>
                    <a:pt x="89" y="1827"/>
                    <a:pt x="161" y="1845"/>
                  </a:cubicBezTo>
                  <a:lnTo>
                    <a:pt x="464" y="1934"/>
                  </a:lnTo>
                  <a:lnTo>
                    <a:pt x="875" y="2059"/>
                  </a:lnTo>
                  <a:cubicBezTo>
                    <a:pt x="910" y="2059"/>
                    <a:pt x="928" y="2095"/>
                    <a:pt x="982" y="2112"/>
                  </a:cubicBezTo>
                  <a:cubicBezTo>
                    <a:pt x="999" y="2148"/>
                    <a:pt x="1017" y="2184"/>
                    <a:pt x="1035" y="2219"/>
                  </a:cubicBezTo>
                  <a:lnTo>
                    <a:pt x="1142" y="2951"/>
                  </a:lnTo>
                  <a:cubicBezTo>
                    <a:pt x="1160" y="3058"/>
                    <a:pt x="1231" y="3112"/>
                    <a:pt x="1321" y="3129"/>
                  </a:cubicBezTo>
                  <a:cubicBezTo>
                    <a:pt x="1332" y="3132"/>
                    <a:pt x="1343" y="3133"/>
                    <a:pt x="1354" y="3133"/>
                  </a:cubicBezTo>
                  <a:cubicBezTo>
                    <a:pt x="1428" y="3133"/>
                    <a:pt x="1486" y="3082"/>
                    <a:pt x="1517" y="3004"/>
                  </a:cubicBezTo>
                  <a:lnTo>
                    <a:pt x="1874" y="2362"/>
                  </a:lnTo>
                  <a:cubicBezTo>
                    <a:pt x="1918" y="2288"/>
                    <a:pt x="1975" y="2251"/>
                    <a:pt x="2055" y="2251"/>
                  </a:cubicBezTo>
                  <a:cubicBezTo>
                    <a:pt x="2071" y="2251"/>
                    <a:pt x="2088" y="2252"/>
                    <a:pt x="2106" y="2255"/>
                  </a:cubicBezTo>
                  <a:lnTo>
                    <a:pt x="2837" y="2362"/>
                  </a:lnTo>
                  <a:cubicBezTo>
                    <a:pt x="2852" y="2365"/>
                    <a:pt x="2866" y="2367"/>
                    <a:pt x="2880" y="2367"/>
                  </a:cubicBezTo>
                  <a:cubicBezTo>
                    <a:pt x="2949" y="2367"/>
                    <a:pt x="3004" y="2329"/>
                    <a:pt x="3034" y="2255"/>
                  </a:cubicBezTo>
                  <a:cubicBezTo>
                    <a:pt x="3087" y="2184"/>
                    <a:pt x="3069" y="2077"/>
                    <a:pt x="3016" y="2023"/>
                  </a:cubicBezTo>
                  <a:lnTo>
                    <a:pt x="2498" y="1488"/>
                  </a:lnTo>
                  <a:cubicBezTo>
                    <a:pt x="2463" y="1434"/>
                    <a:pt x="2445" y="1327"/>
                    <a:pt x="2463" y="1256"/>
                  </a:cubicBezTo>
                  <a:lnTo>
                    <a:pt x="2748" y="578"/>
                  </a:lnTo>
                  <a:cubicBezTo>
                    <a:pt x="2766" y="507"/>
                    <a:pt x="2766" y="399"/>
                    <a:pt x="2712" y="346"/>
                  </a:cubicBezTo>
                  <a:cubicBezTo>
                    <a:pt x="2677" y="311"/>
                    <a:pt x="2620" y="284"/>
                    <a:pt x="2564" y="284"/>
                  </a:cubicBezTo>
                  <a:cubicBezTo>
                    <a:pt x="2534" y="284"/>
                    <a:pt x="2505" y="292"/>
                    <a:pt x="2480" y="310"/>
                  </a:cubicBezTo>
                  <a:lnTo>
                    <a:pt x="1856" y="614"/>
                  </a:lnTo>
                  <a:cubicBezTo>
                    <a:pt x="1824" y="626"/>
                    <a:pt x="1793" y="632"/>
                    <a:pt x="1763" y="632"/>
                  </a:cubicBezTo>
                  <a:cubicBezTo>
                    <a:pt x="1708" y="632"/>
                    <a:pt x="1659" y="612"/>
                    <a:pt x="1624" y="578"/>
                  </a:cubicBezTo>
                  <a:lnTo>
                    <a:pt x="1124" y="60"/>
                  </a:lnTo>
                  <a:cubicBezTo>
                    <a:pt x="1071" y="20"/>
                    <a:pt x="997" y="0"/>
                    <a:pt x="93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35" name="Google Shape;5035;p48"/>
          <p:cNvGrpSpPr/>
          <p:nvPr/>
        </p:nvGrpSpPr>
        <p:grpSpPr>
          <a:xfrm>
            <a:off x="6163700" y="5023095"/>
            <a:ext cx="191095" cy="401974"/>
            <a:chOff x="3783900" y="1046675"/>
            <a:chExt cx="144550" cy="294875"/>
          </a:xfrm>
        </p:grpSpPr>
        <p:sp>
          <p:nvSpPr>
            <p:cNvPr id="5036" name="Google Shape;5036;p48"/>
            <p:cNvSpPr/>
            <p:nvPr/>
          </p:nvSpPr>
          <p:spPr>
            <a:xfrm>
              <a:off x="3783900" y="1046675"/>
              <a:ext cx="144550" cy="294875"/>
            </a:xfrm>
            <a:custGeom>
              <a:rect b="b" l="l" r="r" t="t"/>
              <a:pathLst>
                <a:path extrusionOk="0" h="11795" w="5782">
                  <a:moveTo>
                    <a:pt x="2891" y="804"/>
                  </a:moveTo>
                  <a:cubicBezTo>
                    <a:pt x="3337" y="804"/>
                    <a:pt x="3694" y="1161"/>
                    <a:pt x="3694" y="1607"/>
                  </a:cubicBezTo>
                  <a:lnTo>
                    <a:pt x="3694" y="7459"/>
                  </a:lnTo>
                  <a:cubicBezTo>
                    <a:pt x="4479" y="7816"/>
                    <a:pt x="4889" y="8690"/>
                    <a:pt x="4711" y="9547"/>
                  </a:cubicBezTo>
                  <a:cubicBezTo>
                    <a:pt x="4497" y="10385"/>
                    <a:pt x="3747" y="10992"/>
                    <a:pt x="2891" y="10992"/>
                  </a:cubicBezTo>
                  <a:cubicBezTo>
                    <a:pt x="2016" y="10992"/>
                    <a:pt x="1267" y="10385"/>
                    <a:pt x="1089" y="9547"/>
                  </a:cubicBezTo>
                  <a:cubicBezTo>
                    <a:pt x="892" y="8690"/>
                    <a:pt x="1303" y="7816"/>
                    <a:pt x="2088" y="7459"/>
                  </a:cubicBezTo>
                  <a:lnTo>
                    <a:pt x="2088" y="1607"/>
                  </a:lnTo>
                  <a:cubicBezTo>
                    <a:pt x="2088" y="1161"/>
                    <a:pt x="2462" y="804"/>
                    <a:pt x="2891" y="804"/>
                  </a:cubicBezTo>
                  <a:close/>
                  <a:moveTo>
                    <a:pt x="2891" y="1"/>
                  </a:moveTo>
                  <a:cubicBezTo>
                    <a:pt x="2016" y="1"/>
                    <a:pt x="1285" y="697"/>
                    <a:pt x="1285" y="1607"/>
                  </a:cubicBezTo>
                  <a:lnTo>
                    <a:pt x="1285" y="6995"/>
                  </a:lnTo>
                  <a:cubicBezTo>
                    <a:pt x="375" y="7691"/>
                    <a:pt x="0" y="8886"/>
                    <a:pt x="357" y="9975"/>
                  </a:cubicBezTo>
                  <a:cubicBezTo>
                    <a:pt x="732" y="11063"/>
                    <a:pt x="1749" y="11795"/>
                    <a:pt x="2891" y="11795"/>
                  </a:cubicBezTo>
                  <a:cubicBezTo>
                    <a:pt x="4033" y="11795"/>
                    <a:pt x="5068" y="11063"/>
                    <a:pt x="5424" y="9975"/>
                  </a:cubicBezTo>
                  <a:cubicBezTo>
                    <a:pt x="5781" y="8886"/>
                    <a:pt x="5407" y="7691"/>
                    <a:pt x="4479" y="6995"/>
                  </a:cubicBezTo>
                  <a:lnTo>
                    <a:pt x="4479" y="1607"/>
                  </a:lnTo>
                  <a:cubicBezTo>
                    <a:pt x="4479" y="715"/>
                    <a:pt x="3765" y="1"/>
                    <a:pt x="289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37" name="Google Shape;5037;p48"/>
            <p:cNvSpPr/>
            <p:nvPr/>
          </p:nvSpPr>
          <p:spPr>
            <a:xfrm>
              <a:off x="3821350" y="1161775"/>
              <a:ext cx="69625" cy="146325"/>
            </a:xfrm>
            <a:custGeom>
              <a:rect b="b" l="l" r="r" t="t"/>
              <a:pathLst>
                <a:path extrusionOk="0" h="5853" w="2785">
                  <a:moveTo>
                    <a:pt x="1125" y="0"/>
                  </a:moveTo>
                  <a:lnTo>
                    <a:pt x="1125" y="3212"/>
                  </a:lnTo>
                  <a:cubicBezTo>
                    <a:pt x="465" y="3355"/>
                    <a:pt x="1" y="3979"/>
                    <a:pt x="72" y="4657"/>
                  </a:cubicBezTo>
                  <a:cubicBezTo>
                    <a:pt x="144" y="5335"/>
                    <a:pt x="715" y="5853"/>
                    <a:pt x="1393" y="5853"/>
                  </a:cubicBezTo>
                  <a:cubicBezTo>
                    <a:pt x="2071" y="5853"/>
                    <a:pt x="2642" y="5335"/>
                    <a:pt x="2713" y="4657"/>
                  </a:cubicBezTo>
                  <a:cubicBezTo>
                    <a:pt x="2784" y="3979"/>
                    <a:pt x="2321" y="3355"/>
                    <a:pt x="1660" y="3212"/>
                  </a:cubicBezTo>
                  <a:lnTo>
                    <a:pt x="166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38" name="Google Shape;5038;p48"/>
          <p:cNvSpPr/>
          <p:nvPr/>
        </p:nvSpPr>
        <p:spPr>
          <a:xfrm>
            <a:off x="6688739" y="5047329"/>
            <a:ext cx="257162" cy="363054"/>
          </a:xfrm>
          <a:custGeom>
            <a:rect b="b" l="l" r="r" t="t"/>
            <a:pathLst>
              <a:path extrusionOk="0" h="10653" w="7781">
                <a:moveTo>
                  <a:pt x="6156" y="1"/>
                </a:moveTo>
                <a:cubicBezTo>
                  <a:pt x="5532" y="1"/>
                  <a:pt x="4997" y="72"/>
                  <a:pt x="4711" y="607"/>
                </a:cubicBezTo>
                <a:cubicBezTo>
                  <a:pt x="4640" y="715"/>
                  <a:pt x="4604" y="839"/>
                  <a:pt x="4604" y="946"/>
                </a:cubicBezTo>
                <a:cubicBezTo>
                  <a:pt x="4604" y="1107"/>
                  <a:pt x="4640" y="1214"/>
                  <a:pt x="4729" y="1339"/>
                </a:cubicBezTo>
                <a:cubicBezTo>
                  <a:pt x="4568" y="1571"/>
                  <a:pt x="4426" y="1821"/>
                  <a:pt x="4283" y="2053"/>
                </a:cubicBezTo>
                <a:cubicBezTo>
                  <a:pt x="4247" y="1981"/>
                  <a:pt x="4176" y="1928"/>
                  <a:pt x="4122" y="1856"/>
                </a:cubicBezTo>
                <a:cubicBezTo>
                  <a:pt x="4122" y="1839"/>
                  <a:pt x="4140" y="1821"/>
                  <a:pt x="4140" y="1785"/>
                </a:cubicBezTo>
                <a:cubicBezTo>
                  <a:pt x="4140" y="1393"/>
                  <a:pt x="3801" y="1107"/>
                  <a:pt x="3444" y="1107"/>
                </a:cubicBezTo>
                <a:cubicBezTo>
                  <a:pt x="3070" y="1107"/>
                  <a:pt x="2499" y="947"/>
                  <a:pt x="2499" y="946"/>
                </a:cubicBezTo>
                <a:lnTo>
                  <a:pt x="2499" y="946"/>
                </a:lnTo>
                <a:cubicBezTo>
                  <a:pt x="2499" y="1571"/>
                  <a:pt x="2570" y="2106"/>
                  <a:pt x="3088" y="2392"/>
                </a:cubicBezTo>
                <a:cubicBezTo>
                  <a:pt x="3195" y="2463"/>
                  <a:pt x="3319" y="2499"/>
                  <a:pt x="3444" y="2499"/>
                </a:cubicBezTo>
                <a:cubicBezTo>
                  <a:pt x="3605" y="2499"/>
                  <a:pt x="3730" y="2445"/>
                  <a:pt x="3855" y="2356"/>
                </a:cubicBezTo>
                <a:cubicBezTo>
                  <a:pt x="3926" y="2445"/>
                  <a:pt x="3980" y="2517"/>
                  <a:pt x="4033" y="2606"/>
                </a:cubicBezTo>
                <a:cubicBezTo>
                  <a:pt x="3605" y="3587"/>
                  <a:pt x="3516" y="4533"/>
                  <a:pt x="3569" y="5407"/>
                </a:cubicBezTo>
                <a:cubicBezTo>
                  <a:pt x="3551" y="5389"/>
                  <a:pt x="3551" y="5389"/>
                  <a:pt x="3516" y="5389"/>
                </a:cubicBezTo>
                <a:cubicBezTo>
                  <a:pt x="3427" y="5336"/>
                  <a:pt x="3337" y="5282"/>
                  <a:pt x="3248" y="5247"/>
                </a:cubicBezTo>
                <a:cubicBezTo>
                  <a:pt x="3266" y="5157"/>
                  <a:pt x="3266" y="5104"/>
                  <a:pt x="3266" y="5032"/>
                </a:cubicBezTo>
                <a:cubicBezTo>
                  <a:pt x="3266" y="4247"/>
                  <a:pt x="2641" y="3623"/>
                  <a:pt x="1874" y="3623"/>
                </a:cubicBezTo>
                <a:cubicBezTo>
                  <a:pt x="1838" y="3625"/>
                  <a:pt x="1800" y="3626"/>
                  <a:pt x="1762" y="3626"/>
                </a:cubicBezTo>
                <a:cubicBezTo>
                  <a:pt x="1031" y="3626"/>
                  <a:pt x="1" y="3320"/>
                  <a:pt x="1" y="3320"/>
                </a:cubicBezTo>
                <a:lnTo>
                  <a:pt x="1" y="3320"/>
                </a:lnTo>
                <a:cubicBezTo>
                  <a:pt x="1" y="4551"/>
                  <a:pt x="126" y="5639"/>
                  <a:pt x="1214" y="6246"/>
                </a:cubicBezTo>
                <a:cubicBezTo>
                  <a:pt x="1410" y="6371"/>
                  <a:pt x="1642" y="6424"/>
                  <a:pt x="1892" y="6424"/>
                </a:cubicBezTo>
                <a:cubicBezTo>
                  <a:pt x="2410" y="6424"/>
                  <a:pt x="2838" y="6157"/>
                  <a:pt x="3088" y="5764"/>
                </a:cubicBezTo>
                <a:cubicBezTo>
                  <a:pt x="3159" y="5800"/>
                  <a:pt x="3248" y="5835"/>
                  <a:pt x="3302" y="5871"/>
                </a:cubicBezTo>
                <a:cubicBezTo>
                  <a:pt x="3409" y="5925"/>
                  <a:pt x="3534" y="5978"/>
                  <a:pt x="3658" y="6032"/>
                </a:cubicBezTo>
                <a:cubicBezTo>
                  <a:pt x="3712" y="6424"/>
                  <a:pt x="3783" y="6799"/>
                  <a:pt x="3819" y="7156"/>
                </a:cubicBezTo>
                <a:cubicBezTo>
                  <a:pt x="3962" y="7923"/>
                  <a:pt x="4087" y="8655"/>
                  <a:pt x="4015" y="9333"/>
                </a:cubicBezTo>
                <a:cubicBezTo>
                  <a:pt x="3766" y="9440"/>
                  <a:pt x="3534" y="9582"/>
                  <a:pt x="3337" y="9779"/>
                </a:cubicBezTo>
                <a:cubicBezTo>
                  <a:pt x="3070" y="9654"/>
                  <a:pt x="2784" y="9582"/>
                  <a:pt x="2481" y="9582"/>
                </a:cubicBezTo>
                <a:cubicBezTo>
                  <a:pt x="1714" y="9582"/>
                  <a:pt x="1053" y="10011"/>
                  <a:pt x="714" y="10653"/>
                </a:cubicBezTo>
                <a:lnTo>
                  <a:pt x="7620" y="10653"/>
                </a:lnTo>
                <a:cubicBezTo>
                  <a:pt x="7298" y="10135"/>
                  <a:pt x="6745" y="9779"/>
                  <a:pt x="6103" y="9725"/>
                </a:cubicBezTo>
                <a:cubicBezTo>
                  <a:pt x="5728" y="9404"/>
                  <a:pt x="5264" y="9190"/>
                  <a:pt x="4747" y="9190"/>
                </a:cubicBezTo>
                <a:cubicBezTo>
                  <a:pt x="4676" y="9190"/>
                  <a:pt x="4604" y="9190"/>
                  <a:pt x="4533" y="9208"/>
                </a:cubicBezTo>
                <a:cubicBezTo>
                  <a:pt x="4586" y="8530"/>
                  <a:pt x="4479" y="7852"/>
                  <a:pt x="4337" y="7156"/>
                </a:cubicBezTo>
                <a:cubicBezTo>
                  <a:pt x="4390" y="7067"/>
                  <a:pt x="4479" y="6977"/>
                  <a:pt x="4604" y="6888"/>
                </a:cubicBezTo>
                <a:cubicBezTo>
                  <a:pt x="4818" y="7370"/>
                  <a:pt x="5300" y="7727"/>
                  <a:pt x="5871" y="7727"/>
                </a:cubicBezTo>
                <a:cubicBezTo>
                  <a:pt x="6121" y="7727"/>
                  <a:pt x="6371" y="7655"/>
                  <a:pt x="6567" y="7530"/>
                </a:cubicBezTo>
                <a:cubicBezTo>
                  <a:pt x="7637" y="6959"/>
                  <a:pt x="7780" y="5853"/>
                  <a:pt x="7780" y="4622"/>
                </a:cubicBezTo>
                <a:lnTo>
                  <a:pt x="7780" y="4622"/>
                </a:lnTo>
                <a:cubicBezTo>
                  <a:pt x="7780" y="4622"/>
                  <a:pt x="6739" y="4910"/>
                  <a:pt x="6008" y="4910"/>
                </a:cubicBezTo>
                <a:cubicBezTo>
                  <a:pt x="5967" y="4910"/>
                  <a:pt x="5927" y="4909"/>
                  <a:pt x="5889" y="4908"/>
                </a:cubicBezTo>
                <a:cubicBezTo>
                  <a:pt x="5122" y="4908"/>
                  <a:pt x="4497" y="5532"/>
                  <a:pt x="4497" y="6317"/>
                </a:cubicBezTo>
                <a:lnTo>
                  <a:pt x="4497" y="6335"/>
                </a:lnTo>
                <a:cubicBezTo>
                  <a:pt x="4408" y="6388"/>
                  <a:pt x="4337" y="6424"/>
                  <a:pt x="4247" y="6496"/>
                </a:cubicBezTo>
                <a:cubicBezTo>
                  <a:pt x="4087" y="5514"/>
                  <a:pt x="3998" y="4497"/>
                  <a:pt x="4319" y="3391"/>
                </a:cubicBezTo>
                <a:cubicBezTo>
                  <a:pt x="4444" y="3337"/>
                  <a:pt x="4604" y="3302"/>
                  <a:pt x="4765" y="3302"/>
                </a:cubicBezTo>
                <a:cubicBezTo>
                  <a:pt x="4765" y="3480"/>
                  <a:pt x="4872" y="3659"/>
                  <a:pt x="5015" y="3766"/>
                </a:cubicBezTo>
                <a:cubicBezTo>
                  <a:pt x="5122" y="3855"/>
                  <a:pt x="5246" y="3891"/>
                  <a:pt x="5354" y="3908"/>
                </a:cubicBezTo>
                <a:cubicBezTo>
                  <a:pt x="5410" y="3917"/>
                  <a:pt x="5464" y="3921"/>
                  <a:pt x="5517" y="3921"/>
                </a:cubicBezTo>
                <a:cubicBezTo>
                  <a:pt x="6030" y="3921"/>
                  <a:pt x="6370" y="3542"/>
                  <a:pt x="6710" y="3105"/>
                </a:cubicBezTo>
                <a:cubicBezTo>
                  <a:pt x="6710" y="3105"/>
                  <a:pt x="6156" y="2873"/>
                  <a:pt x="5853" y="2659"/>
                </a:cubicBezTo>
                <a:cubicBezTo>
                  <a:pt x="5729" y="2558"/>
                  <a:pt x="5584" y="2511"/>
                  <a:pt x="5439" y="2511"/>
                </a:cubicBezTo>
                <a:cubicBezTo>
                  <a:pt x="5253" y="2511"/>
                  <a:pt x="5066" y="2590"/>
                  <a:pt x="4925" y="2731"/>
                </a:cubicBezTo>
                <a:cubicBezTo>
                  <a:pt x="4800" y="2731"/>
                  <a:pt x="4640" y="2749"/>
                  <a:pt x="4515" y="2766"/>
                </a:cubicBezTo>
                <a:cubicBezTo>
                  <a:pt x="4676" y="2392"/>
                  <a:pt x="4890" y="2017"/>
                  <a:pt x="5157" y="1607"/>
                </a:cubicBezTo>
                <a:cubicBezTo>
                  <a:pt x="5211" y="1625"/>
                  <a:pt x="5246" y="1625"/>
                  <a:pt x="5300" y="1625"/>
                </a:cubicBezTo>
                <a:cubicBezTo>
                  <a:pt x="5693" y="1625"/>
                  <a:pt x="5996" y="1303"/>
                  <a:pt x="5996" y="929"/>
                </a:cubicBezTo>
                <a:cubicBezTo>
                  <a:pt x="5996" y="590"/>
                  <a:pt x="6156" y="1"/>
                  <a:pt x="6156"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39" name="Google Shape;5039;p48"/>
          <p:cNvGrpSpPr/>
          <p:nvPr/>
        </p:nvGrpSpPr>
        <p:grpSpPr>
          <a:xfrm>
            <a:off x="7062980" y="4780478"/>
            <a:ext cx="552596" cy="674409"/>
            <a:chOff x="238550" y="1487175"/>
            <a:chExt cx="418000" cy="494725"/>
          </a:xfrm>
        </p:grpSpPr>
        <p:sp>
          <p:nvSpPr>
            <p:cNvPr id="5040" name="Google Shape;5040;p48"/>
            <p:cNvSpPr/>
            <p:nvPr/>
          </p:nvSpPr>
          <p:spPr>
            <a:xfrm>
              <a:off x="238550" y="1487175"/>
              <a:ext cx="184700" cy="358675"/>
            </a:xfrm>
            <a:custGeom>
              <a:rect b="b" l="l" r="r" t="t"/>
              <a:pathLst>
                <a:path extrusionOk="0" h="14347" w="7388">
                  <a:moveTo>
                    <a:pt x="1" y="1"/>
                  </a:moveTo>
                  <a:close/>
                  <a:moveTo>
                    <a:pt x="4997" y="13543"/>
                  </a:moveTo>
                  <a:lnTo>
                    <a:pt x="4997" y="14346"/>
                  </a:lnTo>
                  <a:lnTo>
                    <a:pt x="7388" y="14346"/>
                  </a:lnTo>
                  <a:lnTo>
                    <a:pt x="7388" y="13543"/>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1" name="Google Shape;5041;p48"/>
            <p:cNvSpPr/>
            <p:nvPr/>
          </p:nvSpPr>
          <p:spPr>
            <a:xfrm>
              <a:off x="596300" y="1825750"/>
              <a:ext cx="60250" cy="20100"/>
            </a:xfrm>
            <a:custGeom>
              <a:rect b="b" l="l" r="r" t="t"/>
              <a:pathLst>
                <a:path extrusionOk="0" h="804" w="2410">
                  <a:moveTo>
                    <a:pt x="1" y="0"/>
                  </a:moveTo>
                  <a:lnTo>
                    <a:pt x="1" y="803"/>
                  </a:lnTo>
                  <a:lnTo>
                    <a:pt x="2409" y="803"/>
                  </a:lnTo>
                  <a:lnTo>
                    <a:pt x="2409"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2" name="Google Shape;5042;p48"/>
            <p:cNvSpPr/>
            <p:nvPr/>
          </p:nvSpPr>
          <p:spPr>
            <a:xfrm>
              <a:off x="436600" y="1762400"/>
              <a:ext cx="146800" cy="146350"/>
            </a:xfrm>
            <a:custGeom>
              <a:rect b="b" l="l" r="r" t="t"/>
              <a:pathLst>
                <a:path extrusionOk="0" h="5854" w="5872">
                  <a:moveTo>
                    <a:pt x="2927" y="1"/>
                  </a:moveTo>
                  <a:cubicBezTo>
                    <a:pt x="1321" y="1"/>
                    <a:pt x="1" y="1321"/>
                    <a:pt x="1" y="2927"/>
                  </a:cubicBezTo>
                  <a:cubicBezTo>
                    <a:pt x="1" y="4551"/>
                    <a:pt x="1321" y="5853"/>
                    <a:pt x="2927" y="5853"/>
                  </a:cubicBezTo>
                  <a:cubicBezTo>
                    <a:pt x="4551" y="5853"/>
                    <a:pt x="5871" y="4551"/>
                    <a:pt x="5871" y="2927"/>
                  </a:cubicBezTo>
                  <a:cubicBezTo>
                    <a:pt x="5871" y="1321"/>
                    <a:pt x="4551" y="1"/>
                    <a:pt x="292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3" name="Google Shape;5043;p48"/>
            <p:cNvSpPr/>
            <p:nvPr/>
          </p:nvSpPr>
          <p:spPr>
            <a:xfrm>
              <a:off x="499950" y="1922100"/>
              <a:ext cx="20100" cy="59800"/>
            </a:xfrm>
            <a:custGeom>
              <a:rect b="b" l="l" r="r" t="t"/>
              <a:pathLst>
                <a:path extrusionOk="0" h="2392" w="804">
                  <a:moveTo>
                    <a:pt x="1" y="0"/>
                  </a:moveTo>
                  <a:lnTo>
                    <a:pt x="1" y="2391"/>
                  </a:lnTo>
                  <a:lnTo>
                    <a:pt x="804" y="2391"/>
                  </a:lnTo>
                  <a:lnTo>
                    <a:pt x="804"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4" name="Google Shape;5044;p48"/>
            <p:cNvSpPr/>
            <p:nvPr/>
          </p:nvSpPr>
          <p:spPr>
            <a:xfrm>
              <a:off x="499950" y="1689250"/>
              <a:ext cx="20100" cy="59800"/>
            </a:xfrm>
            <a:custGeom>
              <a:rect b="b" l="l" r="r" t="t"/>
              <a:pathLst>
                <a:path extrusionOk="0" h="2392" w="804">
                  <a:moveTo>
                    <a:pt x="1" y="1"/>
                  </a:moveTo>
                  <a:lnTo>
                    <a:pt x="1" y="2391"/>
                  </a:lnTo>
                  <a:lnTo>
                    <a:pt x="804" y="2391"/>
                  </a:lnTo>
                  <a:lnTo>
                    <a:pt x="80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5" name="Google Shape;5045;p48"/>
            <p:cNvSpPr/>
            <p:nvPr/>
          </p:nvSpPr>
          <p:spPr>
            <a:xfrm>
              <a:off x="399150" y="1889525"/>
              <a:ext cx="56675" cy="56675"/>
            </a:xfrm>
            <a:custGeom>
              <a:rect b="b" l="l" r="r" t="t"/>
              <a:pathLst>
                <a:path extrusionOk="0" h="2267" w="2267">
                  <a:moveTo>
                    <a:pt x="1695" y="1"/>
                  </a:moveTo>
                  <a:lnTo>
                    <a:pt x="0" y="1696"/>
                  </a:lnTo>
                  <a:lnTo>
                    <a:pt x="571" y="2267"/>
                  </a:lnTo>
                  <a:lnTo>
                    <a:pt x="2266" y="572"/>
                  </a:lnTo>
                  <a:lnTo>
                    <a:pt x="1695"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6" name="Google Shape;5046;p48"/>
            <p:cNvSpPr/>
            <p:nvPr/>
          </p:nvSpPr>
          <p:spPr>
            <a:xfrm>
              <a:off x="564175" y="1725375"/>
              <a:ext cx="56675" cy="56675"/>
            </a:xfrm>
            <a:custGeom>
              <a:rect b="b" l="l" r="r" t="t"/>
              <a:pathLst>
                <a:path extrusionOk="0" h="2267" w="2267">
                  <a:moveTo>
                    <a:pt x="1696" y="1"/>
                  </a:moveTo>
                  <a:lnTo>
                    <a:pt x="1" y="1696"/>
                  </a:lnTo>
                  <a:lnTo>
                    <a:pt x="572" y="2267"/>
                  </a:lnTo>
                  <a:lnTo>
                    <a:pt x="2267" y="572"/>
                  </a:lnTo>
                  <a:lnTo>
                    <a:pt x="1696"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7" name="Google Shape;5047;p48"/>
            <p:cNvSpPr/>
            <p:nvPr/>
          </p:nvSpPr>
          <p:spPr>
            <a:xfrm>
              <a:off x="399600" y="1724925"/>
              <a:ext cx="56675" cy="56675"/>
            </a:xfrm>
            <a:custGeom>
              <a:rect b="b" l="l" r="r" t="t"/>
              <a:pathLst>
                <a:path extrusionOk="0" h="2267" w="2267">
                  <a:moveTo>
                    <a:pt x="571" y="1"/>
                  </a:moveTo>
                  <a:lnTo>
                    <a:pt x="0" y="572"/>
                  </a:lnTo>
                  <a:lnTo>
                    <a:pt x="1695" y="2267"/>
                  </a:lnTo>
                  <a:lnTo>
                    <a:pt x="2266" y="1696"/>
                  </a:lnTo>
                  <a:lnTo>
                    <a:pt x="571"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48" name="Google Shape;5048;p48"/>
            <p:cNvSpPr/>
            <p:nvPr/>
          </p:nvSpPr>
          <p:spPr>
            <a:xfrm>
              <a:off x="564175" y="1889975"/>
              <a:ext cx="56250" cy="56675"/>
            </a:xfrm>
            <a:custGeom>
              <a:rect b="b" l="l" r="r" t="t"/>
              <a:pathLst>
                <a:path extrusionOk="0" h="2267" w="2250">
                  <a:moveTo>
                    <a:pt x="554" y="1"/>
                  </a:moveTo>
                  <a:lnTo>
                    <a:pt x="1" y="572"/>
                  </a:lnTo>
                  <a:lnTo>
                    <a:pt x="1696" y="2267"/>
                  </a:lnTo>
                  <a:lnTo>
                    <a:pt x="2249" y="1696"/>
                  </a:lnTo>
                  <a:lnTo>
                    <a:pt x="554"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49" name="Google Shape;5049;p48"/>
          <p:cNvSpPr/>
          <p:nvPr/>
        </p:nvSpPr>
        <p:spPr>
          <a:xfrm>
            <a:off x="7732374" y="5181214"/>
            <a:ext cx="374490" cy="217396"/>
          </a:xfrm>
          <a:custGeom>
            <a:rect b="b" l="l" r="r" t="t"/>
            <a:pathLst>
              <a:path extrusionOk="0" h="6379" w="11331">
                <a:moveTo>
                  <a:pt x="4807" y="0"/>
                </a:moveTo>
                <a:cubicBezTo>
                  <a:pt x="4627" y="0"/>
                  <a:pt x="4445" y="20"/>
                  <a:pt x="4265" y="62"/>
                </a:cubicBezTo>
                <a:cubicBezTo>
                  <a:pt x="3212" y="330"/>
                  <a:pt x="2445" y="1276"/>
                  <a:pt x="2445" y="2382"/>
                </a:cubicBezTo>
                <a:lnTo>
                  <a:pt x="2445" y="2418"/>
                </a:lnTo>
                <a:cubicBezTo>
                  <a:pt x="2335" y="2399"/>
                  <a:pt x="2226" y="2390"/>
                  <a:pt x="2117" y="2390"/>
                </a:cubicBezTo>
                <a:cubicBezTo>
                  <a:pt x="1500" y="2390"/>
                  <a:pt x="912" y="2684"/>
                  <a:pt x="518" y="3185"/>
                </a:cubicBezTo>
                <a:cubicBezTo>
                  <a:pt x="72" y="3774"/>
                  <a:pt x="0" y="4559"/>
                  <a:pt x="321" y="5237"/>
                </a:cubicBezTo>
                <a:cubicBezTo>
                  <a:pt x="625" y="5897"/>
                  <a:pt x="1285" y="6325"/>
                  <a:pt x="2017" y="6379"/>
                </a:cubicBezTo>
                <a:lnTo>
                  <a:pt x="9742" y="6379"/>
                </a:lnTo>
                <a:cubicBezTo>
                  <a:pt x="10617" y="6379"/>
                  <a:pt x="11330" y="5665"/>
                  <a:pt x="11330" y="4791"/>
                </a:cubicBezTo>
                <a:cubicBezTo>
                  <a:pt x="11330" y="3916"/>
                  <a:pt x="10617" y="3185"/>
                  <a:pt x="9742" y="3185"/>
                </a:cubicBezTo>
                <a:lnTo>
                  <a:pt x="9618" y="3185"/>
                </a:lnTo>
                <a:cubicBezTo>
                  <a:pt x="9618" y="2525"/>
                  <a:pt x="9296" y="1918"/>
                  <a:pt x="8779" y="1561"/>
                </a:cubicBezTo>
                <a:cubicBezTo>
                  <a:pt x="8435" y="1320"/>
                  <a:pt x="8031" y="1197"/>
                  <a:pt x="7626" y="1197"/>
                </a:cubicBezTo>
                <a:cubicBezTo>
                  <a:pt x="7401" y="1197"/>
                  <a:pt x="7175" y="1235"/>
                  <a:pt x="6959" y="1311"/>
                </a:cubicBezTo>
                <a:cubicBezTo>
                  <a:pt x="6543" y="495"/>
                  <a:pt x="5696" y="0"/>
                  <a:pt x="4807"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5050" name="Google Shape;5050;p48"/>
          <p:cNvSpPr/>
          <p:nvPr/>
        </p:nvSpPr>
        <p:spPr>
          <a:xfrm>
            <a:off x="8223836" y="5091980"/>
            <a:ext cx="352082" cy="376448"/>
          </a:xfrm>
          <a:custGeom>
            <a:rect b="b" l="l" r="r" t="t"/>
            <a:pathLst>
              <a:path extrusionOk="0" h="11046" w="10653">
                <a:moveTo>
                  <a:pt x="5336" y="1"/>
                </a:moveTo>
                <a:cubicBezTo>
                  <a:pt x="5193" y="1"/>
                  <a:pt x="5068" y="126"/>
                  <a:pt x="5068" y="268"/>
                </a:cubicBezTo>
                <a:lnTo>
                  <a:pt x="5068" y="607"/>
                </a:lnTo>
                <a:cubicBezTo>
                  <a:pt x="2249" y="732"/>
                  <a:pt x="1" y="2838"/>
                  <a:pt x="1" y="5389"/>
                </a:cubicBezTo>
                <a:cubicBezTo>
                  <a:pt x="1" y="5479"/>
                  <a:pt x="54" y="5532"/>
                  <a:pt x="143" y="5532"/>
                </a:cubicBezTo>
                <a:cubicBezTo>
                  <a:pt x="215" y="5532"/>
                  <a:pt x="268" y="5479"/>
                  <a:pt x="268" y="5389"/>
                </a:cubicBezTo>
                <a:cubicBezTo>
                  <a:pt x="268" y="4604"/>
                  <a:pt x="1000" y="3962"/>
                  <a:pt x="1874" y="3962"/>
                </a:cubicBezTo>
                <a:cubicBezTo>
                  <a:pt x="2748" y="3962"/>
                  <a:pt x="3462" y="4604"/>
                  <a:pt x="3462" y="5389"/>
                </a:cubicBezTo>
                <a:cubicBezTo>
                  <a:pt x="3462" y="5479"/>
                  <a:pt x="3516" y="5532"/>
                  <a:pt x="3605" y="5532"/>
                </a:cubicBezTo>
                <a:cubicBezTo>
                  <a:pt x="3676" y="5532"/>
                  <a:pt x="3730" y="5479"/>
                  <a:pt x="3730" y="5389"/>
                </a:cubicBezTo>
                <a:cubicBezTo>
                  <a:pt x="3730" y="4693"/>
                  <a:pt x="4301" y="4105"/>
                  <a:pt x="5068" y="3998"/>
                </a:cubicBezTo>
                <a:lnTo>
                  <a:pt x="5068" y="9386"/>
                </a:lnTo>
                <a:lnTo>
                  <a:pt x="4925" y="9386"/>
                </a:lnTo>
                <a:lnTo>
                  <a:pt x="4925" y="9993"/>
                </a:lnTo>
                <a:cubicBezTo>
                  <a:pt x="4925" y="10135"/>
                  <a:pt x="4818" y="10260"/>
                  <a:pt x="4658" y="10260"/>
                </a:cubicBezTo>
                <a:cubicBezTo>
                  <a:pt x="4515" y="10260"/>
                  <a:pt x="4390" y="10135"/>
                  <a:pt x="4390" y="9993"/>
                </a:cubicBezTo>
                <a:cubicBezTo>
                  <a:pt x="4390" y="9761"/>
                  <a:pt x="4229" y="9582"/>
                  <a:pt x="3997" y="9582"/>
                </a:cubicBezTo>
                <a:cubicBezTo>
                  <a:pt x="3765" y="9582"/>
                  <a:pt x="3605" y="9761"/>
                  <a:pt x="3605" y="9993"/>
                </a:cubicBezTo>
                <a:cubicBezTo>
                  <a:pt x="3605" y="10581"/>
                  <a:pt x="4087" y="11045"/>
                  <a:pt x="4658" y="11045"/>
                </a:cubicBezTo>
                <a:cubicBezTo>
                  <a:pt x="5246" y="11045"/>
                  <a:pt x="5728" y="10581"/>
                  <a:pt x="5728" y="9993"/>
                </a:cubicBezTo>
                <a:lnTo>
                  <a:pt x="5728" y="9386"/>
                </a:lnTo>
                <a:lnTo>
                  <a:pt x="5585" y="9386"/>
                </a:lnTo>
                <a:lnTo>
                  <a:pt x="5585" y="3998"/>
                </a:lnTo>
                <a:cubicBezTo>
                  <a:pt x="6353" y="4105"/>
                  <a:pt x="6924" y="4693"/>
                  <a:pt x="6924" y="5389"/>
                </a:cubicBezTo>
                <a:cubicBezTo>
                  <a:pt x="6924" y="5479"/>
                  <a:pt x="6977" y="5532"/>
                  <a:pt x="7066" y="5532"/>
                </a:cubicBezTo>
                <a:cubicBezTo>
                  <a:pt x="7138" y="5532"/>
                  <a:pt x="7191" y="5479"/>
                  <a:pt x="7191" y="5389"/>
                </a:cubicBezTo>
                <a:cubicBezTo>
                  <a:pt x="7191" y="4604"/>
                  <a:pt x="7923" y="3962"/>
                  <a:pt x="8797" y="3962"/>
                </a:cubicBezTo>
                <a:cubicBezTo>
                  <a:pt x="9671" y="3962"/>
                  <a:pt x="10385" y="4604"/>
                  <a:pt x="10385" y="5389"/>
                </a:cubicBezTo>
                <a:cubicBezTo>
                  <a:pt x="10385" y="5479"/>
                  <a:pt x="10439" y="5532"/>
                  <a:pt x="10528" y="5532"/>
                </a:cubicBezTo>
                <a:cubicBezTo>
                  <a:pt x="10599" y="5532"/>
                  <a:pt x="10653" y="5479"/>
                  <a:pt x="10653" y="5389"/>
                </a:cubicBezTo>
                <a:cubicBezTo>
                  <a:pt x="10653" y="2838"/>
                  <a:pt x="8422" y="732"/>
                  <a:pt x="5585" y="607"/>
                </a:cubicBezTo>
                <a:lnTo>
                  <a:pt x="5585" y="268"/>
                </a:lnTo>
                <a:cubicBezTo>
                  <a:pt x="5585" y="126"/>
                  <a:pt x="5478" y="1"/>
                  <a:pt x="5336"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51" name="Google Shape;5051;p48"/>
          <p:cNvGrpSpPr/>
          <p:nvPr/>
        </p:nvGrpSpPr>
        <p:grpSpPr>
          <a:xfrm>
            <a:off x="8815358" y="5107237"/>
            <a:ext cx="364707" cy="363804"/>
            <a:chOff x="6010925" y="3998175"/>
            <a:chExt cx="275875" cy="266875"/>
          </a:xfrm>
        </p:grpSpPr>
        <p:sp>
          <p:nvSpPr>
            <p:cNvPr id="5052" name="Google Shape;5052;p48"/>
            <p:cNvSpPr/>
            <p:nvPr/>
          </p:nvSpPr>
          <p:spPr>
            <a:xfrm>
              <a:off x="6222525" y="3998175"/>
              <a:ext cx="64275" cy="58575"/>
            </a:xfrm>
            <a:custGeom>
              <a:rect b="b" l="l" r="r" t="t"/>
              <a:pathLst>
                <a:path extrusionOk="0" h="2343" w="2571">
                  <a:moveTo>
                    <a:pt x="2029" y="1"/>
                  </a:moveTo>
                  <a:cubicBezTo>
                    <a:pt x="1562" y="1"/>
                    <a:pt x="729" y="167"/>
                    <a:pt x="1" y="362"/>
                  </a:cubicBezTo>
                  <a:cubicBezTo>
                    <a:pt x="358" y="576"/>
                    <a:pt x="733" y="862"/>
                    <a:pt x="1089" y="1219"/>
                  </a:cubicBezTo>
                  <a:cubicBezTo>
                    <a:pt x="1464" y="1594"/>
                    <a:pt x="1750" y="1968"/>
                    <a:pt x="1964" y="2343"/>
                  </a:cubicBezTo>
                  <a:cubicBezTo>
                    <a:pt x="2231" y="1308"/>
                    <a:pt x="2570" y="255"/>
                    <a:pt x="2374" y="77"/>
                  </a:cubicBezTo>
                  <a:cubicBezTo>
                    <a:pt x="2326" y="24"/>
                    <a:pt x="2203" y="1"/>
                    <a:pt x="202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53" name="Google Shape;5053;p48"/>
            <p:cNvSpPr/>
            <p:nvPr/>
          </p:nvSpPr>
          <p:spPr>
            <a:xfrm>
              <a:off x="6010925" y="4089600"/>
              <a:ext cx="85400" cy="77650"/>
            </a:xfrm>
            <a:custGeom>
              <a:rect b="b" l="l" r="r" t="t"/>
              <a:pathLst>
                <a:path extrusionOk="0" h="3106" w="3416">
                  <a:moveTo>
                    <a:pt x="2802" y="0"/>
                  </a:moveTo>
                  <a:cubicBezTo>
                    <a:pt x="2669" y="0"/>
                    <a:pt x="2534" y="44"/>
                    <a:pt x="2434" y="131"/>
                  </a:cubicBezTo>
                  <a:lnTo>
                    <a:pt x="329" y="2254"/>
                  </a:lnTo>
                  <a:cubicBezTo>
                    <a:pt x="0" y="2567"/>
                    <a:pt x="246" y="3106"/>
                    <a:pt x="663" y="3106"/>
                  </a:cubicBezTo>
                  <a:cubicBezTo>
                    <a:pt x="699" y="3106"/>
                    <a:pt x="737" y="3102"/>
                    <a:pt x="775" y="3093"/>
                  </a:cubicBezTo>
                  <a:lnTo>
                    <a:pt x="2541" y="2683"/>
                  </a:lnTo>
                  <a:cubicBezTo>
                    <a:pt x="2684" y="2022"/>
                    <a:pt x="2934" y="1130"/>
                    <a:pt x="3415" y="203"/>
                  </a:cubicBezTo>
                  <a:lnTo>
                    <a:pt x="2969" y="24"/>
                  </a:lnTo>
                  <a:cubicBezTo>
                    <a:pt x="2916" y="8"/>
                    <a:pt x="2859" y="0"/>
                    <a:pt x="280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54" name="Google Shape;5054;p48"/>
            <p:cNvSpPr/>
            <p:nvPr/>
          </p:nvSpPr>
          <p:spPr>
            <a:xfrm>
              <a:off x="6111825" y="4181175"/>
              <a:ext cx="80400" cy="83875"/>
            </a:xfrm>
            <a:custGeom>
              <a:rect b="b" l="l" r="r" t="t"/>
              <a:pathLst>
                <a:path extrusionOk="0" h="3355" w="3216">
                  <a:moveTo>
                    <a:pt x="2912" y="1"/>
                  </a:moveTo>
                  <a:cubicBezTo>
                    <a:pt x="2020" y="483"/>
                    <a:pt x="1164" y="733"/>
                    <a:pt x="486" y="857"/>
                  </a:cubicBezTo>
                  <a:lnTo>
                    <a:pt x="75" y="2749"/>
                  </a:lnTo>
                  <a:cubicBezTo>
                    <a:pt x="0" y="3087"/>
                    <a:pt x="259" y="3355"/>
                    <a:pt x="544" y="3355"/>
                  </a:cubicBezTo>
                  <a:cubicBezTo>
                    <a:pt x="664" y="3355"/>
                    <a:pt x="790" y="3306"/>
                    <a:pt x="896" y="3195"/>
                  </a:cubicBezTo>
                  <a:lnTo>
                    <a:pt x="3019" y="1089"/>
                  </a:lnTo>
                  <a:cubicBezTo>
                    <a:pt x="3162" y="964"/>
                    <a:pt x="3216" y="750"/>
                    <a:pt x="3126" y="554"/>
                  </a:cubicBezTo>
                  <a:lnTo>
                    <a:pt x="2912"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55" name="Google Shape;5055;p48"/>
            <p:cNvSpPr/>
            <p:nvPr/>
          </p:nvSpPr>
          <p:spPr>
            <a:xfrm>
              <a:off x="6086050" y="4013025"/>
              <a:ext cx="179325" cy="178900"/>
            </a:xfrm>
            <a:custGeom>
              <a:rect b="b" l="l" r="r" t="t"/>
              <a:pathLst>
                <a:path extrusionOk="0" h="7156" w="7173">
                  <a:moveTo>
                    <a:pt x="4844" y="1521"/>
                  </a:moveTo>
                  <a:cubicBezTo>
                    <a:pt x="5050" y="1521"/>
                    <a:pt x="5255" y="1597"/>
                    <a:pt x="5406" y="1749"/>
                  </a:cubicBezTo>
                  <a:cubicBezTo>
                    <a:pt x="5728" y="2070"/>
                    <a:pt x="5728" y="2570"/>
                    <a:pt x="5406" y="2873"/>
                  </a:cubicBezTo>
                  <a:cubicBezTo>
                    <a:pt x="5255" y="3025"/>
                    <a:pt x="5054" y="3100"/>
                    <a:pt x="4851" y="3100"/>
                  </a:cubicBezTo>
                  <a:cubicBezTo>
                    <a:pt x="4648" y="3100"/>
                    <a:pt x="4443" y="3025"/>
                    <a:pt x="4282" y="2873"/>
                  </a:cubicBezTo>
                  <a:cubicBezTo>
                    <a:pt x="3979" y="2570"/>
                    <a:pt x="3979" y="2070"/>
                    <a:pt x="4282" y="1749"/>
                  </a:cubicBezTo>
                  <a:cubicBezTo>
                    <a:pt x="4434" y="1597"/>
                    <a:pt x="4639" y="1521"/>
                    <a:pt x="4844" y="1521"/>
                  </a:cubicBezTo>
                  <a:close/>
                  <a:moveTo>
                    <a:pt x="4728" y="0"/>
                  </a:moveTo>
                  <a:cubicBezTo>
                    <a:pt x="3943" y="321"/>
                    <a:pt x="3051" y="875"/>
                    <a:pt x="2195" y="1731"/>
                  </a:cubicBezTo>
                  <a:cubicBezTo>
                    <a:pt x="607" y="3319"/>
                    <a:pt x="143" y="5246"/>
                    <a:pt x="0" y="6334"/>
                  </a:cubicBezTo>
                  <a:lnTo>
                    <a:pt x="839" y="7155"/>
                  </a:lnTo>
                  <a:cubicBezTo>
                    <a:pt x="1927" y="7012"/>
                    <a:pt x="3854" y="6566"/>
                    <a:pt x="5442" y="4978"/>
                  </a:cubicBezTo>
                  <a:cubicBezTo>
                    <a:pt x="6299" y="4122"/>
                    <a:pt x="6852" y="3248"/>
                    <a:pt x="7173" y="2445"/>
                  </a:cubicBezTo>
                  <a:cubicBezTo>
                    <a:pt x="6994" y="2017"/>
                    <a:pt x="6655" y="1499"/>
                    <a:pt x="6156" y="982"/>
                  </a:cubicBezTo>
                  <a:cubicBezTo>
                    <a:pt x="5674" y="518"/>
                    <a:pt x="5174" y="179"/>
                    <a:pt x="472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56" name="Google Shape;5056;p48"/>
            <p:cNvSpPr/>
            <p:nvPr/>
          </p:nvSpPr>
          <p:spPr>
            <a:xfrm>
              <a:off x="6042775" y="4183750"/>
              <a:ext cx="57575" cy="47550"/>
            </a:xfrm>
            <a:custGeom>
              <a:rect b="b" l="l" r="r" t="t"/>
              <a:pathLst>
                <a:path extrusionOk="0" h="1902" w="2303">
                  <a:moveTo>
                    <a:pt x="1416" y="0"/>
                  </a:moveTo>
                  <a:cubicBezTo>
                    <a:pt x="1347" y="0"/>
                    <a:pt x="1253" y="55"/>
                    <a:pt x="1107" y="201"/>
                  </a:cubicBezTo>
                  <a:cubicBezTo>
                    <a:pt x="661" y="647"/>
                    <a:pt x="0" y="1629"/>
                    <a:pt x="197" y="1861"/>
                  </a:cubicBezTo>
                  <a:cubicBezTo>
                    <a:pt x="227" y="1889"/>
                    <a:pt x="270" y="1901"/>
                    <a:pt x="323" y="1901"/>
                  </a:cubicBezTo>
                  <a:cubicBezTo>
                    <a:pt x="676" y="1901"/>
                    <a:pt x="1468" y="1341"/>
                    <a:pt x="1856" y="969"/>
                  </a:cubicBezTo>
                  <a:cubicBezTo>
                    <a:pt x="2302" y="505"/>
                    <a:pt x="1927" y="540"/>
                    <a:pt x="1731" y="344"/>
                  </a:cubicBezTo>
                  <a:cubicBezTo>
                    <a:pt x="1590" y="203"/>
                    <a:pt x="1550" y="0"/>
                    <a:pt x="141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57" name="Google Shape;5057;p48"/>
          <p:cNvGrpSpPr/>
          <p:nvPr/>
        </p:nvGrpSpPr>
        <p:grpSpPr>
          <a:xfrm>
            <a:off x="9417554" y="5125862"/>
            <a:ext cx="352082" cy="308322"/>
            <a:chOff x="6866650" y="1038650"/>
            <a:chExt cx="266325" cy="226175"/>
          </a:xfrm>
        </p:grpSpPr>
        <p:sp>
          <p:nvSpPr>
            <p:cNvPr id="5058" name="Google Shape;5058;p48"/>
            <p:cNvSpPr/>
            <p:nvPr/>
          </p:nvSpPr>
          <p:spPr>
            <a:xfrm>
              <a:off x="6866650" y="1078350"/>
              <a:ext cx="39725" cy="186475"/>
            </a:xfrm>
            <a:custGeom>
              <a:rect b="b" l="l" r="r" t="t"/>
              <a:pathLst>
                <a:path extrusionOk="0" h="7459" w="1589">
                  <a:moveTo>
                    <a:pt x="536" y="1"/>
                  </a:moveTo>
                  <a:cubicBezTo>
                    <a:pt x="233" y="1"/>
                    <a:pt x="1" y="250"/>
                    <a:pt x="1" y="536"/>
                  </a:cubicBezTo>
                  <a:lnTo>
                    <a:pt x="1" y="6924"/>
                  </a:lnTo>
                  <a:cubicBezTo>
                    <a:pt x="1" y="7227"/>
                    <a:pt x="233" y="7459"/>
                    <a:pt x="536" y="7459"/>
                  </a:cubicBezTo>
                  <a:lnTo>
                    <a:pt x="1589" y="7459"/>
                  </a:lnTo>
                  <a:lnTo>
                    <a:pt x="1589"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59" name="Google Shape;5059;p48"/>
            <p:cNvSpPr/>
            <p:nvPr/>
          </p:nvSpPr>
          <p:spPr>
            <a:xfrm>
              <a:off x="7092800" y="1078350"/>
              <a:ext cx="40175" cy="186475"/>
            </a:xfrm>
            <a:custGeom>
              <a:rect b="b" l="l" r="r" t="t"/>
              <a:pathLst>
                <a:path extrusionOk="0" h="7459" w="1607">
                  <a:moveTo>
                    <a:pt x="1" y="1"/>
                  </a:moveTo>
                  <a:lnTo>
                    <a:pt x="1" y="7459"/>
                  </a:lnTo>
                  <a:lnTo>
                    <a:pt x="1072" y="7459"/>
                  </a:lnTo>
                  <a:cubicBezTo>
                    <a:pt x="1375" y="7459"/>
                    <a:pt x="1607" y="7227"/>
                    <a:pt x="1607" y="6924"/>
                  </a:cubicBezTo>
                  <a:lnTo>
                    <a:pt x="1607" y="536"/>
                  </a:lnTo>
                  <a:cubicBezTo>
                    <a:pt x="1607" y="250"/>
                    <a:pt x="1375" y="1"/>
                    <a:pt x="1072"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0" name="Google Shape;5060;p48"/>
            <p:cNvSpPr/>
            <p:nvPr/>
          </p:nvSpPr>
          <p:spPr>
            <a:xfrm>
              <a:off x="6919750" y="1038650"/>
              <a:ext cx="159700" cy="226175"/>
            </a:xfrm>
            <a:custGeom>
              <a:rect b="b" l="l" r="r" t="t"/>
              <a:pathLst>
                <a:path extrusionOk="0" h="9047" w="6388">
                  <a:moveTo>
                    <a:pt x="3997" y="786"/>
                  </a:moveTo>
                  <a:cubicBezTo>
                    <a:pt x="4086" y="786"/>
                    <a:pt x="4140" y="857"/>
                    <a:pt x="4140" y="929"/>
                  </a:cubicBezTo>
                  <a:lnTo>
                    <a:pt x="4140" y="1589"/>
                  </a:lnTo>
                  <a:lnTo>
                    <a:pt x="2266" y="1589"/>
                  </a:lnTo>
                  <a:lnTo>
                    <a:pt x="2266" y="929"/>
                  </a:lnTo>
                  <a:cubicBezTo>
                    <a:pt x="2266" y="857"/>
                    <a:pt x="2320" y="786"/>
                    <a:pt x="2409" y="786"/>
                  </a:cubicBezTo>
                  <a:close/>
                  <a:moveTo>
                    <a:pt x="2409" y="1"/>
                  </a:moveTo>
                  <a:cubicBezTo>
                    <a:pt x="1891" y="1"/>
                    <a:pt x="1463" y="411"/>
                    <a:pt x="1463" y="929"/>
                  </a:cubicBezTo>
                  <a:lnTo>
                    <a:pt x="1463" y="1589"/>
                  </a:lnTo>
                  <a:lnTo>
                    <a:pt x="0" y="1589"/>
                  </a:lnTo>
                  <a:lnTo>
                    <a:pt x="0" y="9047"/>
                  </a:lnTo>
                  <a:lnTo>
                    <a:pt x="6388" y="9047"/>
                  </a:lnTo>
                  <a:lnTo>
                    <a:pt x="6388" y="1589"/>
                  </a:lnTo>
                  <a:lnTo>
                    <a:pt x="4925" y="1589"/>
                  </a:lnTo>
                  <a:lnTo>
                    <a:pt x="4925" y="929"/>
                  </a:lnTo>
                  <a:cubicBezTo>
                    <a:pt x="4925" y="411"/>
                    <a:pt x="4514" y="1"/>
                    <a:pt x="399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61" name="Google Shape;5061;p48"/>
          <p:cNvGrpSpPr/>
          <p:nvPr/>
        </p:nvGrpSpPr>
        <p:grpSpPr>
          <a:xfrm>
            <a:off x="5155087" y="1762012"/>
            <a:ext cx="272497" cy="362441"/>
            <a:chOff x="2033075" y="2942475"/>
            <a:chExt cx="206125" cy="265875"/>
          </a:xfrm>
        </p:grpSpPr>
        <p:sp>
          <p:nvSpPr>
            <p:cNvPr id="5062" name="Google Shape;5062;p48"/>
            <p:cNvSpPr/>
            <p:nvPr/>
          </p:nvSpPr>
          <p:spPr>
            <a:xfrm>
              <a:off x="2033075" y="2942475"/>
              <a:ext cx="206125" cy="265875"/>
            </a:xfrm>
            <a:custGeom>
              <a:rect b="b" l="l" r="r" t="t"/>
              <a:pathLst>
                <a:path extrusionOk="0" h="10635" w="8245">
                  <a:moveTo>
                    <a:pt x="4908" y="1124"/>
                  </a:moveTo>
                  <a:lnTo>
                    <a:pt x="6567" y="2783"/>
                  </a:lnTo>
                  <a:lnTo>
                    <a:pt x="4908" y="2783"/>
                  </a:lnTo>
                  <a:lnTo>
                    <a:pt x="4908" y="1124"/>
                  </a:lnTo>
                  <a:close/>
                  <a:moveTo>
                    <a:pt x="4122" y="803"/>
                  </a:moveTo>
                  <a:lnTo>
                    <a:pt x="4122" y="3586"/>
                  </a:lnTo>
                  <a:lnTo>
                    <a:pt x="7441" y="3586"/>
                  </a:lnTo>
                  <a:lnTo>
                    <a:pt x="7441" y="9849"/>
                  </a:lnTo>
                  <a:lnTo>
                    <a:pt x="786" y="9849"/>
                  </a:lnTo>
                  <a:lnTo>
                    <a:pt x="786" y="803"/>
                  </a:lnTo>
                  <a:close/>
                  <a:moveTo>
                    <a:pt x="1" y="0"/>
                  </a:moveTo>
                  <a:lnTo>
                    <a:pt x="1" y="10634"/>
                  </a:lnTo>
                  <a:lnTo>
                    <a:pt x="8244" y="10634"/>
                  </a:lnTo>
                  <a:lnTo>
                    <a:pt x="8244" y="2926"/>
                  </a:lnTo>
                  <a:lnTo>
                    <a:pt x="4908"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3" name="Google Shape;5063;p48"/>
            <p:cNvSpPr/>
            <p:nvPr/>
          </p:nvSpPr>
          <p:spPr>
            <a:xfrm>
              <a:off x="2072775" y="3065575"/>
              <a:ext cx="126275" cy="13400"/>
            </a:xfrm>
            <a:custGeom>
              <a:rect b="b" l="l" r="r" t="t"/>
              <a:pathLst>
                <a:path extrusionOk="0" h="536" w="5051">
                  <a:moveTo>
                    <a:pt x="1" y="1"/>
                  </a:moveTo>
                  <a:lnTo>
                    <a:pt x="1" y="536"/>
                  </a:lnTo>
                  <a:lnTo>
                    <a:pt x="5050" y="536"/>
                  </a:lnTo>
                  <a:lnTo>
                    <a:pt x="5050"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4" name="Google Shape;5064;p48"/>
            <p:cNvSpPr/>
            <p:nvPr/>
          </p:nvSpPr>
          <p:spPr>
            <a:xfrm>
              <a:off x="2072775" y="3038825"/>
              <a:ext cx="43300" cy="13400"/>
            </a:xfrm>
            <a:custGeom>
              <a:rect b="b" l="l" r="r" t="t"/>
              <a:pathLst>
                <a:path extrusionOk="0" h="536" w="1732">
                  <a:moveTo>
                    <a:pt x="1" y="0"/>
                  </a:moveTo>
                  <a:lnTo>
                    <a:pt x="1" y="535"/>
                  </a:lnTo>
                  <a:lnTo>
                    <a:pt x="1732" y="535"/>
                  </a:lnTo>
                  <a:lnTo>
                    <a:pt x="1732"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5" name="Google Shape;5065;p48"/>
            <p:cNvSpPr/>
            <p:nvPr/>
          </p:nvSpPr>
          <p:spPr>
            <a:xfrm>
              <a:off x="2072775" y="3091900"/>
              <a:ext cx="126275" cy="13400"/>
            </a:xfrm>
            <a:custGeom>
              <a:rect b="b" l="l" r="r" t="t"/>
              <a:pathLst>
                <a:path extrusionOk="0" h="536" w="5051">
                  <a:moveTo>
                    <a:pt x="1" y="0"/>
                  </a:moveTo>
                  <a:lnTo>
                    <a:pt x="1" y="536"/>
                  </a:lnTo>
                  <a:lnTo>
                    <a:pt x="5050" y="536"/>
                  </a:lnTo>
                  <a:lnTo>
                    <a:pt x="505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6" name="Google Shape;5066;p48"/>
            <p:cNvSpPr/>
            <p:nvPr/>
          </p:nvSpPr>
          <p:spPr>
            <a:xfrm>
              <a:off x="2072775" y="3118650"/>
              <a:ext cx="126275" cy="13425"/>
            </a:xfrm>
            <a:custGeom>
              <a:rect b="b" l="l" r="r" t="t"/>
              <a:pathLst>
                <a:path extrusionOk="0" h="537" w="5051">
                  <a:moveTo>
                    <a:pt x="1" y="1"/>
                  </a:moveTo>
                  <a:lnTo>
                    <a:pt x="1" y="536"/>
                  </a:lnTo>
                  <a:lnTo>
                    <a:pt x="5050" y="536"/>
                  </a:lnTo>
                  <a:lnTo>
                    <a:pt x="5050"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67" name="Google Shape;5067;p48"/>
            <p:cNvSpPr/>
            <p:nvPr/>
          </p:nvSpPr>
          <p:spPr>
            <a:xfrm>
              <a:off x="2072775" y="3145425"/>
              <a:ext cx="126275" cy="13400"/>
            </a:xfrm>
            <a:custGeom>
              <a:rect b="b" l="l" r="r" t="t"/>
              <a:pathLst>
                <a:path extrusionOk="0" h="536" w="5051">
                  <a:moveTo>
                    <a:pt x="1" y="0"/>
                  </a:moveTo>
                  <a:lnTo>
                    <a:pt x="1" y="536"/>
                  </a:lnTo>
                  <a:lnTo>
                    <a:pt x="5050" y="536"/>
                  </a:lnTo>
                  <a:lnTo>
                    <a:pt x="5050"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68" name="Google Shape;5068;p48"/>
          <p:cNvSpPr/>
          <p:nvPr/>
        </p:nvSpPr>
        <p:spPr>
          <a:xfrm>
            <a:off x="2519516" y="5702423"/>
            <a:ext cx="281917" cy="398327"/>
          </a:xfrm>
          <a:custGeom>
            <a:rect b="b" l="l" r="r" t="t"/>
            <a:pathLst>
              <a:path extrusionOk="0" h="11688" w="8530">
                <a:moveTo>
                  <a:pt x="3373" y="857"/>
                </a:moveTo>
                <a:lnTo>
                  <a:pt x="3373" y="857"/>
                </a:lnTo>
                <a:cubicBezTo>
                  <a:pt x="3159" y="1142"/>
                  <a:pt x="3052" y="1499"/>
                  <a:pt x="3052" y="1856"/>
                </a:cubicBezTo>
                <a:lnTo>
                  <a:pt x="3052" y="2659"/>
                </a:lnTo>
                <a:lnTo>
                  <a:pt x="2392" y="2659"/>
                </a:lnTo>
                <a:lnTo>
                  <a:pt x="2392" y="2124"/>
                </a:lnTo>
                <a:cubicBezTo>
                  <a:pt x="2392" y="1517"/>
                  <a:pt x="2802" y="1017"/>
                  <a:pt x="3373" y="857"/>
                </a:cubicBezTo>
                <a:close/>
                <a:moveTo>
                  <a:pt x="4069" y="839"/>
                </a:moveTo>
                <a:cubicBezTo>
                  <a:pt x="4640" y="1000"/>
                  <a:pt x="5050" y="1499"/>
                  <a:pt x="5050" y="2124"/>
                </a:cubicBezTo>
                <a:lnTo>
                  <a:pt x="5050" y="2659"/>
                </a:lnTo>
                <a:lnTo>
                  <a:pt x="3587" y="2659"/>
                </a:lnTo>
                <a:lnTo>
                  <a:pt x="3587" y="1856"/>
                </a:lnTo>
                <a:cubicBezTo>
                  <a:pt x="3587" y="1463"/>
                  <a:pt x="3784" y="1107"/>
                  <a:pt x="4069" y="839"/>
                </a:cubicBezTo>
                <a:close/>
                <a:moveTo>
                  <a:pt x="4925" y="536"/>
                </a:moveTo>
                <a:cubicBezTo>
                  <a:pt x="5657" y="536"/>
                  <a:pt x="6246" y="1124"/>
                  <a:pt x="6246" y="1856"/>
                </a:cubicBezTo>
                <a:lnTo>
                  <a:pt x="6246" y="2659"/>
                </a:lnTo>
                <a:lnTo>
                  <a:pt x="5586" y="2659"/>
                </a:lnTo>
                <a:lnTo>
                  <a:pt x="5586" y="2124"/>
                </a:lnTo>
                <a:cubicBezTo>
                  <a:pt x="5586" y="1463"/>
                  <a:pt x="5247" y="875"/>
                  <a:pt x="4711" y="554"/>
                </a:cubicBezTo>
                <a:cubicBezTo>
                  <a:pt x="4783" y="554"/>
                  <a:pt x="4854" y="536"/>
                  <a:pt x="4925" y="536"/>
                </a:cubicBezTo>
                <a:close/>
                <a:moveTo>
                  <a:pt x="7316" y="4871"/>
                </a:moveTo>
                <a:lnTo>
                  <a:pt x="7691" y="9796"/>
                </a:lnTo>
                <a:lnTo>
                  <a:pt x="6959" y="10528"/>
                </a:lnTo>
                <a:lnTo>
                  <a:pt x="7316" y="4871"/>
                </a:lnTo>
                <a:close/>
                <a:moveTo>
                  <a:pt x="6603" y="3462"/>
                </a:moveTo>
                <a:lnTo>
                  <a:pt x="6139" y="10902"/>
                </a:lnTo>
                <a:lnTo>
                  <a:pt x="804" y="10902"/>
                </a:lnTo>
                <a:lnTo>
                  <a:pt x="1286" y="3462"/>
                </a:lnTo>
                <a:lnTo>
                  <a:pt x="1857" y="3462"/>
                </a:lnTo>
                <a:lnTo>
                  <a:pt x="1857" y="4515"/>
                </a:lnTo>
                <a:cubicBezTo>
                  <a:pt x="1857" y="4675"/>
                  <a:pt x="1981" y="4782"/>
                  <a:pt x="2124" y="4782"/>
                </a:cubicBezTo>
                <a:cubicBezTo>
                  <a:pt x="2267" y="4782"/>
                  <a:pt x="2392" y="4675"/>
                  <a:pt x="2392" y="4515"/>
                </a:cubicBezTo>
                <a:lnTo>
                  <a:pt x="2392" y="3462"/>
                </a:lnTo>
                <a:lnTo>
                  <a:pt x="5050" y="3462"/>
                </a:lnTo>
                <a:lnTo>
                  <a:pt x="5050" y="4515"/>
                </a:lnTo>
                <a:cubicBezTo>
                  <a:pt x="5050" y="4675"/>
                  <a:pt x="5175" y="4782"/>
                  <a:pt x="5318" y="4782"/>
                </a:cubicBezTo>
                <a:cubicBezTo>
                  <a:pt x="5479" y="4782"/>
                  <a:pt x="5586" y="4675"/>
                  <a:pt x="5586" y="4515"/>
                </a:cubicBezTo>
                <a:lnTo>
                  <a:pt x="5586" y="3462"/>
                </a:lnTo>
                <a:close/>
                <a:moveTo>
                  <a:pt x="4925" y="0"/>
                </a:moveTo>
                <a:cubicBezTo>
                  <a:pt x="4569" y="0"/>
                  <a:pt x="4230" y="107"/>
                  <a:pt x="3962" y="286"/>
                </a:cubicBezTo>
                <a:cubicBezTo>
                  <a:pt x="3873" y="268"/>
                  <a:pt x="3801" y="268"/>
                  <a:pt x="3730" y="268"/>
                </a:cubicBezTo>
                <a:cubicBezTo>
                  <a:pt x="2695" y="268"/>
                  <a:pt x="1857" y="1107"/>
                  <a:pt x="1857" y="2124"/>
                </a:cubicBezTo>
                <a:lnTo>
                  <a:pt x="1857" y="2659"/>
                </a:lnTo>
                <a:lnTo>
                  <a:pt x="1036" y="2659"/>
                </a:lnTo>
                <a:cubicBezTo>
                  <a:pt x="768" y="2659"/>
                  <a:pt x="518" y="2873"/>
                  <a:pt x="500" y="3159"/>
                </a:cubicBezTo>
                <a:lnTo>
                  <a:pt x="19" y="11134"/>
                </a:lnTo>
                <a:cubicBezTo>
                  <a:pt x="1" y="11455"/>
                  <a:pt x="233" y="11687"/>
                  <a:pt x="536" y="11687"/>
                </a:cubicBezTo>
                <a:lnTo>
                  <a:pt x="6710" y="11687"/>
                </a:lnTo>
                <a:cubicBezTo>
                  <a:pt x="6852" y="11687"/>
                  <a:pt x="6995" y="11634"/>
                  <a:pt x="7084" y="11527"/>
                </a:cubicBezTo>
                <a:lnTo>
                  <a:pt x="8351" y="10278"/>
                </a:lnTo>
                <a:cubicBezTo>
                  <a:pt x="8458" y="10171"/>
                  <a:pt x="8530" y="10010"/>
                  <a:pt x="8512" y="9867"/>
                </a:cubicBezTo>
                <a:lnTo>
                  <a:pt x="7977" y="3159"/>
                </a:lnTo>
                <a:cubicBezTo>
                  <a:pt x="7977" y="2891"/>
                  <a:pt x="7727" y="2659"/>
                  <a:pt x="7459" y="2659"/>
                </a:cubicBezTo>
                <a:lnTo>
                  <a:pt x="6781" y="2659"/>
                </a:lnTo>
                <a:lnTo>
                  <a:pt x="6781" y="1856"/>
                </a:lnTo>
                <a:cubicBezTo>
                  <a:pt x="6781" y="839"/>
                  <a:pt x="5960" y="0"/>
                  <a:pt x="492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69" name="Google Shape;5069;p48"/>
          <p:cNvGrpSpPr/>
          <p:nvPr/>
        </p:nvGrpSpPr>
        <p:grpSpPr>
          <a:xfrm>
            <a:off x="3016802" y="5738414"/>
            <a:ext cx="325576" cy="362441"/>
            <a:chOff x="3081775" y="1061400"/>
            <a:chExt cx="246275" cy="265875"/>
          </a:xfrm>
        </p:grpSpPr>
        <p:sp>
          <p:nvSpPr>
            <p:cNvPr id="5070" name="Google Shape;5070;p48"/>
            <p:cNvSpPr/>
            <p:nvPr/>
          </p:nvSpPr>
          <p:spPr>
            <a:xfrm>
              <a:off x="3081775" y="1061400"/>
              <a:ext cx="246275" cy="225750"/>
            </a:xfrm>
            <a:custGeom>
              <a:rect b="b" l="l" r="r" t="t"/>
              <a:pathLst>
                <a:path extrusionOk="0" h="9030" w="9851">
                  <a:moveTo>
                    <a:pt x="3070" y="2124"/>
                  </a:moveTo>
                  <a:lnTo>
                    <a:pt x="3070" y="3052"/>
                  </a:lnTo>
                  <a:lnTo>
                    <a:pt x="1607" y="3052"/>
                  </a:lnTo>
                  <a:lnTo>
                    <a:pt x="1607" y="2124"/>
                  </a:lnTo>
                  <a:close/>
                  <a:moveTo>
                    <a:pt x="5068" y="2124"/>
                  </a:moveTo>
                  <a:lnTo>
                    <a:pt x="5068" y="3052"/>
                  </a:lnTo>
                  <a:lnTo>
                    <a:pt x="3605" y="3052"/>
                  </a:lnTo>
                  <a:lnTo>
                    <a:pt x="3605" y="2124"/>
                  </a:lnTo>
                  <a:close/>
                  <a:moveTo>
                    <a:pt x="7067" y="2124"/>
                  </a:moveTo>
                  <a:lnTo>
                    <a:pt x="7067" y="3052"/>
                  </a:lnTo>
                  <a:lnTo>
                    <a:pt x="5603" y="3052"/>
                  </a:lnTo>
                  <a:lnTo>
                    <a:pt x="5603" y="2124"/>
                  </a:lnTo>
                  <a:close/>
                  <a:moveTo>
                    <a:pt x="9065" y="2124"/>
                  </a:moveTo>
                  <a:lnTo>
                    <a:pt x="9065" y="3052"/>
                  </a:lnTo>
                  <a:lnTo>
                    <a:pt x="7584" y="3052"/>
                  </a:lnTo>
                  <a:lnTo>
                    <a:pt x="7584" y="2124"/>
                  </a:lnTo>
                  <a:close/>
                  <a:moveTo>
                    <a:pt x="3070" y="3587"/>
                  </a:moveTo>
                  <a:lnTo>
                    <a:pt x="3070" y="4515"/>
                  </a:lnTo>
                  <a:lnTo>
                    <a:pt x="1607" y="4515"/>
                  </a:lnTo>
                  <a:lnTo>
                    <a:pt x="1607" y="3587"/>
                  </a:lnTo>
                  <a:close/>
                  <a:moveTo>
                    <a:pt x="5068" y="3587"/>
                  </a:moveTo>
                  <a:lnTo>
                    <a:pt x="5068" y="4515"/>
                  </a:lnTo>
                  <a:lnTo>
                    <a:pt x="3605" y="4515"/>
                  </a:lnTo>
                  <a:lnTo>
                    <a:pt x="3605" y="3587"/>
                  </a:lnTo>
                  <a:close/>
                  <a:moveTo>
                    <a:pt x="7067" y="3587"/>
                  </a:moveTo>
                  <a:lnTo>
                    <a:pt x="7067" y="4515"/>
                  </a:lnTo>
                  <a:lnTo>
                    <a:pt x="5603" y="4515"/>
                  </a:lnTo>
                  <a:lnTo>
                    <a:pt x="5603" y="3587"/>
                  </a:lnTo>
                  <a:close/>
                  <a:moveTo>
                    <a:pt x="9065" y="3587"/>
                  </a:moveTo>
                  <a:lnTo>
                    <a:pt x="9065" y="4515"/>
                  </a:lnTo>
                  <a:lnTo>
                    <a:pt x="7584" y="4515"/>
                  </a:lnTo>
                  <a:lnTo>
                    <a:pt x="7584" y="3587"/>
                  </a:lnTo>
                  <a:close/>
                  <a:moveTo>
                    <a:pt x="9065" y="5050"/>
                  </a:moveTo>
                  <a:lnTo>
                    <a:pt x="9065" y="5639"/>
                  </a:lnTo>
                  <a:lnTo>
                    <a:pt x="7584" y="5782"/>
                  </a:lnTo>
                  <a:lnTo>
                    <a:pt x="7584" y="5050"/>
                  </a:lnTo>
                  <a:close/>
                  <a:moveTo>
                    <a:pt x="7067" y="5050"/>
                  </a:moveTo>
                  <a:lnTo>
                    <a:pt x="7067" y="5817"/>
                  </a:lnTo>
                  <a:lnTo>
                    <a:pt x="5603" y="5960"/>
                  </a:lnTo>
                  <a:lnTo>
                    <a:pt x="5603" y="5050"/>
                  </a:lnTo>
                  <a:close/>
                  <a:moveTo>
                    <a:pt x="5068" y="5050"/>
                  </a:moveTo>
                  <a:lnTo>
                    <a:pt x="5068" y="6014"/>
                  </a:lnTo>
                  <a:lnTo>
                    <a:pt x="3605" y="6139"/>
                  </a:lnTo>
                  <a:lnTo>
                    <a:pt x="3605" y="5050"/>
                  </a:lnTo>
                  <a:close/>
                  <a:moveTo>
                    <a:pt x="3070" y="5050"/>
                  </a:moveTo>
                  <a:lnTo>
                    <a:pt x="3070" y="6174"/>
                  </a:lnTo>
                  <a:lnTo>
                    <a:pt x="1607" y="6317"/>
                  </a:lnTo>
                  <a:lnTo>
                    <a:pt x="1607" y="5050"/>
                  </a:lnTo>
                  <a:close/>
                  <a:moveTo>
                    <a:pt x="411" y="1"/>
                  </a:moveTo>
                  <a:cubicBezTo>
                    <a:pt x="179" y="1"/>
                    <a:pt x="1" y="179"/>
                    <a:pt x="1" y="393"/>
                  </a:cubicBezTo>
                  <a:cubicBezTo>
                    <a:pt x="1" y="625"/>
                    <a:pt x="179" y="804"/>
                    <a:pt x="411" y="804"/>
                  </a:cubicBezTo>
                  <a:cubicBezTo>
                    <a:pt x="643" y="804"/>
                    <a:pt x="804" y="964"/>
                    <a:pt x="804" y="1196"/>
                  </a:cubicBezTo>
                  <a:lnTo>
                    <a:pt x="804" y="7834"/>
                  </a:lnTo>
                  <a:cubicBezTo>
                    <a:pt x="804" y="8512"/>
                    <a:pt x="1339" y="9029"/>
                    <a:pt x="1999" y="9029"/>
                  </a:cubicBezTo>
                  <a:lnTo>
                    <a:pt x="9457" y="9029"/>
                  </a:lnTo>
                  <a:cubicBezTo>
                    <a:pt x="9689" y="9029"/>
                    <a:pt x="9850" y="8868"/>
                    <a:pt x="9850" y="8637"/>
                  </a:cubicBezTo>
                  <a:cubicBezTo>
                    <a:pt x="9850" y="8405"/>
                    <a:pt x="9689" y="8244"/>
                    <a:pt x="9457" y="8244"/>
                  </a:cubicBezTo>
                  <a:lnTo>
                    <a:pt x="1999" y="8244"/>
                  </a:lnTo>
                  <a:cubicBezTo>
                    <a:pt x="1785" y="8244"/>
                    <a:pt x="1607" y="8066"/>
                    <a:pt x="1607" y="7834"/>
                  </a:cubicBezTo>
                  <a:lnTo>
                    <a:pt x="1607" y="7102"/>
                  </a:lnTo>
                  <a:lnTo>
                    <a:pt x="9850" y="6370"/>
                  </a:lnTo>
                  <a:lnTo>
                    <a:pt x="9850" y="1321"/>
                  </a:lnTo>
                  <a:lnTo>
                    <a:pt x="1607" y="1321"/>
                  </a:lnTo>
                  <a:lnTo>
                    <a:pt x="1607" y="1196"/>
                  </a:lnTo>
                  <a:cubicBezTo>
                    <a:pt x="1607" y="536"/>
                    <a:pt x="1071" y="1"/>
                    <a:pt x="41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71" name="Google Shape;5071;p48"/>
            <p:cNvSpPr/>
            <p:nvPr/>
          </p:nvSpPr>
          <p:spPr>
            <a:xfrm>
              <a:off x="3121925" y="1287125"/>
              <a:ext cx="39725" cy="40150"/>
            </a:xfrm>
            <a:custGeom>
              <a:rect b="b" l="l" r="r" t="t"/>
              <a:pathLst>
                <a:path extrusionOk="0" h="1606" w="1589">
                  <a:moveTo>
                    <a:pt x="786" y="0"/>
                  </a:moveTo>
                  <a:cubicBezTo>
                    <a:pt x="358" y="0"/>
                    <a:pt x="1" y="357"/>
                    <a:pt x="1" y="803"/>
                  </a:cubicBezTo>
                  <a:cubicBezTo>
                    <a:pt x="1" y="1249"/>
                    <a:pt x="358" y="1606"/>
                    <a:pt x="786" y="1606"/>
                  </a:cubicBezTo>
                  <a:cubicBezTo>
                    <a:pt x="1232" y="1606"/>
                    <a:pt x="1589" y="1249"/>
                    <a:pt x="1589" y="803"/>
                  </a:cubicBezTo>
                  <a:cubicBezTo>
                    <a:pt x="1589" y="357"/>
                    <a:pt x="1232" y="0"/>
                    <a:pt x="786"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72" name="Google Shape;5072;p48"/>
            <p:cNvSpPr/>
            <p:nvPr/>
          </p:nvSpPr>
          <p:spPr>
            <a:xfrm>
              <a:off x="3268250" y="1287125"/>
              <a:ext cx="40150" cy="40150"/>
            </a:xfrm>
            <a:custGeom>
              <a:rect b="b" l="l" r="r" t="t"/>
              <a:pathLst>
                <a:path extrusionOk="0" h="1606" w="1606">
                  <a:moveTo>
                    <a:pt x="803" y="0"/>
                  </a:moveTo>
                  <a:cubicBezTo>
                    <a:pt x="357" y="0"/>
                    <a:pt x="0" y="357"/>
                    <a:pt x="0" y="803"/>
                  </a:cubicBezTo>
                  <a:cubicBezTo>
                    <a:pt x="0" y="1249"/>
                    <a:pt x="357" y="1606"/>
                    <a:pt x="803" y="1606"/>
                  </a:cubicBezTo>
                  <a:cubicBezTo>
                    <a:pt x="1231" y="1606"/>
                    <a:pt x="1606" y="1249"/>
                    <a:pt x="1606" y="803"/>
                  </a:cubicBezTo>
                  <a:cubicBezTo>
                    <a:pt x="1606" y="357"/>
                    <a:pt x="1231" y="0"/>
                    <a:pt x="803"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5073" name="Google Shape;5073;p48"/>
          <p:cNvGrpSpPr/>
          <p:nvPr/>
        </p:nvGrpSpPr>
        <p:grpSpPr>
          <a:xfrm>
            <a:off x="3556513" y="5780534"/>
            <a:ext cx="369202" cy="325941"/>
            <a:chOff x="2847150" y="1805000"/>
            <a:chExt cx="279275" cy="239100"/>
          </a:xfrm>
        </p:grpSpPr>
        <p:sp>
          <p:nvSpPr>
            <p:cNvPr id="5074" name="Google Shape;5074;p48"/>
            <p:cNvSpPr/>
            <p:nvPr/>
          </p:nvSpPr>
          <p:spPr>
            <a:xfrm>
              <a:off x="2847150" y="1805000"/>
              <a:ext cx="279275" cy="145450"/>
            </a:xfrm>
            <a:custGeom>
              <a:rect b="b" l="l" r="r" t="t"/>
              <a:pathLst>
                <a:path extrusionOk="0" h="5818" w="11171">
                  <a:moveTo>
                    <a:pt x="5585" y="0"/>
                  </a:moveTo>
                  <a:lnTo>
                    <a:pt x="1" y="5317"/>
                  </a:lnTo>
                  <a:lnTo>
                    <a:pt x="607" y="5817"/>
                  </a:lnTo>
                  <a:lnTo>
                    <a:pt x="5585" y="1089"/>
                  </a:lnTo>
                  <a:lnTo>
                    <a:pt x="10563" y="5817"/>
                  </a:lnTo>
                  <a:lnTo>
                    <a:pt x="11170" y="5317"/>
                  </a:lnTo>
                  <a:lnTo>
                    <a:pt x="5585"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75" name="Google Shape;5075;p48"/>
            <p:cNvSpPr/>
            <p:nvPr/>
          </p:nvSpPr>
          <p:spPr>
            <a:xfrm>
              <a:off x="2887300" y="1850950"/>
              <a:ext cx="199425" cy="193150"/>
            </a:xfrm>
            <a:custGeom>
              <a:rect b="b" l="l" r="r" t="t"/>
              <a:pathLst>
                <a:path extrusionOk="0" h="7726" w="7977">
                  <a:moveTo>
                    <a:pt x="3979" y="0"/>
                  </a:moveTo>
                  <a:lnTo>
                    <a:pt x="0" y="3783"/>
                  </a:lnTo>
                  <a:lnTo>
                    <a:pt x="0" y="7726"/>
                  </a:lnTo>
                  <a:lnTo>
                    <a:pt x="3176" y="7726"/>
                  </a:lnTo>
                  <a:lnTo>
                    <a:pt x="3176" y="4407"/>
                  </a:lnTo>
                  <a:lnTo>
                    <a:pt x="4782" y="4407"/>
                  </a:lnTo>
                  <a:lnTo>
                    <a:pt x="4782" y="7726"/>
                  </a:lnTo>
                  <a:lnTo>
                    <a:pt x="7976" y="7726"/>
                  </a:lnTo>
                  <a:lnTo>
                    <a:pt x="7976" y="3783"/>
                  </a:lnTo>
                  <a:lnTo>
                    <a:pt x="3979"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76" name="Google Shape;5076;p48"/>
          <p:cNvSpPr/>
          <p:nvPr/>
        </p:nvSpPr>
        <p:spPr>
          <a:xfrm>
            <a:off x="4138834" y="5830310"/>
            <a:ext cx="386850" cy="190371"/>
          </a:xfrm>
          <a:custGeom>
            <a:rect b="b" l="l" r="r" t="t"/>
            <a:pathLst>
              <a:path extrusionOk="0" h="5586" w="11705">
                <a:moveTo>
                  <a:pt x="1588" y="1999"/>
                </a:moveTo>
                <a:cubicBezTo>
                  <a:pt x="2034" y="1999"/>
                  <a:pt x="2391" y="2356"/>
                  <a:pt x="2391" y="2784"/>
                </a:cubicBezTo>
                <a:cubicBezTo>
                  <a:pt x="2391" y="3230"/>
                  <a:pt x="2034" y="3587"/>
                  <a:pt x="1588" y="3587"/>
                </a:cubicBezTo>
                <a:cubicBezTo>
                  <a:pt x="1160" y="3587"/>
                  <a:pt x="803" y="3230"/>
                  <a:pt x="803" y="2784"/>
                </a:cubicBezTo>
                <a:cubicBezTo>
                  <a:pt x="803" y="2356"/>
                  <a:pt x="1160" y="1999"/>
                  <a:pt x="1588" y="1999"/>
                </a:cubicBezTo>
                <a:close/>
                <a:moveTo>
                  <a:pt x="2784" y="0"/>
                </a:moveTo>
                <a:cubicBezTo>
                  <a:pt x="1249" y="0"/>
                  <a:pt x="0" y="1249"/>
                  <a:pt x="0" y="2784"/>
                </a:cubicBezTo>
                <a:cubicBezTo>
                  <a:pt x="0" y="4336"/>
                  <a:pt x="1249" y="5585"/>
                  <a:pt x="2784" y="5585"/>
                </a:cubicBezTo>
                <a:cubicBezTo>
                  <a:pt x="3854" y="5585"/>
                  <a:pt x="4782" y="4996"/>
                  <a:pt x="5246" y="4122"/>
                </a:cubicBezTo>
                <a:lnTo>
                  <a:pt x="6120" y="4122"/>
                </a:lnTo>
                <a:lnTo>
                  <a:pt x="6638" y="3587"/>
                </a:lnTo>
                <a:lnTo>
                  <a:pt x="7173" y="4122"/>
                </a:lnTo>
                <a:lnTo>
                  <a:pt x="8047" y="3248"/>
                </a:lnTo>
                <a:lnTo>
                  <a:pt x="8904" y="4122"/>
                </a:lnTo>
                <a:lnTo>
                  <a:pt x="9778" y="3248"/>
                </a:lnTo>
                <a:lnTo>
                  <a:pt x="10634" y="4122"/>
                </a:lnTo>
                <a:lnTo>
                  <a:pt x="11705" y="2784"/>
                </a:lnTo>
                <a:lnTo>
                  <a:pt x="10634" y="1463"/>
                </a:lnTo>
                <a:lnTo>
                  <a:pt x="5246" y="1463"/>
                </a:lnTo>
                <a:cubicBezTo>
                  <a:pt x="4782" y="589"/>
                  <a:pt x="3854" y="0"/>
                  <a:pt x="278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77" name="Google Shape;5077;p48"/>
          <p:cNvGrpSpPr/>
          <p:nvPr/>
        </p:nvGrpSpPr>
        <p:grpSpPr>
          <a:xfrm>
            <a:off x="4742307" y="5724791"/>
            <a:ext cx="352082" cy="363054"/>
            <a:chOff x="6435300" y="1095300"/>
            <a:chExt cx="266325" cy="266325"/>
          </a:xfrm>
        </p:grpSpPr>
        <p:sp>
          <p:nvSpPr>
            <p:cNvPr id="5078" name="Google Shape;5078;p48"/>
            <p:cNvSpPr/>
            <p:nvPr/>
          </p:nvSpPr>
          <p:spPr>
            <a:xfrm>
              <a:off x="6444225" y="1095300"/>
              <a:ext cx="247150" cy="266325"/>
            </a:xfrm>
            <a:custGeom>
              <a:rect b="b" l="l" r="r" t="t"/>
              <a:pathLst>
                <a:path extrusionOk="0" h="10653" w="9886">
                  <a:moveTo>
                    <a:pt x="4961" y="1607"/>
                  </a:moveTo>
                  <a:cubicBezTo>
                    <a:pt x="5122" y="1607"/>
                    <a:pt x="5229" y="1731"/>
                    <a:pt x="5229" y="1856"/>
                  </a:cubicBezTo>
                  <a:cubicBezTo>
                    <a:pt x="5229" y="2017"/>
                    <a:pt x="5122" y="2124"/>
                    <a:pt x="4961" y="2124"/>
                  </a:cubicBezTo>
                  <a:cubicBezTo>
                    <a:pt x="4818" y="2124"/>
                    <a:pt x="4693" y="2017"/>
                    <a:pt x="4693" y="1856"/>
                  </a:cubicBezTo>
                  <a:cubicBezTo>
                    <a:pt x="4693" y="1731"/>
                    <a:pt x="4818" y="1607"/>
                    <a:pt x="4961" y="1607"/>
                  </a:cubicBezTo>
                  <a:close/>
                  <a:moveTo>
                    <a:pt x="4961" y="1"/>
                  </a:moveTo>
                  <a:cubicBezTo>
                    <a:pt x="4747" y="1"/>
                    <a:pt x="4568" y="179"/>
                    <a:pt x="4568" y="393"/>
                  </a:cubicBezTo>
                  <a:lnTo>
                    <a:pt x="4568" y="1178"/>
                  </a:lnTo>
                  <a:cubicBezTo>
                    <a:pt x="4444" y="1232"/>
                    <a:pt x="4337" y="1357"/>
                    <a:pt x="4265" y="1464"/>
                  </a:cubicBezTo>
                  <a:lnTo>
                    <a:pt x="839" y="1464"/>
                  </a:lnTo>
                  <a:cubicBezTo>
                    <a:pt x="607" y="1464"/>
                    <a:pt x="429" y="1642"/>
                    <a:pt x="429" y="1856"/>
                  </a:cubicBezTo>
                  <a:cubicBezTo>
                    <a:pt x="429" y="2053"/>
                    <a:pt x="572" y="2231"/>
                    <a:pt x="768" y="2249"/>
                  </a:cubicBezTo>
                  <a:lnTo>
                    <a:pt x="1" y="6121"/>
                  </a:lnTo>
                  <a:lnTo>
                    <a:pt x="554" y="6121"/>
                  </a:lnTo>
                  <a:lnTo>
                    <a:pt x="1143" y="3087"/>
                  </a:lnTo>
                  <a:lnTo>
                    <a:pt x="1892" y="6121"/>
                  </a:lnTo>
                  <a:lnTo>
                    <a:pt x="2427" y="6121"/>
                  </a:lnTo>
                  <a:lnTo>
                    <a:pt x="1464" y="2267"/>
                  </a:lnTo>
                  <a:lnTo>
                    <a:pt x="4265" y="2267"/>
                  </a:lnTo>
                  <a:cubicBezTo>
                    <a:pt x="4337" y="2392"/>
                    <a:pt x="4426" y="2499"/>
                    <a:pt x="4551" y="2570"/>
                  </a:cubicBezTo>
                  <a:lnTo>
                    <a:pt x="4551" y="9315"/>
                  </a:lnTo>
                  <a:lnTo>
                    <a:pt x="3623" y="9315"/>
                  </a:lnTo>
                  <a:cubicBezTo>
                    <a:pt x="3480" y="9315"/>
                    <a:pt x="3355" y="9439"/>
                    <a:pt x="3355" y="9582"/>
                  </a:cubicBezTo>
                  <a:lnTo>
                    <a:pt x="3355" y="9850"/>
                  </a:lnTo>
                  <a:lnTo>
                    <a:pt x="1767" y="9850"/>
                  </a:lnTo>
                  <a:lnTo>
                    <a:pt x="1767" y="10653"/>
                  </a:lnTo>
                  <a:lnTo>
                    <a:pt x="8155" y="10653"/>
                  </a:lnTo>
                  <a:lnTo>
                    <a:pt x="8155" y="9850"/>
                  </a:lnTo>
                  <a:lnTo>
                    <a:pt x="6567" y="9850"/>
                  </a:lnTo>
                  <a:lnTo>
                    <a:pt x="6567" y="9582"/>
                  </a:lnTo>
                  <a:cubicBezTo>
                    <a:pt x="6567" y="9439"/>
                    <a:pt x="6442" y="9315"/>
                    <a:pt x="6299" y="9315"/>
                  </a:cubicBezTo>
                  <a:lnTo>
                    <a:pt x="5354" y="9315"/>
                  </a:lnTo>
                  <a:lnTo>
                    <a:pt x="5354" y="2570"/>
                  </a:lnTo>
                  <a:cubicBezTo>
                    <a:pt x="5478" y="2499"/>
                    <a:pt x="5603" y="2392"/>
                    <a:pt x="5657" y="2267"/>
                  </a:cubicBezTo>
                  <a:lnTo>
                    <a:pt x="8208" y="2267"/>
                  </a:lnTo>
                  <a:lnTo>
                    <a:pt x="7459" y="6121"/>
                  </a:lnTo>
                  <a:lnTo>
                    <a:pt x="8012" y="6121"/>
                  </a:lnTo>
                  <a:lnTo>
                    <a:pt x="8601" y="3087"/>
                  </a:lnTo>
                  <a:lnTo>
                    <a:pt x="9350" y="6121"/>
                  </a:lnTo>
                  <a:lnTo>
                    <a:pt x="9886" y="6121"/>
                  </a:lnTo>
                  <a:lnTo>
                    <a:pt x="8922" y="2267"/>
                  </a:lnTo>
                  <a:lnTo>
                    <a:pt x="9083" y="2267"/>
                  </a:lnTo>
                  <a:cubicBezTo>
                    <a:pt x="9315" y="2267"/>
                    <a:pt x="9493" y="2088"/>
                    <a:pt x="9493" y="1856"/>
                  </a:cubicBezTo>
                  <a:cubicBezTo>
                    <a:pt x="9493" y="1642"/>
                    <a:pt x="9315" y="1464"/>
                    <a:pt x="9083" y="1464"/>
                  </a:cubicBezTo>
                  <a:lnTo>
                    <a:pt x="5657" y="1464"/>
                  </a:lnTo>
                  <a:cubicBezTo>
                    <a:pt x="5603" y="1357"/>
                    <a:pt x="5478" y="1232"/>
                    <a:pt x="5354" y="1178"/>
                  </a:cubicBezTo>
                  <a:lnTo>
                    <a:pt x="5354" y="393"/>
                  </a:lnTo>
                  <a:cubicBezTo>
                    <a:pt x="5354" y="179"/>
                    <a:pt x="5193" y="1"/>
                    <a:pt x="496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79" name="Google Shape;5079;p48"/>
            <p:cNvSpPr/>
            <p:nvPr/>
          </p:nvSpPr>
          <p:spPr>
            <a:xfrm>
              <a:off x="6435300" y="1258125"/>
              <a:ext cx="79875" cy="20100"/>
            </a:xfrm>
            <a:custGeom>
              <a:rect b="b" l="l" r="r" t="t"/>
              <a:pathLst>
                <a:path extrusionOk="0" h="804" w="3195">
                  <a:moveTo>
                    <a:pt x="1" y="0"/>
                  </a:moveTo>
                  <a:cubicBezTo>
                    <a:pt x="1" y="446"/>
                    <a:pt x="715" y="803"/>
                    <a:pt x="1589" y="803"/>
                  </a:cubicBezTo>
                  <a:cubicBezTo>
                    <a:pt x="2481" y="803"/>
                    <a:pt x="3195" y="446"/>
                    <a:pt x="3195"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0" name="Google Shape;5080;p48"/>
            <p:cNvSpPr/>
            <p:nvPr/>
          </p:nvSpPr>
          <p:spPr>
            <a:xfrm>
              <a:off x="6621325" y="1258125"/>
              <a:ext cx="80300" cy="20100"/>
            </a:xfrm>
            <a:custGeom>
              <a:rect b="b" l="l" r="r" t="t"/>
              <a:pathLst>
                <a:path extrusionOk="0" h="804" w="3212">
                  <a:moveTo>
                    <a:pt x="0" y="0"/>
                  </a:moveTo>
                  <a:cubicBezTo>
                    <a:pt x="0" y="446"/>
                    <a:pt x="732" y="803"/>
                    <a:pt x="1606" y="803"/>
                  </a:cubicBezTo>
                  <a:cubicBezTo>
                    <a:pt x="2480" y="803"/>
                    <a:pt x="3212" y="446"/>
                    <a:pt x="3212"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81" name="Google Shape;5081;p48"/>
          <p:cNvSpPr/>
          <p:nvPr/>
        </p:nvSpPr>
        <p:spPr>
          <a:xfrm>
            <a:off x="5306157" y="5738979"/>
            <a:ext cx="246520" cy="331428"/>
          </a:xfrm>
          <a:custGeom>
            <a:rect b="b" l="l" r="r" t="t"/>
            <a:pathLst>
              <a:path extrusionOk="0" h="9725" w="7459">
                <a:moveTo>
                  <a:pt x="3729" y="804"/>
                </a:moveTo>
                <a:cubicBezTo>
                  <a:pt x="4835" y="804"/>
                  <a:pt x="5728" y="1696"/>
                  <a:pt x="5728" y="2802"/>
                </a:cubicBezTo>
                <a:lnTo>
                  <a:pt x="5728" y="4283"/>
                </a:lnTo>
                <a:lnTo>
                  <a:pt x="3729" y="4122"/>
                </a:lnTo>
                <a:lnTo>
                  <a:pt x="1731" y="4283"/>
                </a:lnTo>
                <a:lnTo>
                  <a:pt x="1731" y="2802"/>
                </a:lnTo>
                <a:cubicBezTo>
                  <a:pt x="1731" y="1696"/>
                  <a:pt x="2641" y="804"/>
                  <a:pt x="3729" y="804"/>
                </a:cubicBezTo>
                <a:close/>
                <a:moveTo>
                  <a:pt x="3729" y="6121"/>
                </a:moveTo>
                <a:cubicBezTo>
                  <a:pt x="4175" y="6121"/>
                  <a:pt x="4532" y="6495"/>
                  <a:pt x="4532" y="6924"/>
                </a:cubicBezTo>
                <a:cubicBezTo>
                  <a:pt x="4532" y="7263"/>
                  <a:pt x="4300" y="7566"/>
                  <a:pt x="3997" y="7691"/>
                </a:cubicBezTo>
                <a:lnTo>
                  <a:pt x="3997" y="8387"/>
                </a:lnTo>
                <a:lnTo>
                  <a:pt x="3462" y="8387"/>
                </a:lnTo>
                <a:lnTo>
                  <a:pt x="3462" y="7691"/>
                </a:lnTo>
                <a:cubicBezTo>
                  <a:pt x="3158" y="7584"/>
                  <a:pt x="2926" y="7280"/>
                  <a:pt x="2926" y="6924"/>
                </a:cubicBezTo>
                <a:cubicBezTo>
                  <a:pt x="2926" y="6495"/>
                  <a:pt x="3301" y="6121"/>
                  <a:pt x="3729" y="6121"/>
                </a:cubicBezTo>
                <a:close/>
                <a:moveTo>
                  <a:pt x="3729" y="1"/>
                </a:moveTo>
                <a:cubicBezTo>
                  <a:pt x="2195" y="1"/>
                  <a:pt x="928" y="1267"/>
                  <a:pt x="928" y="2802"/>
                </a:cubicBezTo>
                <a:lnTo>
                  <a:pt x="928" y="4336"/>
                </a:lnTo>
                <a:lnTo>
                  <a:pt x="0" y="4390"/>
                </a:lnTo>
                <a:lnTo>
                  <a:pt x="0" y="9457"/>
                </a:lnTo>
                <a:lnTo>
                  <a:pt x="3729" y="9725"/>
                </a:lnTo>
                <a:lnTo>
                  <a:pt x="7458" y="9457"/>
                </a:lnTo>
                <a:lnTo>
                  <a:pt x="7458" y="4390"/>
                </a:lnTo>
                <a:lnTo>
                  <a:pt x="6530" y="4336"/>
                </a:lnTo>
                <a:lnTo>
                  <a:pt x="6530" y="2802"/>
                </a:lnTo>
                <a:cubicBezTo>
                  <a:pt x="6530" y="1267"/>
                  <a:pt x="5281" y="1"/>
                  <a:pt x="372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5082" name="Google Shape;5082;p48"/>
          <p:cNvSpPr/>
          <p:nvPr/>
        </p:nvSpPr>
        <p:spPr>
          <a:xfrm>
            <a:off x="5766907" y="5710672"/>
            <a:ext cx="312554" cy="308935"/>
          </a:xfrm>
          <a:custGeom>
            <a:rect b="b" l="l" r="r" t="t"/>
            <a:pathLst>
              <a:path extrusionOk="0" h="9065" w="9457">
                <a:moveTo>
                  <a:pt x="9457" y="1"/>
                </a:moveTo>
                <a:cubicBezTo>
                  <a:pt x="9456" y="1"/>
                  <a:pt x="6537" y="806"/>
                  <a:pt x="4571" y="806"/>
                </a:cubicBezTo>
                <a:cubicBezTo>
                  <a:pt x="4509" y="806"/>
                  <a:pt x="4449" y="805"/>
                  <a:pt x="4389" y="804"/>
                </a:cubicBezTo>
                <a:cubicBezTo>
                  <a:pt x="2337" y="804"/>
                  <a:pt x="660" y="2463"/>
                  <a:pt x="660" y="4515"/>
                </a:cubicBezTo>
                <a:cubicBezTo>
                  <a:pt x="660" y="5175"/>
                  <a:pt x="839" y="5782"/>
                  <a:pt x="1124" y="6317"/>
                </a:cubicBezTo>
                <a:cubicBezTo>
                  <a:pt x="1410" y="6032"/>
                  <a:pt x="1731" y="5728"/>
                  <a:pt x="2052" y="5425"/>
                </a:cubicBezTo>
                <a:cubicBezTo>
                  <a:pt x="2891" y="4622"/>
                  <a:pt x="3872" y="3837"/>
                  <a:pt x="4693" y="3248"/>
                </a:cubicBezTo>
                <a:cubicBezTo>
                  <a:pt x="4764" y="3212"/>
                  <a:pt x="4818" y="3177"/>
                  <a:pt x="4871" y="3177"/>
                </a:cubicBezTo>
                <a:cubicBezTo>
                  <a:pt x="5032" y="3177"/>
                  <a:pt x="5139" y="3302"/>
                  <a:pt x="5139" y="3444"/>
                </a:cubicBezTo>
                <a:cubicBezTo>
                  <a:pt x="5139" y="3534"/>
                  <a:pt x="5103" y="3605"/>
                  <a:pt x="5032" y="3658"/>
                </a:cubicBezTo>
                <a:cubicBezTo>
                  <a:pt x="3854" y="4515"/>
                  <a:pt x="2284" y="5817"/>
                  <a:pt x="1213" y="7031"/>
                </a:cubicBezTo>
                <a:cubicBezTo>
                  <a:pt x="1213" y="7031"/>
                  <a:pt x="1071" y="7173"/>
                  <a:pt x="999" y="7263"/>
                </a:cubicBezTo>
                <a:cubicBezTo>
                  <a:pt x="393" y="7976"/>
                  <a:pt x="0" y="8619"/>
                  <a:pt x="0" y="9065"/>
                </a:cubicBezTo>
                <a:lnTo>
                  <a:pt x="803" y="9065"/>
                </a:lnTo>
                <a:cubicBezTo>
                  <a:pt x="803" y="8761"/>
                  <a:pt x="1267" y="8137"/>
                  <a:pt x="1981" y="7370"/>
                </a:cubicBezTo>
                <a:cubicBezTo>
                  <a:pt x="2623" y="7923"/>
                  <a:pt x="3462" y="8262"/>
                  <a:pt x="4389" y="8262"/>
                </a:cubicBezTo>
                <a:cubicBezTo>
                  <a:pt x="5067" y="8262"/>
                  <a:pt x="5692" y="8083"/>
                  <a:pt x="6245" y="7780"/>
                </a:cubicBezTo>
                <a:cubicBezTo>
                  <a:pt x="9100" y="6192"/>
                  <a:pt x="9457" y="3266"/>
                  <a:pt x="9457"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83" name="Google Shape;5083;p48"/>
          <p:cNvGrpSpPr/>
          <p:nvPr/>
        </p:nvGrpSpPr>
        <p:grpSpPr>
          <a:xfrm>
            <a:off x="6295376" y="5719855"/>
            <a:ext cx="301350" cy="363054"/>
            <a:chOff x="4506525" y="1060950"/>
            <a:chExt cx="227950" cy="266325"/>
          </a:xfrm>
        </p:grpSpPr>
        <p:sp>
          <p:nvSpPr>
            <p:cNvPr id="5084" name="Google Shape;5084;p48"/>
            <p:cNvSpPr/>
            <p:nvPr/>
          </p:nvSpPr>
          <p:spPr>
            <a:xfrm>
              <a:off x="4603750"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5" name="Google Shape;5085;p48"/>
            <p:cNvSpPr/>
            <p:nvPr/>
          </p:nvSpPr>
          <p:spPr>
            <a:xfrm>
              <a:off x="4623825"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6" name="Google Shape;5086;p48"/>
            <p:cNvSpPr/>
            <p:nvPr/>
          </p:nvSpPr>
          <p:spPr>
            <a:xfrm>
              <a:off x="4613575" y="1220650"/>
              <a:ext cx="13400" cy="13400"/>
            </a:xfrm>
            <a:custGeom>
              <a:rect b="b" l="l" r="r" t="t"/>
              <a:pathLst>
                <a:path extrusionOk="0" h="536" w="536">
                  <a:moveTo>
                    <a:pt x="268" y="0"/>
                  </a:moveTo>
                  <a:cubicBezTo>
                    <a:pt x="125" y="0"/>
                    <a:pt x="1" y="125"/>
                    <a:pt x="1" y="268"/>
                  </a:cubicBezTo>
                  <a:cubicBezTo>
                    <a:pt x="1" y="411"/>
                    <a:pt x="125" y="536"/>
                    <a:pt x="268" y="536"/>
                  </a:cubicBezTo>
                  <a:cubicBezTo>
                    <a:pt x="429" y="536"/>
                    <a:pt x="536" y="411"/>
                    <a:pt x="536" y="268"/>
                  </a:cubicBezTo>
                  <a:cubicBezTo>
                    <a:pt x="536" y="125"/>
                    <a:pt x="429"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7" name="Google Shape;5087;p48"/>
            <p:cNvSpPr/>
            <p:nvPr/>
          </p:nvSpPr>
          <p:spPr>
            <a:xfrm>
              <a:off x="4613575" y="1247425"/>
              <a:ext cx="13400" cy="12950"/>
            </a:xfrm>
            <a:custGeom>
              <a:rect b="b" l="l" r="r" t="t"/>
              <a:pathLst>
                <a:path extrusionOk="0" h="518" w="536">
                  <a:moveTo>
                    <a:pt x="268" y="0"/>
                  </a:moveTo>
                  <a:cubicBezTo>
                    <a:pt x="125" y="0"/>
                    <a:pt x="1" y="125"/>
                    <a:pt x="1" y="268"/>
                  </a:cubicBezTo>
                  <a:cubicBezTo>
                    <a:pt x="1" y="410"/>
                    <a:pt x="125" y="517"/>
                    <a:pt x="268" y="517"/>
                  </a:cubicBezTo>
                  <a:cubicBezTo>
                    <a:pt x="429" y="517"/>
                    <a:pt x="536" y="410"/>
                    <a:pt x="536" y="268"/>
                  </a:cubicBezTo>
                  <a:cubicBezTo>
                    <a:pt x="536" y="125"/>
                    <a:pt x="429" y="0"/>
                    <a:pt x="26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8" name="Google Shape;5088;p48"/>
            <p:cNvSpPr/>
            <p:nvPr/>
          </p:nvSpPr>
          <p:spPr>
            <a:xfrm>
              <a:off x="4613575" y="1270600"/>
              <a:ext cx="13400" cy="13425"/>
            </a:xfrm>
            <a:custGeom>
              <a:rect b="b" l="l" r="r" t="t"/>
              <a:pathLst>
                <a:path extrusionOk="0" h="537" w="536">
                  <a:moveTo>
                    <a:pt x="268" y="1"/>
                  </a:moveTo>
                  <a:cubicBezTo>
                    <a:pt x="125" y="1"/>
                    <a:pt x="1" y="126"/>
                    <a:pt x="1" y="269"/>
                  </a:cubicBezTo>
                  <a:cubicBezTo>
                    <a:pt x="1" y="411"/>
                    <a:pt x="125" y="536"/>
                    <a:pt x="268" y="536"/>
                  </a:cubicBezTo>
                  <a:cubicBezTo>
                    <a:pt x="429" y="536"/>
                    <a:pt x="536" y="411"/>
                    <a:pt x="536" y="269"/>
                  </a:cubicBezTo>
                  <a:cubicBezTo>
                    <a:pt x="536" y="126"/>
                    <a:pt x="429" y="1"/>
                    <a:pt x="2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89" name="Google Shape;5089;p48"/>
            <p:cNvSpPr/>
            <p:nvPr/>
          </p:nvSpPr>
          <p:spPr>
            <a:xfrm>
              <a:off x="4506525" y="1060950"/>
              <a:ext cx="227950" cy="266325"/>
            </a:xfrm>
            <a:custGeom>
              <a:rect b="b" l="l" r="r" t="t"/>
              <a:pathLst>
                <a:path extrusionOk="0" h="10653" w="9118">
                  <a:moveTo>
                    <a:pt x="5300" y="2927"/>
                  </a:moveTo>
                  <a:cubicBezTo>
                    <a:pt x="5567" y="3159"/>
                    <a:pt x="5746" y="3498"/>
                    <a:pt x="5746" y="3855"/>
                  </a:cubicBezTo>
                  <a:cubicBezTo>
                    <a:pt x="5746" y="4533"/>
                    <a:pt x="5228" y="5050"/>
                    <a:pt x="4550" y="5050"/>
                  </a:cubicBezTo>
                  <a:cubicBezTo>
                    <a:pt x="3890" y="5050"/>
                    <a:pt x="3355" y="4533"/>
                    <a:pt x="3355" y="3855"/>
                  </a:cubicBezTo>
                  <a:cubicBezTo>
                    <a:pt x="3355" y="3498"/>
                    <a:pt x="3533" y="3159"/>
                    <a:pt x="3819" y="2927"/>
                  </a:cubicBezTo>
                  <a:close/>
                  <a:moveTo>
                    <a:pt x="5585" y="5586"/>
                  </a:moveTo>
                  <a:cubicBezTo>
                    <a:pt x="6317" y="5960"/>
                    <a:pt x="6816" y="6710"/>
                    <a:pt x="6816" y="7584"/>
                  </a:cubicBezTo>
                  <a:cubicBezTo>
                    <a:pt x="6816" y="8833"/>
                    <a:pt x="5817" y="9850"/>
                    <a:pt x="4550" y="9850"/>
                  </a:cubicBezTo>
                  <a:cubicBezTo>
                    <a:pt x="3301" y="9850"/>
                    <a:pt x="2284" y="8833"/>
                    <a:pt x="2284" y="7584"/>
                  </a:cubicBezTo>
                  <a:cubicBezTo>
                    <a:pt x="2284" y="6710"/>
                    <a:pt x="2802" y="5960"/>
                    <a:pt x="3533" y="5586"/>
                  </a:cubicBezTo>
                  <a:cubicBezTo>
                    <a:pt x="3836" y="5764"/>
                    <a:pt x="4193" y="5853"/>
                    <a:pt x="4550" y="5853"/>
                  </a:cubicBezTo>
                  <a:cubicBezTo>
                    <a:pt x="4925" y="5853"/>
                    <a:pt x="5282" y="5764"/>
                    <a:pt x="5585" y="5586"/>
                  </a:cubicBezTo>
                  <a:close/>
                  <a:moveTo>
                    <a:pt x="3497" y="1"/>
                  </a:moveTo>
                  <a:cubicBezTo>
                    <a:pt x="3355" y="1"/>
                    <a:pt x="3230" y="126"/>
                    <a:pt x="3230" y="268"/>
                  </a:cubicBezTo>
                  <a:lnTo>
                    <a:pt x="3230" y="2124"/>
                  </a:lnTo>
                  <a:lnTo>
                    <a:pt x="2695" y="2124"/>
                  </a:lnTo>
                  <a:cubicBezTo>
                    <a:pt x="2463" y="2124"/>
                    <a:pt x="2284" y="2303"/>
                    <a:pt x="2284" y="2534"/>
                  </a:cubicBezTo>
                  <a:cubicBezTo>
                    <a:pt x="2284" y="2766"/>
                    <a:pt x="2463" y="2927"/>
                    <a:pt x="2695" y="2927"/>
                  </a:cubicBezTo>
                  <a:lnTo>
                    <a:pt x="2784" y="2927"/>
                  </a:lnTo>
                  <a:cubicBezTo>
                    <a:pt x="2641" y="3213"/>
                    <a:pt x="2552" y="3534"/>
                    <a:pt x="2552" y="3855"/>
                  </a:cubicBezTo>
                  <a:cubicBezTo>
                    <a:pt x="2552" y="4301"/>
                    <a:pt x="2695" y="4676"/>
                    <a:pt x="2926" y="5015"/>
                  </a:cubicBezTo>
                  <a:cubicBezTo>
                    <a:pt x="2677" y="5157"/>
                    <a:pt x="2463" y="5354"/>
                    <a:pt x="2266" y="5568"/>
                  </a:cubicBezTo>
                  <a:lnTo>
                    <a:pt x="1267" y="4872"/>
                  </a:lnTo>
                  <a:lnTo>
                    <a:pt x="500" y="3962"/>
                  </a:lnTo>
                  <a:cubicBezTo>
                    <a:pt x="453" y="3906"/>
                    <a:pt x="382" y="3879"/>
                    <a:pt x="310" y="3879"/>
                  </a:cubicBezTo>
                  <a:cubicBezTo>
                    <a:pt x="244" y="3879"/>
                    <a:pt x="176" y="3901"/>
                    <a:pt x="125" y="3944"/>
                  </a:cubicBezTo>
                  <a:cubicBezTo>
                    <a:pt x="18" y="4033"/>
                    <a:pt x="0" y="4212"/>
                    <a:pt x="90" y="4319"/>
                  </a:cubicBezTo>
                  <a:lnTo>
                    <a:pt x="696" y="5015"/>
                  </a:lnTo>
                  <a:lnTo>
                    <a:pt x="304" y="5247"/>
                  </a:lnTo>
                  <a:cubicBezTo>
                    <a:pt x="179" y="5318"/>
                    <a:pt x="125" y="5496"/>
                    <a:pt x="197" y="5603"/>
                  </a:cubicBezTo>
                  <a:cubicBezTo>
                    <a:pt x="268" y="5693"/>
                    <a:pt x="339" y="5746"/>
                    <a:pt x="429" y="5746"/>
                  </a:cubicBezTo>
                  <a:cubicBezTo>
                    <a:pt x="482" y="5746"/>
                    <a:pt x="536" y="5728"/>
                    <a:pt x="553" y="5693"/>
                  </a:cubicBezTo>
                  <a:lnTo>
                    <a:pt x="1089" y="5389"/>
                  </a:lnTo>
                  <a:lnTo>
                    <a:pt x="1945" y="6014"/>
                  </a:lnTo>
                  <a:cubicBezTo>
                    <a:pt x="1660" y="6460"/>
                    <a:pt x="1499" y="6995"/>
                    <a:pt x="1499" y="7584"/>
                  </a:cubicBezTo>
                  <a:cubicBezTo>
                    <a:pt x="1499" y="9279"/>
                    <a:pt x="2873" y="10653"/>
                    <a:pt x="4550" y="10653"/>
                  </a:cubicBezTo>
                  <a:cubicBezTo>
                    <a:pt x="6245" y="10653"/>
                    <a:pt x="7619" y="9279"/>
                    <a:pt x="7619" y="7584"/>
                  </a:cubicBezTo>
                  <a:cubicBezTo>
                    <a:pt x="7619" y="6995"/>
                    <a:pt x="7459" y="6460"/>
                    <a:pt x="7173" y="5978"/>
                  </a:cubicBezTo>
                  <a:lnTo>
                    <a:pt x="8029" y="5371"/>
                  </a:lnTo>
                  <a:lnTo>
                    <a:pt x="8547" y="5675"/>
                  </a:lnTo>
                  <a:cubicBezTo>
                    <a:pt x="8583" y="5693"/>
                    <a:pt x="8654" y="5710"/>
                    <a:pt x="8690" y="5710"/>
                  </a:cubicBezTo>
                  <a:cubicBezTo>
                    <a:pt x="8779" y="5710"/>
                    <a:pt x="8850" y="5675"/>
                    <a:pt x="8922" y="5586"/>
                  </a:cubicBezTo>
                  <a:cubicBezTo>
                    <a:pt x="8993" y="5461"/>
                    <a:pt x="8939" y="5282"/>
                    <a:pt x="8815" y="5229"/>
                  </a:cubicBezTo>
                  <a:lnTo>
                    <a:pt x="8422" y="4979"/>
                  </a:lnTo>
                  <a:lnTo>
                    <a:pt x="9011" y="4301"/>
                  </a:lnTo>
                  <a:cubicBezTo>
                    <a:pt x="9118" y="4194"/>
                    <a:pt x="9100" y="4033"/>
                    <a:pt x="8993" y="3926"/>
                  </a:cubicBezTo>
                  <a:cubicBezTo>
                    <a:pt x="8947" y="3888"/>
                    <a:pt x="8887" y="3869"/>
                    <a:pt x="8827" y="3869"/>
                  </a:cubicBezTo>
                  <a:cubicBezTo>
                    <a:pt x="8748" y="3869"/>
                    <a:pt x="8669" y="3901"/>
                    <a:pt x="8618" y="3962"/>
                  </a:cubicBezTo>
                  <a:lnTo>
                    <a:pt x="7851" y="4854"/>
                  </a:lnTo>
                  <a:lnTo>
                    <a:pt x="6852" y="5550"/>
                  </a:lnTo>
                  <a:cubicBezTo>
                    <a:pt x="6656" y="5336"/>
                    <a:pt x="6441" y="5157"/>
                    <a:pt x="6192" y="4997"/>
                  </a:cubicBezTo>
                  <a:cubicBezTo>
                    <a:pt x="6424" y="4676"/>
                    <a:pt x="6549" y="4301"/>
                    <a:pt x="6549" y="3855"/>
                  </a:cubicBezTo>
                  <a:cubicBezTo>
                    <a:pt x="6549" y="3534"/>
                    <a:pt x="6477" y="3213"/>
                    <a:pt x="6334" y="2927"/>
                  </a:cubicBezTo>
                  <a:lnTo>
                    <a:pt x="6424" y="2927"/>
                  </a:lnTo>
                  <a:cubicBezTo>
                    <a:pt x="6656" y="2927"/>
                    <a:pt x="6816" y="2766"/>
                    <a:pt x="6816" y="2534"/>
                  </a:cubicBezTo>
                  <a:cubicBezTo>
                    <a:pt x="6816" y="2303"/>
                    <a:pt x="6656" y="2124"/>
                    <a:pt x="6424" y="2124"/>
                  </a:cubicBezTo>
                  <a:lnTo>
                    <a:pt x="5888" y="2124"/>
                  </a:lnTo>
                  <a:lnTo>
                    <a:pt x="5888" y="268"/>
                  </a:lnTo>
                  <a:cubicBezTo>
                    <a:pt x="5888" y="126"/>
                    <a:pt x="5763" y="1"/>
                    <a:pt x="562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90" name="Google Shape;5090;p48"/>
            <p:cNvSpPr/>
            <p:nvPr/>
          </p:nvSpPr>
          <p:spPr>
            <a:xfrm>
              <a:off x="4613575" y="1160875"/>
              <a:ext cx="20100" cy="13400"/>
            </a:xfrm>
            <a:custGeom>
              <a:rect b="b" l="l" r="r" t="t"/>
              <a:pathLst>
                <a:path extrusionOk="0" h="536" w="804">
                  <a:moveTo>
                    <a:pt x="268" y="1"/>
                  </a:moveTo>
                  <a:cubicBezTo>
                    <a:pt x="125" y="1"/>
                    <a:pt x="1" y="125"/>
                    <a:pt x="1" y="268"/>
                  </a:cubicBezTo>
                  <a:cubicBezTo>
                    <a:pt x="1" y="411"/>
                    <a:pt x="125" y="536"/>
                    <a:pt x="268" y="536"/>
                  </a:cubicBezTo>
                  <a:cubicBezTo>
                    <a:pt x="340" y="536"/>
                    <a:pt x="375" y="518"/>
                    <a:pt x="411" y="500"/>
                  </a:cubicBezTo>
                  <a:lnTo>
                    <a:pt x="803" y="268"/>
                  </a:lnTo>
                  <a:lnTo>
                    <a:pt x="411" y="36"/>
                  </a:lnTo>
                  <a:cubicBezTo>
                    <a:pt x="375" y="18"/>
                    <a:pt x="340" y="1"/>
                    <a:pt x="26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91" name="Google Shape;5091;p48"/>
          <p:cNvSpPr/>
          <p:nvPr/>
        </p:nvSpPr>
        <p:spPr>
          <a:xfrm>
            <a:off x="6754423" y="5843143"/>
            <a:ext cx="386883" cy="126846"/>
          </a:xfrm>
          <a:custGeom>
            <a:rect b="b" l="l" r="r" t="t"/>
            <a:pathLst>
              <a:path extrusionOk="0" h="3722" w="11706">
                <a:moveTo>
                  <a:pt x="2548" y="1"/>
                </a:moveTo>
                <a:cubicBezTo>
                  <a:pt x="1782" y="1"/>
                  <a:pt x="1045" y="94"/>
                  <a:pt x="393" y="224"/>
                </a:cubicBezTo>
                <a:cubicBezTo>
                  <a:pt x="197" y="260"/>
                  <a:pt x="1" y="403"/>
                  <a:pt x="1" y="617"/>
                </a:cubicBezTo>
                <a:cubicBezTo>
                  <a:pt x="1" y="849"/>
                  <a:pt x="179" y="1027"/>
                  <a:pt x="393" y="1027"/>
                </a:cubicBezTo>
                <a:cubicBezTo>
                  <a:pt x="393" y="1027"/>
                  <a:pt x="518" y="1562"/>
                  <a:pt x="715" y="2419"/>
                </a:cubicBezTo>
                <a:cubicBezTo>
                  <a:pt x="893" y="3275"/>
                  <a:pt x="1357" y="3721"/>
                  <a:pt x="2784" y="3721"/>
                </a:cubicBezTo>
                <a:cubicBezTo>
                  <a:pt x="3498" y="3721"/>
                  <a:pt x="4015" y="3686"/>
                  <a:pt x="4390" y="3311"/>
                </a:cubicBezTo>
                <a:cubicBezTo>
                  <a:pt x="4854" y="2847"/>
                  <a:pt x="5371" y="1580"/>
                  <a:pt x="5371" y="1580"/>
                </a:cubicBezTo>
                <a:cubicBezTo>
                  <a:pt x="5461" y="1402"/>
                  <a:pt x="5657" y="1295"/>
                  <a:pt x="5853" y="1295"/>
                </a:cubicBezTo>
                <a:cubicBezTo>
                  <a:pt x="6049" y="1295"/>
                  <a:pt x="6246" y="1402"/>
                  <a:pt x="6335" y="1580"/>
                </a:cubicBezTo>
                <a:cubicBezTo>
                  <a:pt x="6335" y="1580"/>
                  <a:pt x="6852" y="2847"/>
                  <a:pt x="7316" y="3311"/>
                </a:cubicBezTo>
                <a:cubicBezTo>
                  <a:pt x="7691" y="3686"/>
                  <a:pt x="8208" y="3721"/>
                  <a:pt x="8904" y="3721"/>
                </a:cubicBezTo>
                <a:cubicBezTo>
                  <a:pt x="10350" y="3721"/>
                  <a:pt x="10796" y="3293"/>
                  <a:pt x="10992" y="2419"/>
                </a:cubicBezTo>
                <a:cubicBezTo>
                  <a:pt x="11206" y="1545"/>
                  <a:pt x="11295" y="1027"/>
                  <a:pt x="11295" y="1027"/>
                </a:cubicBezTo>
                <a:cubicBezTo>
                  <a:pt x="11527" y="1027"/>
                  <a:pt x="11706" y="849"/>
                  <a:pt x="11706" y="635"/>
                </a:cubicBezTo>
                <a:cubicBezTo>
                  <a:pt x="11706" y="385"/>
                  <a:pt x="11509" y="260"/>
                  <a:pt x="11295" y="224"/>
                </a:cubicBezTo>
                <a:cubicBezTo>
                  <a:pt x="10652" y="94"/>
                  <a:pt x="9919" y="1"/>
                  <a:pt x="9156" y="1"/>
                </a:cubicBezTo>
                <a:cubicBezTo>
                  <a:pt x="8245" y="1"/>
                  <a:pt x="7291" y="133"/>
                  <a:pt x="6388" y="492"/>
                </a:cubicBezTo>
                <a:cubicBezTo>
                  <a:pt x="6219" y="545"/>
                  <a:pt x="6041" y="572"/>
                  <a:pt x="5860" y="572"/>
                </a:cubicBezTo>
                <a:cubicBezTo>
                  <a:pt x="5679" y="572"/>
                  <a:pt x="5496" y="545"/>
                  <a:pt x="5318" y="492"/>
                </a:cubicBezTo>
                <a:cubicBezTo>
                  <a:pt x="4416" y="133"/>
                  <a:pt x="3461" y="1"/>
                  <a:pt x="2548"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5092" name="Google Shape;5092;p48"/>
          <p:cNvSpPr/>
          <p:nvPr/>
        </p:nvSpPr>
        <p:spPr>
          <a:xfrm>
            <a:off x="7751141" y="5797503"/>
            <a:ext cx="307266" cy="358181"/>
          </a:xfrm>
          <a:custGeom>
            <a:rect b="b" l="l" r="r" t="t"/>
            <a:pathLst>
              <a:path extrusionOk="0" h="10510" w="9297">
                <a:moveTo>
                  <a:pt x="1731" y="1731"/>
                </a:moveTo>
                <a:lnTo>
                  <a:pt x="1731" y="3462"/>
                </a:lnTo>
                <a:cubicBezTo>
                  <a:pt x="1731" y="3926"/>
                  <a:pt x="1856" y="4354"/>
                  <a:pt x="2088" y="4729"/>
                </a:cubicBezTo>
                <a:cubicBezTo>
                  <a:pt x="2088" y="4747"/>
                  <a:pt x="2284" y="5032"/>
                  <a:pt x="2391" y="5121"/>
                </a:cubicBezTo>
                <a:cubicBezTo>
                  <a:pt x="2659" y="5425"/>
                  <a:pt x="2944" y="5692"/>
                  <a:pt x="3194" y="5942"/>
                </a:cubicBezTo>
                <a:cubicBezTo>
                  <a:pt x="2266" y="5835"/>
                  <a:pt x="1802" y="5532"/>
                  <a:pt x="1356" y="5050"/>
                </a:cubicBezTo>
                <a:cubicBezTo>
                  <a:pt x="768" y="4461"/>
                  <a:pt x="803" y="3801"/>
                  <a:pt x="803" y="3765"/>
                </a:cubicBezTo>
                <a:lnTo>
                  <a:pt x="803" y="1731"/>
                </a:lnTo>
                <a:close/>
                <a:moveTo>
                  <a:pt x="8493" y="1749"/>
                </a:moveTo>
                <a:lnTo>
                  <a:pt x="8493" y="3765"/>
                </a:lnTo>
                <a:cubicBezTo>
                  <a:pt x="8511" y="3801"/>
                  <a:pt x="8547" y="4461"/>
                  <a:pt x="7958" y="5050"/>
                </a:cubicBezTo>
                <a:cubicBezTo>
                  <a:pt x="7494" y="5532"/>
                  <a:pt x="7066" y="5853"/>
                  <a:pt x="6102" y="5960"/>
                </a:cubicBezTo>
                <a:cubicBezTo>
                  <a:pt x="6352" y="5692"/>
                  <a:pt x="6638" y="5443"/>
                  <a:pt x="6905" y="5139"/>
                </a:cubicBezTo>
                <a:cubicBezTo>
                  <a:pt x="7012" y="5032"/>
                  <a:pt x="7209" y="4765"/>
                  <a:pt x="7209" y="4747"/>
                </a:cubicBezTo>
                <a:cubicBezTo>
                  <a:pt x="7441" y="4372"/>
                  <a:pt x="7566" y="3944"/>
                  <a:pt x="7566" y="3480"/>
                </a:cubicBezTo>
                <a:lnTo>
                  <a:pt x="7566" y="1749"/>
                </a:lnTo>
                <a:close/>
                <a:moveTo>
                  <a:pt x="1731" y="1"/>
                </a:moveTo>
                <a:lnTo>
                  <a:pt x="1731" y="928"/>
                </a:lnTo>
                <a:lnTo>
                  <a:pt x="0" y="928"/>
                </a:lnTo>
                <a:lnTo>
                  <a:pt x="0" y="3712"/>
                </a:lnTo>
                <a:cubicBezTo>
                  <a:pt x="0" y="3855"/>
                  <a:pt x="0" y="4765"/>
                  <a:pt x="768" y="5585"/>
                </a:cubicBezTo>
                <a:cubicBezTo>
                  <a:pt x="1499" y="6353"/>
                  <a:pt x="2391" y="6763"/>
                  <a:pt x="3944" y="6781"/>
                </a:cubicBezTo>
                <a:cubicBezTo>
                  <a:pt x="4051" y="6977"/>
                  <a:pt x="4122" y="7209"/>
                  <a:pt x="4122" y="7441"/>
                </a:cubicBezTo>
                <a:lnTo>
                  <a:pt x="4122" y="9172"/>
                </a:lnTo>
                <a:lnTo>
                  <a:pt x="3462" y="9172"/>
                </a:lnTo>
                <a:cubicBezTo>
                  <a:pt x="3158" y="9172"/>
                  <a:pt x="2926" y="9422"/>
                  <a:pt x="2926" y="9707"/>
                </a:cubicBezTo>
                <a:lnTo>
                  <a:pt x="2266" y="9707"/>
                </a:lnTo>
                <a:cubicBezTo>
                  <a:pt x="1963" y="9707"/>
                  <a:pt x="1731" y="9957"/>
                  <a:pt x="1731" y="10242"/>
                </a:cubicBezTo>
                <a:lnTo>
                  <a:pt x="1731" y="10510"/>
                </a:lnTo>
                <a:lnTo>
                  <a:pt x="7583" y="10510"/>
                </a:lnTo>
                <a:lnTo>
                  <a:pt x="7583" y="10242"/>
                </a:lnTo>
                <a:cubicBezTo>
                  <a:pt x="7583" y="9957"/>
                  <a:pt x="7334" y="9707"/>
                  <a:pt x="7048" y="9707"/>
                </a:cubicBezTo>
                <a:lnTo>
                  <a:pt x="6370" y="9707"/>
                </a:lnTo>
                <a:cubicBezTo>
                  <a:pt x="6370" y="9422"/>
                  <a:pt x="6138" y="9172"/>
                  <a:pt x="5853" y="9172"/>
                </a:cubicBezTo>
                <a:lnTo>
                  <a:pt x="5175" y="9172"/>
                </a:lnTo>
                <a:lnTo>
                  <a:pt x="5175" y="7459"/>
                </a:lnTo>
                <a:cubicBezTo>
                  <a:pt x="5175" y="7227"/>
                  <a:pt x="5246" y="6995"/>
                  <a:pt x="5371" y="6781"/>
                </a:cubicBezTo>
                <a:cubicBezTo>
                  <a:pt x="6923" y="6763"/>
                  <a:pt x="7815" y="6353"/>
                  <a:pt x="8547" y="5585"/>
                </a:cubicBezTo>
                <a:cubicBezTo>
                  <a:pt x="9296" y="4800"/>
                  <a:pt x="9296" y="3855"/>
                  <a:pt x="9296" y="3730"/>
                </a:cubicBezTo>
                <a:lnTo>
                  <a:pt x="9296" y="928"/>
                </a:lnTo>
                <a:lnTo>
                  <a:pt x="7583" y="928"/>
                </a:lnTo>
                <a:lnTo>
                  <a:pt x="7583" y="1"/>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093" name="Google Shape;5093;p48"/>
          <p:cNvGrpSpPr/>
          <p:nvPr/>
        </p:nvGrpSpPr>
        <p:grpSpPr>
          <a:xfrm>
            <a:off x="7301010" y="5797711"/>
            <a:ext cx="251246" cy="356340"/>
            <a:chOff x="867500" y="3647700"/>
            <a:chExt cx="190050" cy="261400"/>
          </a:xfrm>
        </p:grpSpPr>
        <p:sp>
          <p:nvSpPr>
            <p:cNvPr id="5094" name="Google Shape;5094;p48"/>
            <p:cNvSpPr/>
            <p:nvPr/>
          </p:nvSpPr>
          <p:spPr>
            <a:xfrm>
              <a:off x="923275" y="3796225"/>
              <a:ext cx="78525" cy="78975"/>
            </a:xfrm>
            <a:custGeom>
              <a:rect b="b" l="l" r="r" t="t"/>
              <a:pathLst>
                <a:path extrusionOk="0" h="3159" w="3141">
                  <a:moveTo>
                    <a:pt x="1570" y="1"/>
                  </a:moveTo>
                  <a:cubicBezTo>
                    <a:pt x="696" y="1"/>
                    <a:pt x="0" y="715"/>
                    <a:pt x="0" y="1571"/>
                  </a:cubicBezTo>
                  <a:cubicBezTo>
                    <a:pt x="0" y="2445"/>
                    <a:pt x="696" y="3159"/>
                    <a:pt x="1570" y="3159"/>
                  </a:cubicBezTo>
                  <a:cubicBezTo>
                    <a:pt x="2427" y="3159"/>
                    <a:pt x="3141" y="2445"/>
                    <a:pt x="3141" y="1589"/>
                  </a:cubicBezTo>
                  <a:cubicBezTo>
                    <a:pt x="3141" y="715"/>
                    <a:pt x="2427" y="1"/>
                    <a:pt x="1570"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95" name="Google Shape;5095;p48"/>
            <p:cNvSpPr/>
            <p:nvPr/>
          </p:nvSpPr>
          <p:spPr>
            <a:xfrm>
              <a:off x="888925" y="3762775"/>
              <a:ext cx="146775" cy="146325"/>
            </a:xfrm>
            <a:custGeom>
              <a:rect b="b" l="l" r="r" t="t"/>
              <a:pathLst>
                <a:path extrusionOk="0" h="5853" w="5871">
                  <a:moveTo>
                    <a:pt x="2944" y="786"/>
                  </a:moveTo>
                  <a:cubicBezTo>
                    <a:pt x="4104" y="786"/>
                    <a:pt x="5068" y="1749"/>
                    <a:pt x="5068" y="2927"/>
                  </a:cubicBezTo>
                  <a:cubicBezTo>
                    <a:pt x="5068" y="4087"/>
                    <a:pt x="4104" y="5050"/>
                    <a:pt x="2944" y="5050"/>
                  </a:cubicBezTo>
                  <a:cubicBezTo>
                    <a:pt x="1767" y="5050"/>
                    <a:pt x="803" y="4087"/>
                    <a:pt x="803" y="2927"/>
                  </a:cubicBezTo>
                  <a:cubicBezTo>
                    <a:pt x="803" y="1749"/>
                    <a:pt x="1767" y="786"/>
                    <a:pt x="2944" y="786"/>
                  </a:cubicBezTo>
                  <a:close/>
                  <a:moveTo>
                    <a:pt x="2944" y="1"/>
                  </a:moveTo>
                  <a:cubicBezTo>
                    <a:pt x="1339" y="1"/>
                    <a:pt x="0" y="1321"/>
                    <a:pt x="0" y="2927"/>
                  </a:cubicBezTo>
                  <a:cubicBezTo>
                    <a:pt x="0" y="4533"/>
                    <a:pt x="1339" y="5853"/>
                    <a:pt x="2944" y="5853"/>
                  </a:cubicBezTo>
                  <a:cubicBezTo>
                    <a:pt x="4550" y="5853"/>
                    <a:pt x="5871" y="4533"/>
                    <a:pt x="5871" y="2927"/>
                  </a:cubicBezTo>
                  <a:cubicBezTo>
                    <a:pt x="5871" y="1321"/>
                    <a:pt x="4550" y="1"/>
                    <a:pt x="294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96" name="Google Shape;5096;p48"/>
            <p:cNvSpPr/>
            <p:nvPr/>
          </p:nvSpPr>
          <p:spPr>
            <a:xfrm>
              <a:off x="980375" y="3647700"/>
              <a:ext cx="77175" cy="120450"/>
            </a:xfrm>
            <a:custGeom>
              <a:rect b="b" l="l" r="r" t="t"/>
              <a:pathLst>
                <a:path extrusionOk="0" h="4818" w="3087">
                  <a:moveTo>
                    <a:pt x="1874" y="0"/>
                  </a:moveTo>
                  <a:lnTo>
                    <a:pt x="821" y="2266"/>
                  </a:lnTo>
                  <a:lnTo>
                    <a:pt x="0" y="4122"/>
                  </a:lnTo>
                  <a:cubicBezTo>
                    <a:pt x="535" y="4247"/>
                    <a:pt x="1035" y="4479"/>
                    <a:pt x="1445" y="4818"/>
                  </a:cubicBezTo>
                  <a:lnTo>
                    <a:pt x="3087" y="1106"/>
                  </a:lnTo>
                  <a:lnTo>
                    <a:pt x="2338"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97" name="Google Shape;5097;p48"/>
            <p:cNvSpPr/>
            <p:nvPr/>
          </p:nvSpPr>
          <p:spPr>
            <a:xfrm>
              <a:off x="867500" y="3647700"/>
              <a:ext cx="77200" cy="120450"/>
            </a:xfrm>
            <a:custGeom>
              <a:rect b="b" l="l" r="r" t="t"/>
              <a:pathLst>
                <a:path extrusionOk="0" h="4818" w="3088">
                  <a:moveTo>
                    <a:pt x="733" y="0"/>
                  </a:moveTo>
                  <a:lnTo>
                    <a:pt x="1" y="1106"/>
                  </a:lnTo>
                  <a:lnTo>
                    <a:pt x="1643" y="4818"/>
                  </a:lnTo>
                  <a:cubicBezTo>
                    <a:pt x="2053" y="4479"/>
                    <a:pt x="2552" y="4247"/>
                    <a:pt x="3088" y="4122"/>
                  </a:cubicBezTo>
                  <a:lnTo>
                    <a:pt x="2249" y="2266"/>
                  </a:lnTo>
                  <a:lnTo>
                    <a:pt x="1214"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098" name="Google Shape;5098;p48"/>
            <p:cNvSpPr/>
            <p:nvPr/>
          </p:nvSpPr>
          <p:spPr>
            <a:xfrm>
              <a:off x="912575" y="3647700"/>
              <a:ext cx="99925" cy="40175"/>
            </a:xfrm>
            <a:custGeom>
              <a:rect b="b" l="l" r="r" t="t"/>
              <a:pathLst>
                <a:path extrusionOk="0" h="1607" w="3997">
                  <a:moveTo>
                    <a:pt x="0" y="0"/>
                  </a:moveTo>
                  <a:lnTo>
                    <a:pt x="732" y="1606"/>
                  </a:lnTo>
                  <a:lnTo>
                    <a:pt x="3247" y="1606"/>
                  </a:lnTo>
                  <a:lnTo>
                    <a:pt x="3997" y="0"/>
                  </a:ln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5099" name="Google Shape;5099;p48"/>
          <p:cNvSpPr/>
          <p:nvPr/>
        </p:nvSpPr>
        <p:spPr>
          <a:xfrm>
            <a:off x="8257587" y="5764356"/>
            <a:ext cx="356775" cy="308356"/>
          </a:xfrm>
          <a:custGeom>
            <a:rect b="b" l="l" r="r" t="t"/>
            <a:pathLst>
              <a:path extrusionOk="0" h="9048" w="10795">
                <a:moveTo>
                  <a:pt x="6064" y="0"/>
                </a:moveTo>
                <a:cubicBezTo>
                  <a:pt x="5646" y="0"/>
                  <a:pt x="5264" y="142"/>
                  <a:pt x="4960" y="412"/>
                </a:cubicBezTo>
                <a:cubicBezTo>
                  <a:pt x="4681" y="230"/>
                  <a:pt x="4344" y="130"/>
                  <a:pt x="4011" y="130"/>
                </a:cubicBezTo>
                <a:cubicBezTo>
                  <a:pt x="3854" y="130"/>
                  <a:pt x="3699" y="152"/>
                  <a:pt x="3551" y="198"/>
                </a:cubicBezTo>
                <a:cubicBezTo>
                  <a:pt x="3087" y="341"/>
                  <a:pt x="2712" y="715"/>
                  <a:pt x="2534" y="1179"/>
                </a:cubicBezTo>
                <a:lnTo>
                  <a:pt x="2445" y="1179"/>
                </a:lnTo>
                <a:cubicBezTo>
                  <a:pt x="1552" y="1179"/>
                  <a:pt x="857" y="1875"/>
                  <a:pt x="839" y="2749"/>
                </a:cubicBezTo>
                <a:lnTo>
                  <a:pt x="839" y="2838"/>
                </a:lnTo>
                <a:cubicBezTo>
                  <a:pt x="303" y="3124"/>
                  <a:pt x="0" y="3695"/>
                  <a:pt x="36" y="4302"/>
                </a:cubicBezTo>
                <a:cubicBezTo>
                  <a:pt x="89" y="5140"/>
                  <a:pt x="839" y="5765"/>
                  <a:pt x="1695" y="5765"/>
                </a:cubicBezTo>
                <a:lnTo>
                  <a:pt x="3747" y="5765"/>
                </a:lnTo>
                <a:cubicBezTo>
                  <a:pt x="4639" y="5765"/>
                  <a:pt x="5353" y="6478"/>
                  <a:pt x="5371" y="7353"/>
                </a:cubicBezTo>
                <a:lnTo>
                  <a:pt x="5371" y="9048"/>
                </a:lnTo>
                <a:lnTo>
                  <a:pt x="6423" y="9048"/>
                </a:lnTo>
                <a:lnTo>
                  <a:pt x="6423" y="7852"/>
                </a:lnTo>
                <a:lnTo>
                  <a:pt x="6423" y="7692"/>
                </a:lnTo>
                <a:cubicBezTo>
                  <a:pt x="6423" y="7192"/>
                  <a:pt x="6406" y="6568"/>
                  <a:pt x="6745" y="6157"/>
                </a:cubicBezTo>
                <a:cubicBezTo>
                  <a:pt x="6959" y="5943"/>
                  <a:pt x="7209" y="5747"/>
                  <a:pt x="7458" y="5568"/>
                </a:cubicBezTo>
                <a:cubicBezTo>
                  <a:pt x="7655" y="5444"/>
                  <a:pt x="7833" y="5301"/>
                  <a:pt x="7976" y="5122"/>
                </a:cubicBezTo>
                <a:cubicBezTo>
                  <a:pt x="8047" y="5033"/>
                  <a:pt x="8119" y="4926"/>
                  <a:pt x="8154" y="4819"/>
                </a:cubicBezTo>
                <a:cubicBezTo>
                  <a:pt x="7945" y="4741"/>
                  <a:pt x="7736" y="4691"/>
                  <a:pt x="7520" y="4691"/>
                </a:cubicBezTo>
                <a:cubicBezTo>
                  <a:pt x="7441" y="4691"/>
                  <a:pt x="7361" y="4698"/>
                  <a:pt x="7280" y="4712"/>
                </a:cubicBezTo>
                <a:cubicBezTo>
                  <a:pt x="7269" y="4713"/>
                  <a:pt x="7259" y="4714"/>
                  <a:pt x="7249" y="4714"/>
                </a:cubicBezTo>
                <a:cubicBezTo>
                  <a:pt x="7119" y="4714"/>
                  <a:pt x="7010" y="4612"/>
                  <a:pt x="6977" y="4480"/>
                </a:cubicBezTo>
                <a:cubicBezTo>
                  <a:pt x="6959" y="4337"/>
                  <a:pt x="7048" y="4195"/>
                  <a:pt x="7209" y="4177"/>
                </a:cubicBezTo>
                <a:cubicBezTo>
                  <a:pt x="7313" y="4161"/>
                  <a:pt x="7417" y="4153"/>
                  <a:pt x="7521" y="4153"/>
                </a:cubicBezTo>
                <a:cubicBezTo>
                  <a:pt x="7773" y="4153"/>
                  <a:pt x="8026" y="4200"/>
                  <a:pt x="8279" y="4302"/>
                </a:cubicBezTo>
                <a:cubicBezTo>
                  <a:pt x="8279" y="4248"/>
                  <a:pt x="8279" y="4230"/>
                  <a:pt x="8279" y="4195"/>
                </a:cubicBezTo>
                <a:cubicBezTo>
                  <a:pt x="8297" y="3980"/>
                  <a:pt x="8279" y="3766"/>
                  <a:pt x="8208" y="3570"/>
                </a:cubicBezTo>
                <a:cubicBezTo>
                  <a:pt x="8011" y="3088"/>
                  <a:pt x="7548" y="2874"/>
                  <a:pt x="7119" y="2696"/>
                </a:cubicBezTo>
                <a:cubicBezTo>
                  <a:pt x="7030" y="2678"/>
                  <a:pt x="6941" y="2642"/>
                  <a:pt x="6852" y="2624"/>
                </a:cubicBezTo>
                <a:lnTo>
                  <a:pt x="6762" y="2589"/>
                </a:lnTo>
                <a:lnTo>
                  <a:pt x="6745" y="2589"/>
                </a:lnTo>
                <a:cubicBezTo>
                  <a:pt x="6655" y="2607"/>
                  <a:pt x="6548" y="2642"/>
                  <a:pt x="6441" y="2678"/>
                </a:cubicBezTo>
                <a:lnTo>
                  <a:pt x="6316" y="2696"/>
                </a:lnTo>
                <a:lnTo>
                  <a:pt x="6191" y="2731"/>
                </a:lnTo>
                <a:cubicBezTo>
                  <a:pt x="5960" y="2999"/>
                  <a:pt x="5852" y="3338"/>
                  <a:pt x="5870" y="3695"/>
                </a:cubicBezTo>
                <a:cubicBezTo>
                  <a:pt x="5906" y="4052"/>
                  <a:pt x="6067" y="4373"/>
                  <a:pt x="6334" y="4605"/>
                </a:cubicBezTo>
                <a:cubicBezTo>
                  <a:pt x="6441" y="4694"/>
                  <a:pt x="6441" y="4855"/>
                  <a:pt x="6370" y="4962"/>
                </a:cubicBezTo>
                <a:cubicBezTo>
                  <a:pt x="6319" y="5023"/>
                  <a:pt x="6246" y="5055"/>
                  <a:pt x="6172" y="5055"/>
                </a:cubicBezTo>
                <a:cubicBezTo>
                  <a:pt x="6116" y="5055"/>
                  <a:pt x="6059" y="5036"/>
                  <a:pt x="6013" y="4997"/>
                </a:cubicBezTo>
                <a:cubicBezTo>
                  <a:pt x="5852" y="4855"/>
                  <a:pt x="5728" y="4694"/>
                  <a:pt x="5621" y="4498"/>
                </a:cubicBezTo>
                <a:lnTo>
                  <a:pt x="5585" y="4498"/>
                </a:lnTo>
                <a:cubicBezTo>
                  <a:pt x="5210" y="4444"/>
                  <a:pt x="4800" y="4373"/>
                  <a:pt x="4461" y="4141"/>
                </a:cubicBezTo>
                <a:cubicBezTo>
                  <a:pt x="4336" y="4070"/>
                  <a:pt x="4300" y="3909"/>
                  <a:pt x="4389" y="3784"/>
                </a:cubicBezTo>
                <a:cubicBezTo>
                  <a:pt x="4433" y="3707"/>
                  <a:pt x="4511" y="3671"/>
                  <a:pt x="4593" y="3671"/>
                </a:cubicBezTo>
                <a:cubicBezTo>
                  <a:pt x="4645" y="3671"/>
                  <a:pt x="4698" y="3685"/>
                  <a:pt x="4746" y="3713"/>
                </a:cubicBezTo>
                <a:cubicBezTo>
                  <a:pt x="4943" y="3838"/>
                  <a:pt x="5174" y="3909"/>
                  <a:pt x="5406" y="3927"/>
                </a:cubicBezTo>
                <a:cubicBezTo>
                  <a:pt x="5389" y="3873"/>
                  <a:pt x="5371" y="3802"/>
                  <a:pt x="5353" y="3731"/>
                </a:cubicBezTo>
                <a:cubicBezTo>
                  <a:pt x="5317" y="3427"/>
                  <a:pt x="5389" y="3124"/>
                  <a:pt x="5496" y="2856"/>
                </a:cubicBezTo>
                <a:lnTo>
                  <a:pt x="5496" y="2856"/>
                </a:lnTo>
                <a:cubicBezTo>
                  <a:pt x="5317" y="2892"/>
                  <a:pt x="5139" y="2910"/>
                  <a:pt x="4960" y="2910"/>
                </a:cubicBezTo>
                <a:cubicBezTo>
                  <a:pt x="4800" y="2910"/>
                  <a:pt x="4639" y="2892"/>
                  <a:pt x="4479" y="2856"/>
                </a:cubicBezTo>
                <a:cubicBezTo>
                  <a:pt x="4193" y="3213"/>
                  <a:pt x="3765" y="3481"/>
                  <a:pt x="3319" y="3588"/>
                </a:cubicBezTo>
                <a:cubicBezTo>
                  <a:pt x="2730" y="3891"/>
                  <a:pt x="2159" y="4284"/>
                  <a:pt x="2159" y="4926"/>
                </a:cubicBezTo>
                <a:cubicBezTo>
                  <a:pt x="2159" y="5087"/>
                  <a:pt x="2034" y="5194"/>
                  <a:pt x="1891" y="5194"/>
                </a:cubicBezTo>
                <a:cubicBezTo>
                  <a:pt x="1749" y="5194"/>
                  <a:pt x="1624" y="5087"/>
                  <a:pt x="1624" y="4926"/>
                </a:cubicBezTo>
                <a:cubicBezTo>
                  <a:pt x="1642" y="4426"/>
                  <a:pt x="1874" y="3963"/>
                  <a:pt x="2248" y="3641"/>
                </a:cubicBezTo>
                <a:cubicBezTo>
                  <a:pt x="1927" y="3606"/>
                  <a:pt x="1642" y="3463"/>
                  <a:pt x="1428" y="3231"/>
                </a:cubicBezTo>
                <a:cubicBezTo>
                  <a:pt x="1338" y="3106"/>
                  <a:pt x="1356" y="2946"/>
                  <a:pt x="1463" y="2856"/>
                </a:cubicBezTo>
                <a:cubicBezTo>
                  <a:pt x="1509" y="2818"/>
                  <a:pt x="1569" y="2799"/>
                  <a:pt x="1629" y="2799"/>
                </a:cubicBezTo>
                <a:cubicBezTo>
                  <a:pt x="1708" y="2799"/>
                  <a:pt x="1787" y="2831"/>
                  <a:pt x="1838" y="2892"/>
                </a:cubicBezTo>
                <a:cubicBezTo>
                  <a:pt x="1938" y="3009"/>
                  <a:pt x="2210" y="3126"/>
                  <a:pt x="2610" y="3126"/>
                </a:cubicBezTo>
                <a:cubicBezTo>
                  <a:pt x="2637" y="3126"/>
                  <a:pt x="2666" y="3125"/>
                  <a:pt x="2694" y="3124"/>
                </a:cubicBezTo>
                <a:cubicBezTo>
                  <a:pt x="3123" y="3124"/>
                  <a:pt x="3569" y="2963"/>
                  <a:pt x="3908" y="2678"/>
                </a:cubicBezTo>
                <a:cubicBezTo>
                  <a:pt x="3515" y="2517"/>
                  <a:pt x="3194" y="2214"/>
                  <a:pt x="2998" y="1839"/>
                </a:cubicBezTo>
                <a:cubicBezTo>
                  <a:pt x="2926" y="1714"/>
                  <a:pt x="2980" y="1554"/>
                  <a:pt x="3087" y="1482"/>
                </a:cubicBezTo>
                <a:cubicBezTo>
                  <a:pt x="3131" y="1461"/>
                  <a:pt x="3176" y="1450"/>
                  <a:pt x="3220" y="1450"/>
                </a:cubicBezTo>
                <a:cubicBezTo>
                  <a:pt x="3319" y="1450"/>
                  <a:pt x="3412" y="1503"/>
                  <a:pt x="3462" y="1590"/>
                </a:cubicBezTo>
                <a:cubicBezTo>
                  <a:pt x="3736" y="2088"/>
                  <a:pt x="4227" y="2334"/>
                  <a:pt x="4948" y="2334"/>
                </a:cubicBezTo>
                <a:cubicBezTo>
                  <a:pt x="5260" y="2334"/>
                  <a:pt x="5614" y="2288"/>
                  <a:pt x="6013" y="2196"/>
                </a:cubicBezTo>
                <a:cubicBezTo>
                  <a:pt x="5763" y="2000"/>
                  <a:pt x="5585" y="1679"/>
                  <a:pt x="5603" y="1179"/>
                </a:cubicBezTo>
                <a:cubicBezTo>
                  <a:pt x="5603" y="1019"/>
                  <a:pt x="5745" y="911"/>
                  <a:pt x="5888" y="911"/>
                </a:cubicBezTo>
                <a:cubicBezTo>
                  <a:pt x="6031" y="911"/>
                  <a:pt x="6156" y="1054"/>
                  <a:pt x="6138" y="1197"/>
                </a:cubicBezTo>
                <a:cubicBezTo>
                  <a:pt x="6120" y="1804"/>
                  <a:pt x="6441" y="1911"/>
                  <a:pt x="6977" y="2071"/>
                </a:cubicBezTo>
                <a:cubicBezTo>
                  <a:pt x="7048" y="2107"/>
                  <a:pt x="7137" y="2107"/>
                  <a:pt x="7209" y="2143"/>
                </a:cubicBezTo>
                <a:cubicBezTo>
                  <a:pt x="7369" y="1804"/>
                  <a:pt x="7655" y="1554"/>
                  <a:pt x="8011" y="1465"/>
                </a:cubicBezTo>
                <a:cubicBezTo>
                  <a:pt x="8033" y="1459"/>
                  <a:pt x="8054" y="1457"/>
                  <a:pt x="8076" y="1457"/>
                </a:cubicBezTo>
                <a:cubicBezTo>
                  <a:pt x="8199" y="1457"/>
                  <a:pt x="8320" y="1539"/>
                  <a:pt x="8350" y="1661"/>
                </a:cubicBezTo>
                <a:cubicBezTo>
                  <a:pt x="8386" y="1804"/>
                  <a:pt x="8297" y="1964"/>
                  <a:pt x="8154" y="2000"/>
                </a:cubicBezTo>
                <a:cubicBezTo>
                  <a:pt x="7958" y="2053"/>
                  <a:pt x="7815" y="2178"/>
                  <a:pt x="7726" y="2339"/>
                </a:cubicBezTo>
                <a:lnTo>
                  <a:pt x="7726" y="2375"/>
                </a:lnTo>
                <a:cubicBezTo>
                  <a:pt x="8136" y="2571"/>
                  <a:pt x="8493" y="2856"/>
                  <a:pt x="8672" y="3356"/>
                </a:cubicBezTo>
                <a:cubicBezTo>
                  <a:pt x="8725" y="3463"/>
                  <a:pt x="8743" y="3570"/>
                  <a:pt x="8761" y="3659"/>
                </a:cubicBezTo>
                <a:cubicBezTo>
                  <a:pt x="8814" y="3641"/>
                  <a:pt x="8850" y="3570"/>
                  <a:pt x="8886" y="3517"/>
                </a:cubicBezTo>
                <a:cubicBezTo>
                  <a:pt x="8975" y="3302"/>
                  <a:pt x="9046" y="3106"/>
                  <a:pt x="9064" y="2892"/>
                </a:cubicBezTo>
                <a:cubicBezTo>
                  <a:pt x="9082" y="2803"/>
                  <a:pt x="9153" y="2714"/>
                  <a:pt x="9243" y="2678"/>
                </a:cubicBezTo>
                <a:cubicBezTo>
                  <a:pt x="9272" y="2666"/>
                  <a:pt x="9304" y="2660"/>
                  <a:pt x="9336" y="2660"/>
                </a:cubicBezTo>
                <a:cubicBezTo>
                  <a:pt x="9399" y="2660"/>
                  <a:pt x="9463" y="2684"/>
                  <a:pt x="9510" y="2731"/>
                </a:cubicBezTo>
                <a:cubicBezTo>
                  <a:pt x="9582" y="2803"/>
                  <a:pt x="9617" y="2892"/>
                  <a:pt x="9582" y="2999"/>
                </a:cubicBezTo>
                <a:cubicBezTo>
                  <a:pt x="9546" y="3267"/>
                  <a:pt x="9475" y="3517"/>
                  <a:pt x="9332" y="3766"/>
                </a:cubicBezTo>
                <a:cubicBezTo>
                  <a:pt x="9207" y="3998"/>
                  <a:pt x="9011" y="4177"/>
                  <a:pt x="8761" y="4302"/>
                </a:cubicBezTo>
                <a:cubicBezTo>
                  <a:pt x="8743" y="4641"/>
                  <a:pt x="8636" y="4962"/>
                  <a:pt x="8475" y="5265"/>
                </a:cubicBezTo>
                <a:cubicBezTo>
                  <a:pt x="8654" y="5461"/>
                  <a:pt x="8832" y="5640"/>
                  <a:pt x="9046" y="5765"/>
                </a:cubicBezTo>
                <a:cubicBezTo>
                  <a:pt x="9136" y="5818"/>
                  <a:pt x="9189" y="5925"/>
                  <a:pt x="9189" y="6014"/>
                </a:cubicBezTo>
                <a:cubicBezTo>
                  <a:pt x="9189" y="6104"/>
                  <a:pt x="9136" y="6193"/>
                  <a:pt x="9046" y="6229"/>
                </a:cubicBezTo>
                <a:cubicBezTo>
                  <a:pt x="8993" y="6255"/>
                  <a:pt x="8944" y="6269"/>
                  <a:pt x="8899" y="6269"/>
                </a:cubicBezTo>
                <a:cubicBezTo>
                  <a:pt x="8855" y="6269"/>
                  <a:pt x="8814" y="6255"/>
                  <a:pt x="8779" y="6229"/>
                </a:cubicBezTo>
                <a:cubicBezTo>
                  <a:pt x="8547" y="6068"/>
                  <a:pt x="8333" y="5890"/>
                  <a:pt x="8154" y="5693"/>
                </a:cubicBezTo>
                <a:cubicBezTo>
                  <a:pt x="8011" y="5800"/>
                  <a:pt x="7869" y="5907"/>
                  <a:pt x="7744" y="5997"/>
                </a:cubicBezTo>
                <a:cubicBezTo>
                  <a:pt x="7512" y="6139"/>
                  <a:pt x="7316" y="6300"/>
                  <a:pt x="7137" y="6496"/>
                </a:cubicBezTo>
                <a:cubicBezTo>
                  <a:pt x="6923" y="6764"/>
                  <a:pt x="6941" y="7246"/>
                  <a:pt x="6941" y="7674"/>
                </a:cubicBezTo>
                <a:lnTo>
                  <a:pt x="6941" y="7852"/>
                </a:lnTo>
                <a:lnTo>
                  <a:pt x="6941" y="9048"/>
                </a:lnTo>
                <a:lnTo>
                  <a:pt x="8011" y="9048"/>
                </a:lnTo>
                <a:cubicBezTo>
                  <a:pt x="8011" y="7317"/>
                  <a:pt x="8832" y="7228"/>
                  <a:pt x="8939" y="7210"/>
                </a:cubicBezTo>
                <a:cubicBezTo>
                  <a:pt x="9278" y="7121"/>
                  <a:pt x="10206" y="6639"/>
                  <a:pt x="10402" y="5658"/>
                </a:cubicBezTo>
                <a:cubicBezTo>
                  <a:pt x="10420" y="5586"/>
                  <a:pt x="10402" y="5533"/>
                  <a:pt x="10402" y="5479"/>
                </a:cubicBezTo>
                <a:cubicBezTo>
                  <a:pt x="10795" y="4926"/>
                  <a:pt x="10777" y="4159"/>
                  <a:pt x="10349" y="3641"/>
                </a:cubicBezTo>
                <a:cubicBezTo>
                  <a:pt x="10402" y="3463"/>
                  <a:pt x="10420" y="3302"/>
                  <a:pt x="10420" y="3160"/>
                </a:cubicBezTo>
                <a:cubicBezTo>
                  <a:pt x="10420" y="2392"/>
                  <a:pt x="9885" y="1750"/>
                  <a:pt x="9153" y="1607"/>
                </a:cubicBezTo>
                <a:cubicBezTo>
                  <a:pt x="8921" y="965"/>
                  <a:pt x="8315" y="537"/>
                  <a:pt x="7637" y="537"/>
                </a:cubicBezTo>
                <a:cubicBezTo>
                  <a:pt x="7512" y="537"/>
                  <a:pt x="7387" y="537"/>
                  <a:pt x="7262" y="572"/>
                </a:cubicBezTo>
                <a:cubicBezTo>
                  <a:pt x="6977" y="251"/>
                  <a:pt x="6566" y="37"/>
                  <a:pt x="6138" y="2"/>
                </a:cubicBezTo>
                <a:cubicBezTo>
                  <a:pt x="6113" y="1"/>
                  <a:pt x="6088" y="0"/>
                  <a:pt x="6064"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sp>
        <p:nvSpPr>
          <p:cNvPr id="5100" name="Google Shape;5100;p48"/>
          <p:cNvSpPr/>
          <p:nvPr/>
        </p:nvSpPr>
        <p:spPr>
          <a:xfrm>
            <a:off x="8859393" y="5763094"/>
            <a:ext cx="306671" cy="362134"/>
          </a:xfrm>
          <a:custGeom>
            <a:rect b="b" l="l" r="r" t="t"/>
            <a:pathLst>
              <a:path extrusionOk="0" h="10626" w="9279">
                <a:moveTo>
                  <a:pt x="3640" y="1062"/>
                </a:moveTo>
                <a:cubicBezTo>
                  <a:pt x="3890" y="1062"/>
                  <a:pt x="4140" y="1133"/>
                  <a:pt x="4318" y="1312"/>
                </a:cubicBezTo>
                <a:cubicBezTo>
                  <a:pt x="4487" y="1203"/>
                  <a:pt x="4672" y="1152"/>
                  <a:pt x="4857" y="1152"/>
                </a:cubicBezTo>
                <a:cubicBezTo>
                  <a:pt x="4946" y="1152"/>
                  <a:pt x="5034" y="1164"/>
                  <a:pt x="5121" y="1187"/>
                </a:cubicBezTo>
                <a:cubicBezTo>
                  <a:pt x="5407" y="1276"/>
                  <a:pt x="5603" y="1490"/>
                  <a:pt x="5692" y="1758"/>
                </a:cubicBezTo>
                <a:lnTo>
                  <a:pt x="5764" y="1758"/>
                </a:lnTo>
                <a:cubicBezTo>
                  <a:pt x="6263" y="1758"/>
                  <a:pt x="6674" y="2150"/>
                  <a:pt x="6674" y="2650"/>
                </a:cubicBezTo>
                <a:lnTo>
                  <a:pt x="6674" y="2686"/>
                </a:lnTo>
                <a:cubicBezTo>
                  <a:pt x="6977" y="2864"/>
                  <a:pt x="7155" y="3203"/>
                  <a:pt x="7137" y="3542"/>
                </a:cubicBezTo>
                <a:cubicBezTo>
                  <a:pt x="7033" y="3995"/>
                  <a:pt x="6623" y="4346"/>
                  <a:pt x="6172" y="4346"/>
                </a:cubicBezTo>
                <a:cubicBezTo>
                  <a:pt x="6160" y="4346"/>
                  <a:pt x="6149" y="4345"/>
                  <a:pt x="6138" y="4345"/>
                </a:cubicBezTo>
                <a:lnTo>
                  <a:pt x="4943" y="4345"/>
                </a:lnTo>
                <a:cubicBezTo>
                  <a:pt x="4443" y="4345"/>
                  <a:pt x="4033" y="4755"/>
                  <a:pt x="4033" y="5255"/>
                </a:cubicBezTo>
                <a:lnTo>
                  <a:pt x="4033" y="6236"/>
                </a:lnTo>
                <a:lnTo>
                  <a:pt x="3426" y="6236"/>
                </a:lnTo>
                <a:lnTo>
                  <a:pt x="3426" y="5451"/>
                </a:lnTo>
                <a:cubicBezTo>
                  <a:pt x="3426" y="5166"/>
                  <a:pt x="3444" y="4809"/>
                  <a:pt x="3230" y="4595"/>
                </a:cubicBezTo>
                <a:cubicBezTo>
                  <a:pt x="3123" y="4452"/>
                  <a:pt x="2980" y="4345"/>
                  <a:pt x="2837" y="4238"/>
                </a:cubicBezTo>
                <a:cubicBezTo>
                  <a:pt x="2730" y="4184"/>
                  <a:pt x="2623" y="4095"/>
                  <a:pt x="2552" y="3988"/>
                </a:cubicBezTo>
                <a:cubicBezTo>
                  <a:pt x="2498" y="3935"/>
                  <a:pt x="2480" y="3881"/>
                  <a:pt x="2463" y="3810"/>
                </a:cubicBezTo>
                <a:cubicBezTo>
                  <a:pt x="2572" y="3755"/>
                  <a:pt x="2702" y="3732"/>
                  <a:pt x="2828" y="3732"/>
                </a:cubicBezTo>
                <a:cubicBezTo>
                  <a:pt x="2868" y="3732"/>
                  <a:pt x="2906" y="3734"/>
                  <a:pt x="2944" y="3738"/>
                </a:cubicBezTo>
                <a:cubicBezTo>
                  <a:pt x="3034" y="3738"/>
                  <a:pt x="3105" y="3685"/>
                  <a:pt x="3105" y="3613"/>
                </a:cubicBezTo>
                <a:cubicBezTo>
                  <a:pt x="3105" y="3524"/>
                  <a:pt x="3051" y="3453"/>
                  <a:pt x="2980" y="3435"/>
                </a:cubicBezTo>
                <a:cubicBezTo>
                  <a:pt x="2934" y="3431"/>
                  <a:pt x="2886" y="3429"/>
                  <a:pt x="2839" y="3429"/>
                </a:cubicBezTo>
                <a:cubicBezTo>
                  <a:pt x="2684" y="3429"/>
                  <a:pt x="2523" y="3452"/>
                  <a:pt x="2373" y="3506"/>
                </a:cubicBezTo>
                <a:cubicBezTo>
                  <a:pt x="2373" y="3471"/>
                  <a:pt x="2373" y="3453"/>
                  <a:pt x="2356" y="3435"/>
                </a:cubicBezTo>
                <a:cubicBezTo>
                  <a:pt x="2356" y="3310"/>
                  <a:pt x="2373" y="3203"/>
                  <a:pt x="2409" y="3078"/>
                </a:cubicBezTo>
                <a:cubicBezTo>
                  <a:pt x="2498" y="2793"/>
                  <a:pt x="2766" y="2686"/>
                  <a:pt x="3034" y="2579"/>
                </a:cubicBezTo>
                <a:cubicBezTo>
                  <a:pt x="3069" y="2579"/>
                  <a:pt x="3123" y="2561"/>
                  <a:pt x="3194" y="2543"/>
                </a:cubicBezTo>
                <a:lnTo>
                  <a:pt x="3230" y="2525"/>
                </a:lnTo>
                <a:cubicBezTo>
                  <a:pt x="3301" y="2543"/>
                  <a:pt x="3355" y="2561"/>
                  <a:pt x="3408" y="2579"/>
                </a:cubicBezTo>
                <a:lnTo>
                  <a:pt x="3480" y="2579"/>
                </a:lnTo>
                <a:lnTo>
                  <a:pt x="3569" y="2596"/>
                </a:lnTo>
                <a:cubicBezTo>
                  <a:pt x="3694" y="2757"/>
                  <a:pt x="3765" y="2953"/>
                  <a:pt x="3747" y="3150"/>
                </a:cubicBezTo>
                <a:cubicBezTo>
                  <a:pt x="3729" y="3346"/>
                  <a:pt x="3640" y="3542"/>
                  <a:pt x="3480" y="3685"/>
                </a:cubicBezTo>
                <a:cubicBezTo>
                  <a:pt x="3426" y="3721"/>
                  <a:pt x="3408" y="3810"/>
                  <a:pt x="3480" y="3881"/>
                </a:cubicBezTo>
                <a:cubicBezTo>
                  <a:pt x="3500" y="3912"/>
                  <a:pt x="3539" y="3931"/>
                  <a:pt x="3582" y="3931"/>
                </a:cubicBezTo>
                <a:cubicBezTo>
                  <a:pt x="3613" y="3931"/>
                  <a:pt x="3646" y="3921"/>
                  <a:pt x="3676" y="3899"/>
                </a:cubicBezTo>
                <a:cubicBezTo>
                  <a:pt x="3765" y="3810"/>
                  <a:pt x="3837" y="3721"/>
                  <a:pt x="3890" y="3613"/>
                </a:cubicBezTo>
                <a:lnTo>
                  <a:pt x="3908" y="3613"/>
                </a:lnTo>
                <a:cubicBezTo>
                  <a:pt x="4140" y="3596"/>
                  <a:pt x="4354" y="3524"/>
                  <a:pt x="4568" y="3417"/>
                </a:cubicBezTo>
                <a:cubicBezTo>
                  <a:pt x="4586" y="3399"/>
                  <a:pt x="4604" y="3364"/>
                  <a:pt x="4622" y="3328"/>
                </a:cubicBezTo>
                <a:cubicBezTo>
                  <a:pt x="4639" y="3292"/>
                  <a:pt x="4622" y="3239"/>
                  <a:pt x="4604" y="3221"/>
                </a:cubicBezTo>
                <a:cubicBezTo>
                  <a:pt x="4572" y="3179"/>
                  <a:pt x="4529" y="3162"/>
                  <a:pt x="4487" y="3162"/>
                </a:cubicBezTo>
                <a:cubicBezTo>
                  <a:pt x="4458" y="3162"/>
                  <a:pt x="4430" y="3170"/>
                  <a:pt x="4408" y="3185"/>
                </a:cubicBezTo>
                <a:cubicBezTo>
                  <a:pt x="4283" y="3239"/>
                  <a:pt x="4158" y="3310"/>
                  <a:pt x="4015" y="3310"/>
                </a:cubicBezTo>
                <a:cubicBezTo>
                  <a:pt x="4033" y="3274"/>
                  <a:pt x="4033" y="3221"/>
                  <a:pt x="4033" y="3185"/>
                </a:cubicBezTo>
                <a:cubicBezTo>
                  <a:pt x="4051" y="3007"/>
                  <a:pt x="4033" y="2846"/>
                  <a:pt x="3961" y="2686"/>
                </a:cubicBezTo>
                <a:lnTo>
                  <a:pt x="3961" y="2686"/>
                </a:lnTo>
                <a:cubicBezTo>
                  <a:pt x="4068" y="2704"/>
                  <a:pt x="4176" y="2721"/>
                  <a:pt x="4283" y="2721"/>
                </a:cubicBezTo>
                <a:cubicBezTo>
                  <a:pt x="4372" y="2721"/>
                  <a:pt x="4461" y="2704"/>
                  <a:pt x="4568" y="2686"/>
                </a:cubicBezTo>
                <a:cubicBezTo>
                  <a:pt x="4729" y="2900"/>
                  <a:pt x="4961" y="3043"/>
                  <a:pt x="5228" y="3114"/>
                </a:cubicBezTo>
                <a:cubicBezTo>
                  <a:pt x="5567" y="3292"/>
                  <a:pt x="5888" y="3506"/>
                  <a:pt x="5888" y="3881"/>
                </a:cubicBezTo>
                <a:cubicBezTo>
                  <a:pt x="5888" y="3935"/>
                  <a:pt x="5924" y="4006"/>
                  <a:pt x="5960" y="4042"/>
                </a:cubicBezTo>
                <a:cubicBezTo>
                  <a:pt x="5987" y="4051"/>
                  <a:pt x="6013" y="4055"/>
                  <a:pt x="6040" y="4055"/>
                </a:cubicBezTo>
                <a:cubicBezTo>
                  <a:pt x="6067" y="4055"/>
                  <a:pt x="6094" y="4051"/>
                  <a:pt x="6120" y="4042"/>
                </a:cubicBezTo>
                <a:cubicBezTo>
                  <a:pt x="6174" y="4006"/>
                  <a:pt x="6192" y="3935"/>
                  <a:pt x="6192" y="3881"/>
                </a:cubicBezTo>
                <a:cubicBezTo>
                  <a:pt x="6192" y="3596"/>
                  <a:pt x="6049" y="3328"/>
                  <a:pt x="5817" y="3150"/>
                </a:cubicBezTo>
                <a:cubicBezTo>
                  <a:pt x="6013" y="3150"/>
                  <a:pt x="6174" y="3043"/>
                  <a:pt x="6299" y="2918"/>
                </a:cubicBezTo>
                <a:cubicBezTo>
                  <a:pt x="6335" y="2846"/>
                  <a:pt x="6335" y="2757"/>
                  <a:pt x="6281" y="2704"/>
                </a:cubicBezTo>
                <a:cubicBezTo>
                  <a:pt x="6251" y="2681"/>
                  <a:pt x="6218" y="2671"/>
                  <a:pt x="6186" y="2671"/>
                </a:cubicBezTo>
                <a:cubicBezTo>
                  <a:pt x="6141" y="2671"/>
                  <a:pt x="6098" y="2690"/>
                  <a:pt x="6067" y="2721"/>
                </a:cubicBezTo>
                <a:cubicBezTo>
                  <a:pt x="6003" y="2785"/>
                  <a:pt x="5854" y="2849"/>
                  <a:pt x="5644" y="2849"/>
                </a:cubicBezTo>
                <a:cubicBezTo>
                  <a:pt x="5619" y="2849"/>
                  <a:pt x="5594" y="2848"/>
                  <a:pt x="5567" y="2846"/>
                </a:cubicBezTo>
                <a:cubicBezTo>
                  <a:pt x="5317" y="2846"/>
                  <a:pt x="5068" y="2757"/>
                  <a:pt x="4871" y="2596"/>
                </a:cubicBezTo>
                <a:cubicBezTo>
                  <a:pt x="5086" y="2507"/>
                  <a:pt x="5282" y="2347"/>
                  <a:pt x="5407" y="2150"/>
                </a:cubicBezTo>
                <a:cubicBezTo>
                  <a:pt x="5442" y="2079"/>
                  <a:pt x="5407" y="1990"/>
                  <a:pt x="5335" y="1936"/>
                </a:cubicBezTo>
                <a:cubicBezTo>
                  <a:pt x="5317" y="1924"/>
                  <a:pt x="5296" y="1918"/>
                  <a:pt x="5273" y="1918"/>
                </a:cubicBezTo>
                <a:cubicBezTo>
                  <a:pt x="5226" y="1918"/>
                  <a:pt x="5175" y="1942"/>
                  <a:pt x="5139" y="1990"/>
                </a:cubicBezTo>
                <a:cubicBezTo>
                  <a:pt x="4991" y="2273"/>
                  <a:pt x="4716" y="2412"/>
                  <a:pt x="4307" y="2412"/>
                </a:cubicBezTo>
                <a:cubicBezTo>
                  <a:pt x="4124" y="2412"/>
                  <a:pt x="3913" y="2384"/>
                  <a:pt x="3676" y="2329"/>
                </a:cubicBezTo>
                <a:cubicBezTo>
                  <a:pt x="3854" y="2186"/>
                  <a:pt x="3944" y="1954"/>
                  <a:pt x="3908" y="1740"/>
                </a:cubicBezTo>
                <a:cubicBezTo>
                  <a:pt x="3908" y="1686"/>
                  <a:pt x="3872" y="1633"/>
                  <a:pt x="3837" y="1597"/>
                </a:cubicBezTo>
                <a:cubicBezTo>
                  <a:pt x="3807" y="1590"/>
                  <a:pt x="3784" y="1586"/>
                  <a:pt x="3762" y="1586"/>
                </a:cubicBezTo>
                <a:cubicBezTo>
                  <a:pt x="3733" y="1586"/>
                  <a:pt x="3707" y="1594"/>
                  <a:pt x="3676" y="1615"/>
                </a:cubicBezTo>
                <a:cubicBezTo>
                  <a:pt x="3605" y="1651"/>
                  <a:pt x="3605" y="1704"/>
                  <a:pt x="3605" y="1758"/>
                </a:cubicBezTo>
                <a:cubicBezTo>
                  <a:pt x="3605" y="2115"/>
                  <a:pt x="3426" y="2168"/>
                  <a:pt x="3123" y="2257"/>
                </a:cubicBezTo>
                <a:cubicBezTo>
                  <a:pt x="3087" y="2275"/>
                  <a:pt x="3034" y="2293"/>
                  <a:pt x="2980" y="2311"/>
                </a:cubicBezTo>
                <a:cubicBezTo>
                  <a:pt x="2909" y="2115"/>
                  <a:pt x="2730" y="1972"/>
                  <a:pt x="2534" y="1918"/>
                </a:cubicBezTo>
                <a:cubicBezTo>
                  <a:pt x="2520" y="1914"/>
                  <a:pt x="2505" y="1911"/>
                  <a:pt x="2491" y="1911"/>
                </a:cubicBezTo>
                <a:cubicBezTo>
                  <a:pt x="2453" y="1911"/>
                  <a:pt x="2417" y="1928"/>
                  <a:pt x="2391" y="1954"/>
                </a:cubicBezTo>
                <a:cubicBezTo>
                  <a:pt x="2356" y="2008"/>
                  <a:pt x="2338" y="2043"/>
                  <a:pt x="2356" y="2115"/>
                </a:cubicBezTo>
                <a:cubicBezTo>
                  <a:pt x="2356" y="2168"/>
                  <a:pt x="2409" y="2222"/>
                  <a:pt x="2480" y="2222"/>
                </a:cubicBezTo>
                <a:cubicBezTo>
                  <a:pt x="2570" y="2257"/>
                  <a:pt x="2659" y="2329"/>
                  <a:pt x="2712" y="2418"/>
                </a:cubicBezTo>
                <a:lnTo>
                  <a:pt x="2712" y="2436"/>
                </a:lnTo>
                <a:cubicBezTo>
                  <a:pt x="2463" y="2543"/>
                  <a:pt x="2249" y="2739"/>
                  <a:pt x="2159" y="2989"/>
                </a:cubicBezTo>
                <a:cubicBezTo>
                  <a:pt x="2141" y="3043"/>
                  <a:pt x="2124" y="3114"/>
                  <a:pt x="2124" y="3185"/>
                </a:cubicBezTo>
                <a:cubicBezTo>
                  <a:pt x="2106" y="3150"/>
                  <a:pt x="2070" y="3132"/>
                  <a:pt x="2052" y="3096"/>
                </a:cubicBezTo>
                <a:cubicBezTo>
                  <a:pt x="1999" y="2971"/>
                  <a:pt x="1963" y="2846"/>
                  <a:pt x="1945" y="2739"/>
                </a:cubicBezTo>
                <a:cubicBezTo>
                  <a:pt x="1945" y="2686"/>
                  <a:pt x="1892" y="2614"/>
                  <a:pt x="1856" y="2614"/>
                </a:cubicBezTo>
                <a:cubicBezTo>
                  <a:pt x="1836" y="2601"/>
                  <a:pt x="1815" y="2595"/>
                  <a:pt x="1796" y="2595"/>
                </a:cubicBezTo>
                <a:cubicBezTo>
                  <a:pt x="1764" y="2595"/>
                  <a:pt x="1735" y="2610"/>
                  <a:pt x="1713" y="2632"/>
                </a:cubicBezTo>
                <a:cubicBezTo>
                  <a:pt x="1678" y="2686"/>
                  <a:pt x="1642" y="2739"/>
                  <a:pt x="1678" y="2775"/>
                </a:cubicBezTo>
                <a:cubicBezTo>
                  <a:pt x="1695" y="2953"/>
                  <a:pt x="1749" y="3096"/>
                  <a:pt x="1820" y="3221"/>
                </a:cubicBezTo>
                <a:cubicBezTo>
                  <a:pt x="1892" y="3346"/>
                  <a:pt x="1999" y="3453"/>
                  <a:pt x="2141" y="3524"/>
                </a:cubicBezTo>
                <a:cubicBezTo>
                  <a:pt x="2159" y="3703"/>
                  <a:pt x="2231" y="3899"/>
                  <a:pt x="2320" y="4077"/>
                </a:cubicBezTo>
                <a:cubicBezTo>
                  <a:pt x="2231" y="4184"/>
                  <a:pt x="2106" y="4292"/>
                  <a:pt x="1981" y="4363"/>
                </a:cubicBezTo>
                <a:cubicBezTo>
                  <a:pt x="1945" y="4399"/>
                  <a:pt x="1910" y="4434"/>
                  <a:pt x="1892" y="4506"/>
                </a:cubicBezTo>
                <a:cubicBezTo>
                  <a:pt x="1892" y="4541"/>
                  <a:pt x="1927" y="4613"/>
                  <a:pt x="1981" y="4631"/>
                </a:cubicBezTo>
                <a:cubicBezTo>
                  <a:pt x="2005" y="4647"/>
                  <a:pt x="2029" y="4655"/>
                  <a:pt x="2051" y="4655"/>
                </a:cubicBezTo>
                <a:cubicBezTo>
                  <a:pt x="2079" y="4655"/>
                  <a:pt x="2104" y="4642"/>
                  <a:pt x="2124" y="4613"/>
                </a:cubicBezTo>
                <a:cubicBezTo>
                  <a:pt x="2249" y="4523"/>
                  <a:pt x="2373" y="4434"/>
                  <a:pt x="2480" y="4309"/>
                </a:cubicBezTo>
                <a:cubicBezTo>
                  <a:pt x="2570" y="4381"/>
                  <a:pt x="2641" y="4434"/>
                  <a:pt x="2730" y="4488"/>
                </a:cubicBezTo>
                <a:cubicBezTo>
                  <a:pt x="2855" y="4559"/>
                  <a:pt x="2962" y="4666"/>
                  <a:pt x="3069" y="4773"/>
                </a:cubicBezTo>
                <a:cubicBezTo>
                  <a:pt x="3194" y="4916"/>
                  <a:pt x="3194" y="5201"/>
                  <a:pt x="3194" y="5433"/>
                </a:cubicBezTo>
                <a:lnTo>
                  <a:pt x="3194" y="6236"/>
                </a:lnTo>
                <a:lnTo>
                  <a:pt x="2570" y="6236"/>
                </a:lnTo>
                <a:cubicBezTo>
                  <a:pt x="2570" y="5255"/>
                  <a:pt x="2106" y="5201"/>
                  <a:pt x="2034" y="5166"/>
                </a:cubicBezTo>
                <a:cubicBezTo>
                  <a:pt x="1838" y="5130"/>
                  <a:pt x="1321" y="4845"/>
                  <a:pt x="1214" y="4292"/>
                </a:cubicBezTo>
                <a:cubicBezTo>
                  <a:pt x="1196" y="4256"/>
                  <a:pt x="1196" y="4220"/>
                  <a:pt x="1196" y="4184"/>
                </a:cubicBezTo>
                <a:cubicBezTo>
                  <a:pt x="964" y="3881"/>
                  <a:pt x="982" y="3435"/>
                  <a:pt x="1232" y="3132"/>
                </a:cubicBezTo>
                <a:cubicBezTo>
                  <a:pt x="1214" y="3043"/>
                  <a:pt x="1196" y="2953"/>
                  <a:pt x="1196" y="2846"/>
                </a:cubicBezTo>
                <a:cubicBezTo>
                  <a:pt x="1196" y="2418"/>
                  <a:pt x="1499" y="2043"/>
                  <a:pt x="1927" y="1972"/>
                </a:cubicBezTo>
                <a:cubicBezTo>
                  <a:pt x="2048" y="1610"/>
                  <a:pt x="2385" y="1364"/>
                  <a:pt x="2746" y="1364"/>
                </a:cubicBezTo>
                <a:cubicBezTo>
                  <a:pt x="2759" y="1364"/>
                  <a:pt x="2771" y="1365"/>
                  <a:pt x="2784" y="1365"/>
                </a:cubicBezTo>
                <a:cubicBezTo>
                  <a:pt x="2855" y="1365"/>
                  <a:pt x="2944" y="1383"/>
                  <a:pt x="2998" y="1383"/>
                </a:cubicBezTo>
                <a:cubicBezTo>
                  <a:pt x="3159" y="1205"/>
                  <a:pt x="3390" y="1098"/>
                  <a:pt x="3640" y="1062"/>
                </a:cubicBezTo>
                <a:close/>
                <a:moveTo>
                  <a:pt x="4048" y="0"/>
                </a:moveTo>
                <a:cubicBezTo>
                  <a:pt x="3341" y="0"/>
                  <a:pt x="2632" y="188"/>
                  <a:pt x="1999" y="562"/>
                </a:cubicBezTo>
                <a:cubicBezTo>
                  <a:pt x="750" y="1294"/>
                  <a:pt x="0" y="2650"/>
                  <a:pt x="36" y="4113"/>
                </a:cubicBezTo>
                <a:cubicBezTo>
                  <a:pt x="36" y="5362"/>
                  <a:pt x="625" y="6540"/>
                  <a:pt x="1624" y="7307"/>
                </a:cubicBezTo>
                <a:lnTo>
                  <a:pt x="1624" y="10626"/>
                </a:lnTo>
                <a:lnTo>
                  <a:pt x="5817" y="10626"/>
                </a:lnTo>
                <a:lnTo>
                  <a:pt x="5817" y="9038"/>
                </a:lnTo>
                <a:lnTo>
                  <a:pt x="6477" y="9038"/>
                </a:lnTo>
                <a:cubicBezTo>
                  <a:pt x="6905" y="9038"/>
                  <a:pt x="7298" y="8877"/>
                  <a:pt x="7601" y="8574"/>
                </a:cubicBezTo>
                <a:cubicBezTo>
                  <a:pt x="7887" y="8288"/>
                  <a:pt x="8047" y="7878"/>
                  <a:pt x="8047" y="7468"/>
                </a:cubicBezTo>
                <a:lnTo>
                  <a:pt x="8047" y="6665"/>
                </a:lnTo>
                <a:lnTo>
                  <a:pt x="8636" y="6665"/>
                </a:lnTo>
                <a:cubicBezTo>
                  <a:pt x="8975" y="6629"/>
                  <a:pt x="9279" y="6236"/>
                  <a:pt x="8957" y="5737"/>
                </a:cubicBezTo>
                <a:lnTo>
                  <a:pt x="8047" y="4167"/>
                </a:lnTo>
                <a:lnTo>
                  <a:pt x="8047" y="4113"/>
                </a:lnTo>
                <a:cubicBezTo>
                  <a:pt x="8101" y="2650"/>
                  <a:pt x="7352" y="1294"/>
                  <a:pt x="6085" y="562"/>
                </a:cubicBezTo>
                <a:cubicBezTo>
                  <a:pt x="5460" y="188"/>
                  <a:pt x="4755" y="0"/>
                  <a:pt x="4048" y="0"/>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1400"/>
              <a:buFont typeface="Arial"/>
              <a:buNone/>
            </a:pPr>
            <a:r>
              <a:t/>
            </a:r>
            <a:endParaRPr/>
          </a:p>
        </p:txBody>
      </p:sp>
      <p:grpSp>
        <p:nvGrpSpPr>
          <p:cNvPr id="5101" name="Google Shape;5101;p48"/>
          <p:cNvGrpSpPr/>
          <p:nvPr/>
        </p:nvGrpSpPr>
        <p:grpSpPr>
          <a:xfrm>
            <a:off x="9443288" y="5752884"/>
            <a:ext cx="299598" cy="398327"/>
            <a:chOff x="3707175" y="1322350"/>
            <a:chExt cx="226625" cy="292200"/>
          </a:xfrm>
        </p:grpSpPr>
        <p:sp>
          <p:nvSpPr>
            <p:cNvPr id="5102" name="Google Shape;5102;p48"/>
            <p:cNvSpPr/>
            <p:nvPr/>
          </p:nvSpPr>
          <p:spPr>
            <a:xfrm>
              <a:off x="3707175" y="1322350"/>
              <a:ext cx="226625" cy="292200"/>
            </a:xfrm>
            <a:custGeom>
              <a:rect b="b" l="l" r="r" t="t"/>
              <a:pathLst>
                <a:path extrusionOk="0" h="11688" w="9065">
                  <a:moveTo>
                    <a:pt x="7584" y="3462"/>
                  </a:moveTo>
                  <a:cubicBezTo>
                    <a:pt x="8119" y="3462"/>
                    <a:pt x="8529" y="3872"/>
                    <a:pt x="8529" y="4390"/>
                  </a:cubicBezTo>
                  <a:cubicBezTo>
                    <a:pt x="8529" y="4907"/>
                    <a:pt x="8119" y="5318"/>
                    <a:pt x="7584" y="5318"/>
                  </a:cubicBezTo>
                  <a:cubicBezTo>
                    <a:pt x="7084" y="5318"/>
                    <a:pt x="6656" y="4907"/>
                    <a:pt x="6656" y="4390"/>
                  </a:cubicBezTo>
                  <a:cubicBezTo>
                    <a:pt x="6656" y="3872"/>
                    <a:pt x="7084" y="3462"/>
                    <a:pt x="7584" y="3462"/>
                  </a:cubicBezTo>
                  <a:close/>
                  <a:moveTo>
                    <a:pt x="1339" y="1"/>
                  </a:moveTo>
                  <a:cubicBezTo>
                    <a:pt x="1178" y="1"/>
                    <a:pt x="1018" y="126"/>
                    <a:pt x="964" y="286"/>
                  </a:cubicBezTo>
                  <a:cubicBezTo>
                    <a:pt x="572" y="340"/>
                    <a:pt x="268" y="661"/>
                    <a:pt x="268" y="1071"/>
                  </a:cubicBezTo>
                  <a:lnTo>
                    <a:pt x="268" y="4336"/>
                  </a:lnTo>
                  <a:cubicBezTo>
                    <a:pt x="108" y="4426"/>
                    <a:pt x="1" y="4604"/>
                    <a:pt x="1" y="4782"/>
                  </a:cubicBezTo>
                  <a:cubicBezTo>
                    <a:pt x="1" y="6192"/>
                    <a:pt x="1053" y="7352"/>
                    <a:pt x="2409" y="7548"/>
                  </a:cubicBezTo>
                  <a:lnTo>
                    <a:pt x="2409" y="8904"/>
                  </a:lnTo>
                  <a:cubicBezTo>
                    <a:pt x="2409" y="10456"/>
                    <a:pt x="3658" y="11688"/>
                    <a:pt x="5193" y="11688"/>
                  </a:cubicBezTo>
                  <a:cubicBezTo>
                    <a:pt x="6745" y="11688"/>
                    <a:pt x="7994" y="10456"/>
                    <a:pt x="7994" y="8904"/>
                  </a:cubicBezTo>
                  <a:lnTo>
                    <a:pt x="7994" y="5799"/>
                  </a:lnTo>
                  <a:cubicBezTo>
                    <a:pt x="8601" y="5621"/>
                    <a:pt x="9065" y="5050"/>
                    <a:pt x="9065" y="4390"/>
                  </a:cubicBezTo>
                  <a:cubicBezTo>
                    <a:pt x="9065" y="3587"/>
                    <a:pt x="8405" y="2927"/>
                    <a:pt x="7584" y="2927"/>
                  </a:cubicBezTo>
                  <a:cubicBezTo>
                    <a:pt x="6781" y="2927"/>
                    <a:pt x="6121" y="3587"/>
                    <a:pt x="6121" y="4390"/>
                  </a:cubicBezTo>
                  <a:cubicBezTo>
                    <a:pt x="6121" y="5050"/>
                    <a:pt x="6585" y="5621"/>
                    <a:pt x="7191" y="5799"/>
                  </a:cubicBezTo>
                  <a:lnTo>
                    <a:pt x="7191" y="8904"/>
                  </a:lnTo>
                  <a:cubicBezTo>
                    <a:pt x="7191" y="10010"/>
                    <a:pt x="6299" y="10902"/>
                    <a:pt x="5193" y="10902"/>
                  </a:cubicBezTo>
                  <a:cubicBezTo>
                    <a:pt x="4105" y="10902"/>
                    <a:pt x="3195" y="10010"/>
                    <a:pt x="3195" y="8904"/>
                  </a:cubicBezTo>
                  <a:lnTo>
                    <a:pt x="3195" y="7548"/>
                  </a:lnTo>
                  <a:cubicBezTo>
                    <a:pt x="4568" y="7352"/>
                    <a:pt x="5603" y="6192"/>
                    <a:pt x="5603" y="4782"/>
                  </a:cubicBezTo>
                  <a:cubicBezTo>
                    <a:pt x="5603" y="4586"/>
                    <a:pt x="5496" y="4426"/>
                    <a:pt x="5336" y="4336"/>
                  </a:cubicBezTo>
                  <a:lnTo>
                    <a:pt x="5336" y="1071"/>
                  </a:lnTo>
                  <a:cubicBezTo>
                    <a:pt x="5336" y="661"/>
                    <a:pt x="5032" y="340"/>
                    <a:pt x="4640" y="286"/>
                  </a:cubicBezTo>
                  <a:cubicBezTo>
                    <a:pt x="4586" y="126"/>
                    <a:pt x="4444" y="1"/>
                    <a:pt x="4265" y="1"/>
                  </a:cubicBezTo>
                  <a:lnTo>
                    <a:pt x="4140" y="1"/>
                  </a:lnTo>
                  <a:cubicBezTo>
                    <a:pt x="3837" y="1"/>
                    <a:pt x="3605" y="250"/>
                    <a:pt x="3605" y="536"/>
                  </a:cubicBezTo>
                  <a:cubicBezTo>
                    <a:pt x="3605" y="839"/>
                    <a:pt x="3837" y="1071"/>
                    <a:pt x="4140" y="1071"/>
                  </a:cubicBezTo>
                  <a:lnTo>
                    <a:pt x="4265" y="1071"/>
                  </a:lnTo>
                  <a:cubicBezTo>
                    <a:pt x="4426" y="1071"/>
                    <a:pt x="4568" y="964"/>
                    <a:pt x="4640" y="839"/>
                  </a:cubicBezTo>
                  <a:cubicBezTo>
                    <a:pt x="4729" y="875"/>
                    <a:pt x="4800" y="964"/>
                    <a:pt x="4800" y="1071"/>
                  </a:cubicBezTo>
                  <a:lnTo>
                    <a:pt x="4800" y="4336"/>
                  </a:lnTo>
                  <a:cubicBezTo>
                    <a:pt x="4640" y="4426"/>
                    <a:pt x="4533" y="4604"/>
                    <a:pt x="4533" y="4782"/>
                  </a:cubicBezTo>
                  <a:cubicBezTo>
                    <a:pt x="4533" y="5746"/>
                    <a:pt x="3765" y="6513"/>
                    <a:pt x="2802" y="6513"/>
                  </a:cubicBezTo>
                  <a:cubicBezTo>
                    <a:pt x="1838" y="6513"/>
                    <a:pt x="1071" y="5746"/>
                    <a:pt x="1071" y="4782"/>
                  </a:cubicBezTo>
                  <a:cubicBezTo>
                    <a:pt x="1071" y="4586"/>
                    <a:pt x="964" y="4426"/>
                    <a:pt x="804" y="4336"/>
                  </a:cubicBezTo>
                  <a:lnTo>
                    <a:pt x="804" y="1071"/>
                  </a:lnTo>
                  <a:cubicBezTo>
                    <a:pt x="804" y="964"/>
                    <a:pt x="875" y="875"/>
                    <a:pt x="964" y="839"/>
                  </a:cubicBezTo>
                  <a:cubicBezTo>
                    <a:pt x="1036" y="982"/>
                    <a:pt x="1178" y="1071"/>
                    <a:pt x="1339" y="1071"/>
                  </a:cubicBezTo>
                  <a:lnTo>
                    <a:pt x="1464" y="1071"/>
                  </a:lnTo>
                  <a:cubicBezTo>
                    <a:pt x="1767" y="1071"/>
                    <a:pt x="1999" y="839"/>
                    <a:pt x="1999" y="536"/>
                  </a:cubicBezTo>
                  <a:cubicBezTo>
                    <a:pt x="1999" y="250"/>
                    <a:pt x="1767" y="1"/>
                    <a:pt x="1464"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5103" name="Google Shape;5103;p48"/>
            <p:cNvSpPr/>
            <p:nvPr/>
          </p:nvSpPr>
          <p:spPr>
            <a:xfrm>
              <a:off x="3880250" y="1415575"/>
              <a:ext cx="33475" cy="33050"/>
            </a:xfrm>
            <a:custGeom>
              <a:rect b="b" l="l" r="r" t="t"/>
              <a:pathLst>
                <a:path extrusionOk="0" h="1322" w="1339">
                  <a:moveTo>
                    <a:pt x="661" y="1"/>
                  </a:moveTo>
                  <a:cubicBezTo>
                    <a:pt x="304" y="1"/>
                    <a:pt x="1" y="286"/>
                    <a:pt x="1" y="661"/>
                  </a:cubicBezTo>
                  <a:cubicBezTo>
                    <a:pt x="1" y="1036"/>
                    <a:pt x="304" y="1321"/>
                    <a:pt x="661" y="1321"/>
                  </a:cubicBezTo>
                  <a:cubicBezTo>
                    <a:pt x="1036" y="1321"/>
                    <a:pt x="1339" y="1036"/>
                    <a:pt x="1339" y="661"/>
                  </a:cubicBezTo>
                  <a:cubicBezTo>
                    <a:pt x="1339" y="286"/>
                    <a:pt x="1036" y="1"/>
                    <a:pt x="661" y="1"/>
                  </a:cubicBezTo>
                  <a:close/>
                </a:path>
              </a:pathLst>
            </a:custGeom>
            <a:solidFill>
              <a:schemeClr val="dk1"/>
            </a:solidFill>
            <a:ln>
              <a:noFill/>
            </a:ln>
            <a:effectLst>
              <a:outerShdw rotWithShape="0" algn="bl" dir="2700000" dist="28575">
                <a:schemeClr val="lt2"/>
              </a:outerShdw>
            </a:effectLst>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07" name="Shape 5107"/>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62" name="Shape 3462"/>
        <p:cNvGrpSpPr/>
        <p:nvPr/>
      </p:nvGrpSpPr>
      <p:grpSpPr>
        <a:xfrm>
          <a:off x="0" y="0"/>
          <a:ext cx="0" cy="0"/>
          <a:chOff x="0" y="0"/>
          <a:chExt cx="0" cy="0"/>
        </a:xfrm>
      </p:grpSpPr>
      <p:sp>
        <p:nvSpPr>
          <p:cNvPr id="3463" name="Google Shape;3463;p27"/>
          <p:cNvSpPr txBox="1"/>
          <p:nvPr>
            <p:ph type="title"/>
          </p:nvPr>
        </p:nvSpPr>
        <p:spPr>
          <a:xfrm>
            <a:off x="750375" y="809700"/>
            <a:ext cx="8361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Table of Contents.</a:t>
            </a:r>
            <a:endParaRPr/>
          </a:p>
        </p:txBody>
      </p:sp>
      <p:sp>
        <p:nvSpPr>
          <p:cNvPr id="3464" name="Google Shape;3464;p27"/>
          <p:cNvSpPr txBox="1"/>
          <p:nvPr>
            <p:ph idx="1" type="body"/>
          </p:nvPr>
        </p:nvSpPr>
        <p:spPr>
          <a:xfrm>
            <a:off x="750375" y="2723993"/>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We will talk about this first.</a:t>
            </a:r>
            <a:endParaRPr/>
          </a:p>
        </p:txBody>
      </p:sp>
      <p:sp>
        <p:nvSpPr>
          <p:cNvPr id="3465" name="Google Shape;3465;p27"/>
          <p:cNvSpPr txBox="1"/>
          <p:nvPr>
            <p:ph idx="2" type="body"/>
          </p:nvPr>
        </p:nvSpPr>
        <p:spPr>
          <a:xfrm>
            <a:off x="4258574" y="2723993"/>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We will talk about this second.</a:t>
            </a:r>
            <a:endParaRPr/>
          </a:p>
        </p:txBody>
      </p:sp>
      <p:sp>
        <p:nvSpPr>
          <p:cNvPr id="3466" name="Google Shape;3466;p27"/>
          <p:cNvSpPr txBox="1"/>
          <p:nvPr>
            <p:ph idx="3" type="body"/>
          </p:nvPr>
        </p:nvSpPr>
        <p:spPr>
          <a:xfrm>
            <a:off x="750375" y="4765050"/>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After that we will talk about this.</a:t>
            </a:r>
            <a:endParaRPr/>
          </a:p>
        </p:txBody>
      </p:sp>
      <p:sp>
        <p:nvSpPr>
          <p:cNvPr id="3467" name="Google Shape;3467;p27"/>
          <p:cNvSpPr txBox="1"/>
          <p:nvPr>
            <p:ph idx="4" type="body"/>
          </p:nvPr>
        </p:nvSpPr>
        <p:spPr>
          <a:xfrm>
            <a:off x="4258574" y="4765050"/>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We will also talk about this.</a:t>
            </a:r>
            <a:endParaRPr/>
          </a:p>
        </p:txBody>
      </p:sp>
      <p:sp>
        <p:nvSpPr>
          <p:cNvPr id="3468" name="Google Shape;3468;p27"/>
          <p:cNvSpPr txBox="1"/>
          <p:nvPr>
            <p:ph idx="5" type="title"/>
          </p:nvPr>
        </p:nvSpPr>
        <p:spPr>
          <a:xfrm>
            <a:off x="750375" y="2028224"/>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rtl="0" algn="l">
              <a:spcBef>
                <a:spcPts val="0"/>
              </a:spcBef>
              <a:spcAft>
                <a:spcPts val="0"/>
              </a:spcAft>
              <a:buNone/>
            </a:pPr>
            <a:r>
              <a:rPr lang="en" sz="2500">
                <a:solidFill>
                  <a:schemeClr val="accent1"/>
                </a:solidFill>
              </a:rPr>
              <a:t>01 Dogs</a:t>
            </a:r>
            <a:endParaRPr sz="2500">
              <a:solidFill>
                <a:schemeClr val="accent1"/>
              </a:solidFill>
            </a:endParaRPr>
          </a:p>
        </p:txBody>
      </p:sp>
      <p:sp>
        <p:nvSpPr>
          <p:cNvPr id="3469" name="Google Shape;3469;p27"/>
          <p:cNvSpPr txBox="1"/>
          <p:nvPr>
            <p:ph idx="6" type="title"/>
          </p:nvPr>
        </p:nvSpPr>
        <p:spPr>
          <a:xfrm>
            <a:off x="4258574" y="2028224"/>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2500">
                <a:solidFill>
                  <a:schemeClr val="accent1"/>
                </a:solidFill>
              </a:rPr>
              <a:t>02 Cats</a:t>
            </a:r>
            <a:endParaRPr sz="2500">
              <a:solidFill>
                <a:schemeClr val="accent1"/>
              </a:solidFill>
            </a:endParaRPr>
          </a:p>
        </p:txBody>
      </p:sp>
      <p:sp>
        <p:nvSpPr>
          <p:cNvPr id="3470" name="Google Shape;3470;p27"/>
          <p:cNvSpPr txBox="1"/>
          <p:nvPr>
            <p:ph idx="7" type="title"/>
          </p:nvPr>
        </p:nvSpPr>
        <p:spPr>
          <a:xfrm>
            <a:off x="750375" y="4069281"/>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2500">
                <a:solidFill>
                  <a:schemeClr val="accent1"/>
                </a:solidFill>
              </a:rPr>
              <a:t>04 </a:t>
            </a:r>
            <a:r>
              <a:rPr lang="en" sz="2500">
                <a:solidFill>
                  <a:schemeClr val="accent1"/>
                </a:solidFill>
              </a:rPr>
              <a:t>Kangaroos</a:t>
            </a:r>
            <a:r>
              <a:rPr lang="en" sz="2500">
                <a:solidFill>
                  <a:schemeClr val="accent1"/>
                </a:solidFill>
              </a:rPr>
              <a:t> </a:t>
            </a:r>
            <a:endParaRPr sz="2500">
              <a:solidFill>
                <a:schemeClr val="accent1"/>
              </a:solidFill>
            </a:endParaRPr>
          </a:p>
        </p:txBody>
      </p:sp>
      <p:sp>
        <p:nvSpPr>
          <p:cNvPr id="3471" name="Google Shape;3471;p27"/>
          <p:cNvSpPr txBox="1"/>
          <p:nvPr>
            <p:ph idx="8" type="title"/>
          </p:nvPr>
        </p:nvSpPr>
        <p:spPr>
          <a:xfrm>
            <a:off x="4258574" y="4069281"/>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2500">
                <a:solidFill>
                  <a:schemeClr val="accent1"/>
                </a:solidFill>
              </a:rPr>
              <a:t>05 Pandas</a:t>
            </a:r>
            <a:endParaRPr sz="2500">
              <a:solidFill>
                <a:schemeClr val="accent1"/>
              </a:solidFill>
            </a:endParaRPr>
          </a:p>
        </p:txBody>
      </p:sp>
      <p:sp>
        <p:nvSpPr>
          <p:cNvPr id="3472" name="Google Shape;3472;p27"/>
          <p:cNvSpPr txBox="1"/>
          <p:nvPr>
            <p:ph idx="9" type="body"/>
          </p:nvPr>
        </p:nvSpPr>
        <p:spPr>
          <a:xfrm>
            <a:off x="7766773" y="2723993"/>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Then, we will talk about this.</a:t>
            </a:r>
            <a:endParaRPr/>
          </a:p>
        </p:txBody>
      </p:sp>
      <p:sp>
        <p:nvSpPr>
          <p:cNvPr id="3473" name="Google Shape;3473;p27"/>
          <p:cNvSpPr txBox="1"/>
          <p:nvPr>
            <p:ph idx="13" type="body"/>
          </p:nvPr>
        </p:nvSpPr>
        <p:spPr>
          <a:xfrm>
            <a:off x="7766773" y="4765050"/>
            <a:ext cx="2920500" cy="13227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And we will talk about this last.</a:t>
            </a:r>
            <a:endParaRPr/>
          </a:p>
        </p:txBody>
      </p:sp>
      <p:sp>
        <p:nvSpPr>
          <p:cNvPr id="3474" name="Google Shape;3474;p27"/>
          <p:cNvSpPr txBox="1"/>
          <p:nvPr>
            <p:ph idx="14" type="title"/>
          </p:nvPr>
        </p:nvSpPr>
        <p:spPr>
          <a:xfrm>
            <a:off x="7766773" y="2028224"/>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2500">
                <a:solidFill>
                  <a:schemeClr val="accent1"/>
                </a:solidFill>
              </a:rPr>
              <a:t>03</a:t>
            </a:r>
            <a:r>
              <a:rPr lang="en" sz="2500">
                <a:solidFill>
                  <a:schemeClr val="accent1"/>
                </a:solidFill>
              </a:rPr>
              <a:t> Elephants</a:t>
            </a:r>
            <a:endParaRPr sz="2500">
              <a:solidFill>
                <a:schemeClr val="accent1"/>
              </a:solidFill>
            </a:endParaRPr>
          </a:p>
        </p:txBody>
      </p:sp>
      <p:sp>
        <p:nvSpPr>
          <p:cNvPr id="3475" name="Google Shape;3475;p27"/>
          <p:cNvSpPr txBox="1"/>
          <p:nvPr>
            <p:ph idx="15" type="title"/>
          </p:nvPr>
        </p:nvSpPr>
        <p:spPr>
          <a:xfrm>
            <a:off x="7766773" y="4069281"/>
            <a:ext cx="2920500" cy="695700"/>
          </a:xfrm>
          <a:prstGeom prst="rect">
            <a:avLst/>
          </a:prstGeom>
          <a:effectLst>
            <a:outerShdw rotWithShape="0" algn="bl" dir="2700000" dist="28575">
              <a:schemeClr val="lt2"/>
            </a:outerShdw>
          </a:effectLst>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sz="2500">
                <a:solidFill>
                  <a:schemeClr val="accent1"/>
                </a:solidFill>
              </a:rPr>
              <a:t>06 Koalas</a:t>
            </a:r>
            <a:endParaRPr sz="2500">
              <a:solidFill>
                <a:schemeClr val="accent1"/>
              </a:solidFill>
            </a:endParaRPr>
          </a:p>
        </p:txBody>
      </p:sp>
      <p:cxnSp>
        <p:nvCxnSpPr>
          <p:cNvPr id="3476" name="Google Shape;3476;p27"/>
          <p:cNvCxnSpPr/>
          <p:nvPr/>
        </p:nvCxnSpPr>
        <p:spPr>
          <a:xfrm>
            <a:off x="833817" y="1600668"/>
            <a:ext cx="5433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80" name="Shape 3480"/>
        <p:cNvGrpSpPr/>
        <p:nvPr/>
      </p:nvGrpSpPr>
      <p:grpSpPr>
        <a:xfrm>
          <a:off x="0" y="0"/>
          <a:ext cx="0" cy="0"/>
          <a:chOff x="0" y="0"/>
          <a:chExt cx="0" cy="0"/>
        </a:xfrm>
      </p:grpSpPr>
      <p:sp>
        <p:nvSpPr>
          <p:cNvPr id="3481" name="Google Shape;3481;p28"/>
          <p:cNvSpPr txBox="1"/>
          <p:nvPr>
            <p:ph type="title"/>
          </p:nvPr>
        </p:nvSpPr>
        <p:spPr>
          <a:xfrm>
            <a:off x="2964300" y="952625"/>
            <a:ext cx="82446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Table of Contents v2.</a:t>
            </a:r>
            <a:endParaRPr/>
          </a:p>
        </p:txBody>
      </p:sp>
      <p:sp>
        <p:nvSpPr>
          <p:cNvPr id="3482" name="Google Shape;3482;p28"/>
          <p:cNvSpPr txBox="1"/>
          <p:nvPr>
            <p:ph idx="1" type="body"/>
          </p:nvPr>
        </p:nvSpPr>
        <p:spPr>
          <a:xfrm>
            <a:off x="2964300" y="2270875"/>
            <a:ext cx="4746300" cy="40917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We will talk about this first</a:t>
            </a:r>
            <a:endParaRPr/>
          </a:p>
          <a:p>
            <a:pPr indent="0" lvl="0" marL="0" rtl="0" algn="l">
              <a:spcBef>
                <a:spcPts val="2100"/>
              </a:spcBef>
              <a:spcAft>
                <a:spcPts val="0"/>
              </a:spcAft>
              <a:buNone/>
            </a:pPr>
            <a:r>
              <a:rPr lang="en"/>
              <a:t>We will talk about this second</a:t>
            </a:r>
            <a:endParaRPr/>
          </a:p>
          <a:p>
            <a:pPr indent="0" lvl="0" marL="0" rtl="0" algn="l">
              <a:spcBef>
                <a:spcPts val="2100"/>
              </a:spcBef>
              <a:spcAft>
                <a:spcPts val="0"/>
              </a:spcAft>
              <a:buNone/>
            </a:pPr>
            <a:r>
              <a:rPr lang="en"/>
              <a:t>After that we will talk about this</a:t>
            </a:r>
            <a:endParaRPr/>
          </a:p>
          <a:p>
            <a:pPr indent="0" lvl="0" marL="0" rtl="0" algn="l">
              <a:spcBef>
                <a:spcPts val="2100"/>
              </a:spcBef>
              <a:spcAft>
                <a:spcPts val="0"/>
              </a:spcAft>
              <a:buNone/>
            </a:pPr>
            <a:r>
              <a:rPr lang="en"/>
              <a:t>After that we will talk about this</a:t>
            </a:r>
            <a:endParaRPr/>
          </a:p>
          <a:p>
            <a:pPr indent="0" lvl="0" marL="0" rtl="0" algn="l">
              <a:spcBef>
                <a:spcPts val="2100"/>
              </a:spcBef>
              <a:spcAft>
                <a:spcPts val="0"/>
              </a:spcAft>
              <a:buNone/>
            </a:pPr>
            <a:r>
              <a:rPr lang="en"/>
              <a:t>We will talk about this too</a:t>
            </a:r>
            <a:endParaRPr/>
          </a:p>
          <a:p>
            <a:pPr indent="0" lvl="0" marL="0" rtl="0" algn="l">
              <a:spcBef>
                <a:spcPts val="2100"/>
              </a:spcBef>
              <a:spcAft>
                <a:spcPts val="2100"/>
              </a:spcAft>
              <a:buNone/>
            </a:pPr>
            <a:r>
              <a:rPr lang="en"/>
              <a:t>And we will talk about this last</a:t>
            </a:r>
            <a:endParaRPr/>
          </a:p>
        </p:txBody>
      </p:sp>
      <p:sp>
        <p:nvSpPr>
          <p:cNvPr id="3483" name="Google Shape;3483;p28"/>
          <p:cNvSpPr txBox="1"/>
          <p:nvPr>
            <p:ph idx="2" type="body"/>
          </p:nvPr>
        </p:nvSpPr>
        <p:spPr>
          <a:xfrm>
            <a:off x="10460100" y="2270875"/>
            <a:ext cx="748800" cy="40917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4</a:t>
            </a:r>
            <a:endParaRPr/>
          </a:p>
          <a:p>
            <a:pPr indent="0" lvl="0" marL="0" rtl="0" algn="r">
              <a:spcBef>
                <a:spcPts val="2100"/>
              </a:spcBef>
              <a:spcAft>
                <a:spcPts val="0"/>
              </a:spcAft>
              <a:buNone/>
            </a:pPr>
            <a:r>
              <a:rPr lang="en"/>
              <a:t>8</a:t>
            </a:r>
            <a:endParaRPr/>
          </a:p>
          <a:p>
            <a:pPr indent="0" lvl="0" marL="0" rtl="0" algn="r">
              <a:spcBef>
                <a:spcPts val="2100"/>
              </a:spcBef>
              <a:spcAft>
                <a:spcPts val="0"/>
              </a:spcAft>
              <a:buNone/>
            </a:pPr>
            <a:r>
              <a:rPr lang="en"/>
              <a:t>11</a:t>
            </a:r>
            <a:endParaRPr/>
          </a:p>
          <a:p>
            <a:pPr indent="0" lvl="0" marL="0" rtl="0" algn="r">
              <a:spcBef>
                <a:spcPts val="2100"/>
              </a:spcBef>
              <a:spcAft>
                <a:spcPts val="0"/>
              </a:spcAft>
              <a:buNone/>
            </a:pPr>
            <a:r>
              <a:rPr lang="en"/>
              <a:t>14</a:t>
            </a:r>
            <a:endParaRPr/>
          </a:p>
          <a:p>
            <a:pPr indent="0" lvl="0" marL="0" rtl="0" algn="r">
              <a:spcBef>
                <a:spcPts val="2100"/>
              </a:spcBef>
              <a:spcAft>
                <a:spcPts val="0"/>
              </a:spcAft>
              <a:buNone/>
            </a:pPr>
            <a:r>
              <a:rPr lang="en"/>
              <a:t>16</a:t>
            </a:r>
            <a:endParaRPr/>
          </a:p>
          <a:p>
            <a:pPr indent="0" lvl="0" marL="0" rtl="0" algn="r">
              <a:spcBef>
                <a:spcPts val="2100"/>
              </a:spcBef>
              <a:spcAft>
                <a:spcPts val="2100"/>
              </a:spcAft>
              <a:buNone/>
            </a:pPr>
            <a:r>
              <a:rPr lang="en"/>
              <a:t>19</a:t>
            </a:r>
            <a:endParaRPr/>
          </a:p>
        </p:txBody>
      </p:sp>
      <p:grpSp>
        <p:nvGrpSpPr>
          <p:cNvPr id="3484" name="Google Shape;3484;p28"/>
          <p:cNvGrpSpPr/>
          <p:nvPr/>
        </p:nvGrpSpPr>
        <p:grpSpPr>
          <a:xfrm>
            <a:off x="6701217" y="2591268"/>
            <a:ext cx="3951268" cy="3073733"/>
            <a:chOff x="4869225" y="2273950"/>
            <a:chExt cx="4678825" cy="2971800"/>
          </a:xfrm>
        </p:grpSpPr>
        <p:cxnSp>
          <p:nvCxnSpPr>
            <p:cNvPr id="3485" name="Google Shape;3485;p28"/>
            <p:cNvCxnSpPr/>
            <p:nvPr/>
          </p:nvCxnSpPr>
          <p:spPr>
            <a:xfrm>
              <a:off x="5598550" y="3462675"/>
              <a:ext cx="39495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3486" name="Google Shape;3486;p28"/>
            <p:cNvCxnSpPr/>
            <p:nvPr/>
          </p:nvCxnSpPr>
          <p:spPr>
            <a:xfrm>
              <a:off x="5488475" y="4057025"/>
              <a:ext cx="40593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3487" name="Google Shape;3487;p28"/>
            <p:cNvCxnSpPr/>
            <p:nvPr/>
          </p:nvCxnSpPr>
          <p:spPr>
            <a:xfrm>
              <a:off x="4893377" y="4651400"/>
              <a:ext cx="46545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3488" name="Google Shape;3488;p28"/>
            <p:cNvCxnSpPr/>
            <p:nvPr/>
          </p:nvCxnSpPr>
          <p:spPr>
            <a:xfrm>
              <a:off x="5323325" y="5245750"/>
              <a:ext cx="42246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3489" name="Google Shape;3489;p28"/>
            <p:cNvCxnSpPr/>
            <p:nvPr/>
          </p:nvCxnSpPr>
          <p:spPr>
            <a:xfrm>
              <a:off x="5337100" y="2868310"/>
              <a:ext cx="42108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cxnSp>
          <p:nvCxnSpPr>
            <p:cNvPr id="3490" name="Google Shape;3490;p28"/>
            <p:cNvCxnSpPr/>
            <p:nvPr/>
          </p:nvCxnSpPr>
          <p:spPr>
            <a:xfrm>
              <a:off x="4869225" y="2273950"/>
              <a:ext cx="4678800" cy="0"/>
            </a:xfrm>
            <a:prstGeom prst="straightConnector1">
              <a:avLst/>
            </a:prstGeom>
            <a:noFill/>
            <a:ln cap="flat" cmpd="sng" w="9525">
              <a:solidFill>
                <a:schemeClr val="dk1"/>
              </a:solidFill>
              <a:prstDash val="solid"/>
              <a:round/>
              <a:headEnd len="sm" w="sm" type="none"/>
              <a:tailEnd len="sm" w="sm" type="none"/>
            </a:ln>
            <a:effectLst>
              <a:outerShdw rotWithShape="0" algn="bl" dir="2700000" dist="28575">
                <a:schemeClr val="lt2"/>
              </a:outerShdw>
            </a:effectLst>
          </p:spPr>
        </p:cxnSp>
      </p:grpSp>
      <p:cxnSp>
        <p:nvCxnSpPr>
          <p:cNvPr id="3491" name="Google Shape;3491;p28"/>
          <p:cNvCxnSpPr/>
          <p:nvPr/>
        </p:nvCxnSpPr>
        <p:spPr>
          <a:xfrm>
            <a:off x="3150592" y="1716118"/>
            <a:ext cx="60507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95" name="Shape 3495"/>
        <p:cNvGrpSpPr/>
        <p:nvPr/>
      </p:nvGrpSpPr>
      <p:grpSpPr>
        <a:xfrm>
          <a:off x="0" y="0"/>
          <a:ext cx="0" cy="0"/>
          <a:chOff x="0" y="0"/>
          <a:chExt cx="0" cy="0"/>
        </a:xfrm>
      </p:grpSpPr>
      <p:sp>
        <p:nvSpPr>
          <p:cNvPr id="3496" name="Google Shape;3496;p29"/>
          <p:cNvSpPr txBox="1"/>
          <p:nvPr>
            <p:ph idx="1" type="body"/>
          </p:nvPr>
        </p:nvSpPr>
        <p:spPr>
          <a:xfrm>
            <a:off x="3901125" y="4305825"/>
            <a:ext cx="7624200" cy="1333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Add a brief introduction of your section here: Let’s dive in and get to know some interesting facts about animals!</a:t>
            </a:r>
            <a:endParaRPr/>
          </a:p>
        </p:txBody>
      </p:sp>
      <p:sp>
        <p:nvSpPr>
          <p:cNvPr id="3497" name="Google Shape;3497;p29"/>
          <p:cNvSpPr txBox="1"/>
          <p:nvPr>
            <p:ph type="title"/>
          </p:nvPr>
        </p:nvSpPr>
        <p:spPr>
          <a:xfrm>
            <a:off x="3901125" y="1402450"/>
            <a:ext cx="7624200" cy="2674800"/>
          </a:xfrm>
          <a:prstGeom prst="rect">
            <a:avLst/>
          </a:prstGeom>
        </p:spPr>
        <p:txBody>
          <a:bodyPr anchorCtr="0" anchor="b" bIns="121900" lIns="121900" spcFirstLastPara="1" rIns="121900" wrap="square" tIns="121900">
            <a:noAutofit/>
          </a:bodyPr>
          <a:lstStyle/>
          <a:p>
            <a:pPr indent="0" lvl="0" marL="0" rtl="0" algn="l">
              <a:spcBef>
                <a:spcPts val="0"/>
              </a:spcBef>
              <a:spcAft>
                <a:spcPts val="0"/>
              </a:spcAft>
              <a:buNone/>
            </a:pPr>
            <a:r>
              <a:rPr lang="en"/>
              <a:t>We will talk about this first.</a:t>
            </a:r>
            <a:endParaRPr/>
          </a:p>
        </p:txBody>
      </p:sp>
      <p:sp>
        <p:nvSpPr>
          <p:cNvPr id="3498" name="Google Shape;3498;p29"/>
          <p:cNvSpPr/>
          <p:nvPr/>
        </p:nvSpPr>
        <p:spPr>
          <a:xfrm>
            <a:off x="1295389" y="1812476"/>
            <a:ext cx="949168" cy="581202"/>
          </a:xfrm>
          <a:prstGeom prst="rect">
            <a:avLst/>
          </a:prstGeom>
        </p:spPr>
        <p:txBody>
          <a:bodyPr>
            <a:prstTxWarp prst="textPlain"/>
          </a:bodyPr>
          <a:lstStyle/>
          <a:p>
            <a:pPr lvl="0" algn="ctr"/>
            <a:r>
              <a:rPr b="0" i="0">
                <a:ln>
                  <a:noFill/>
                </a:ln>
                <a:solidFill>
                  <a:schemeClr val="accent6"/>
                </a:solidFill>
                <a:latin typeface="Lemon"/>
              </a:rPr>
              <a:t>01</a:t>
            </a:r>
          </a:p>
        </p:txBody>
      </p:sp>
      <p:cxnSp>
        <p:nvCxnSpPr>
          <p:cNvPr id="3499" name="Google Shape;3499;p29"/>
          <p:cNvCxnSpPr/>
          <p:nvPr/>
        </p:nvCxnSpPr>
        <p:spPr>
          <a:xfrm>
            <a:off x="4052092" y="4077243"/>
            <a:ext cx="70716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03" name="Shape 3503"/>
        <p:cNvGrpSpPr/>
        <p:nvPr/>
      </p:nvGrpSpPr>
      <p:grpSpPr>
        <a:xfrm>
          <a:off x="0" y="0"/>
          <a:ext cx="0" cy="0"/>
          <a:chOff x="0" y="0"/>
          <a:chExt cx="0" cy="0"/>
        </a:xfrm>
      </p:grpSpPr>
      <p:sp>
        <p:nvSpPr>
          <p:cNvPr id="3504" name="Google Shape;3504;p30"/>
          <p:cNvSpPr txBox="1"/>
          <p:nvPr>
            <p:ph type="title"/>
          </p:nvPr>
        </p:nvSpPr>
        <p:spPr>
          <a:xfrm>
            <a:off x="1225275" y="1455100"/>
            <a:ext cx="5952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3505" name="Google Shape;3505;p30"/>
          <p:cNvSpPr txBox="1"/>
          <p:nvPr>
            <p:ph idx="1" type="subTitle"/>
          </p:nvPr>
        </p:nvSpPr>
        <p:spPr>
          <a:xfrm>
            <a:off x="1225275" y="2504900"/>
            <a:ext cx="59529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Elephants and storms.</a:t>
            </a:r>
            <a:endParaRPr>
              <a:solidFill>
                <a:schemeClr val="accent1"/>
              </a:solidFill>
            </a:endParaRPr>
          </a:p>
        </p:txBody>
      </p:sp>
      <p:sp>
        <p:nvSpPr>
          <p:cNvPr id="3506" name="Google Shape;3506;p30"/>
          <p:cNvSpPr txBox="1"/>
          <p:nvPr>
            <p:ph idx="2" type="body"/>
          </p:nvPr>
        </p:nvSpPr>
        <p:spPr>
          <a:xfrm>
            <a:off x="1225275" y="3165075"/>
            <a:ext cx="5952900" cy="1998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elephants can sense storms?</a:t>
            </a:r>
            <a:endParaRPr/>
          </a:p>
          <a:p>
            <a:pPr indent="0" lvl="0" marL="0" rtl="0" algn="l">
              <a:spcBef>
                <a:spcPts val="2100"/>
              </a:spcBef>
              <a:spcAft>
                <a:spcPts val="2100"/>
              </a:spcAft>
              <a:buNone/>
            </a:pPr>
            <a:r>
              <a:rPr lang="en"/>
              <a:t>Elephants may be able to detect a thunderstorm from hundreds of miles away, and will head towards it, looking for water. </a:t>
            </a:r>
            <a:endParaRPr/>
          </a:p>
        </p:txBody>
      </p:sp>
      <p:cxnSp>
        <p:nvCxnSpPr>
          <p:cNvPr id="3507" name="Google Shape;3507;p30"/>
          <p:cNvCxnSpPr/>
          <p:nvPr/>
        </p:nvCxnSpPr>
        <p:spPr>
          <a:xfrm>
            <a:off x="1306342" y="2218593"/>
            <a:ext cx="44151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11" name="Shape 3511"/>
        <p:cNvGrpSpPr/>
        <p:nvPr/>
      </p:nvGrpSpPr>
      <p:grpSpPr>
        <a:xfrm>
          <a:off x="0" y="0"/>
          <a:ext cx="0" cy="0"/>
          <a:chOff x="0" y="0"/>
          <a:chExt cx="0" cy="0"/>
        </a:xfrm>
      </p:grpSpPr>
      <p:sp>
        <p:nvSpPr>
          <p:cNvPr id="3512" name="Google Shape;3512;p31"/>
          <p:cNvSpPr txBox="1"/>
          <p:nvPr>
            <p:ph type="title"/>
          </p:nvPr>
        </p:nvSpPr>
        <p:spPr>
          <a:xfrm>
            <a:off x="1435100" y="836300"/>
            <a:ext cx="99900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Did you know?</a:t>
            </a:r>
            <a:endParaRPr/>
          </a:p>
        </p:txBody>
      </p:sp>
      <p:sp>
        <p:nvSpPr>
          <p:cNvPr id="3513" name="Google Shape;3513;p31"/>
          <p:cNvSpPr txBox="1"/>
          <p:nvPr>
            <p:ph idx="4" type="body"/>
          </p:nvPr>
        </p:nvSpPr>
        <p:spPr>
          <a:xfrm>
            <a:off x="6728259" y="2739050"/>
            <a:ext cx="46971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a cat uses its whiskers as feelers to determine if a space is too small to squeeze through?</a:t>
            </a:r>
            <a:endParaRPr/>
          </a:p>
          <a:p>
            <a:pPr indent="0" lvl="0" marL="0" rtl="0" algn="l">
              <a:spcBef>
                <a:spcPts val="2100"/>
              </a:spcBef>
              <a:spcAft>
                <a:spcPts val="2100"/>
              </a:spcAft>
              <a:buNone/>
            </a:pPr>
            <a:r>
              <a:rPr lang="en"/>
              <a:t>Also, cats love to sleep. A fifteen-year-old cat has probably spent ten years of its life sleeping.</a:t>
            </a:r>
            <a:endParaRPr/>
          </a:p>
        </p:txBody>
      </p:sp>
      <p:sp>
        <p:nvSpPr>
          <p:cNvPr id="3514" name="Google Shape;3514;p31"/>
          <p:cNvSpPr txBox="1"/>
          <p:nvPr>
            <p:ph idx="3" type="body"/>
          </p:nvPr>
        </p:nvSpPr>
        <p:spPr>
          <a:xfrm>
            <a:off x="1435100" y="2750800"/>
            <a:ext cx="4696800" cy="3118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dogs can smell your feelings?</a:t>
            </a:r>
            <a:endParaRPr/>
          </a:p>
          <a:p>
            <a:pPr indent="0" lvl="0" marL="0" rtl="0" algn="l">
              <a:spcBef>
                <a:spcPts val="2100"/>
              </a:spcBef>
              <a:spcAft>
                <a:spcPts val="0"/>
              </a:spcAft>
              <a:buNone/>
            </a:pPr>
            <a:r>
              <a:rPr lang="en"/>
              <a:t>Dogs can pick up on subtle changes in your scent, which can help him figure out how you are feeling, such as by smelling your perspiration when you become nervous or fearful.</a:t>
            </a:r>
            <a:endParaRPr/>
          </a:p>
          <a:p>
            <a:pPr indent="0" lvl="0" marL="0" rtl="0" algn="l">
              <a:spcBef>
                <a:spcPts val="2100"/>
              </a:spcBef>
              <a:spcAft>
                <a:spcPts val="2100"/>
              </a:spcAft>
              <a:buNone/>
            </a:pPr>
            <a:r>
              <a:t/>
            </a:r>
            <a:endParaRPr/>
          </a:p>
        </p:txBody>
      </p:sp>
      <p:sp>
        <p:nvSpPr>
          <p:cNvPr id="3515" name="Google Shape;3515;p31"/>
          <p:cNvSpPr txBox="1"/>
          <p:nvPr>
            <p:ph idx="1" type="subTitle"/>
          </p:nvPr>
        </p:nvSpPr>
        <p:spPr>
          <a:xfrm>
            <a:off x="1435110" y="1813775"/>
            <a:ext cx="4697100" cy="717900"/>
          </a:xfrm>
          <a:prstGeom prst="rect">
            <a:avLst/>
          </a:prstGeom>
        </p:spPr>
        <p:txBody>
          <a:bodyPr anchorCtr="0" anchor="t" bIns="121900" lIns="121900" spcFirstLastPara="1" rIns="121900" wrap="square" tIns="121900">
            <a:noAutofit/>
          </a:bodyPr>
          <a:lstStyle/>
          <a:p>
            <a:pPr indent="0" lvl="0" marL="0" marR="0" rtl="0" algn="ctr">
              <a:lnSpc>
                <a:spcPct val="115000"/>
              </a:lnSpc>
              <a:spcBef>
                <a:spcPts val="0"/>
              </a:spcBef>
              <a:spcAft>
                <a:spcPts val="2100"/>
              </a:spcAft>
              <a:buNone/>
            </a:pPr>
            <a:r>
              <a:rPr lang="en">
                <a:solidFill>
                  <a:schemeClr val="accent1"/>
                </a:solidFill>
              </a:rPr>
              <a:t>A man's best friend...</a:t>
            </a:r>
            <a:endParaRPr>
              <a:solidFill>
                <a:schemeClr val="accent1"/>
              </a:solidFill>
            </a:endParaRPr>
          </a:p>
        </p:txBody>
      </p:sp>
      <p:sp>
        <p:nvSpPr>
          <p:cNvPr id="3516" name="Google Shape;3516;p31"/>
          <p:cNvSpPr txBox="1"/>
          <p:nvPr>
            <p:ph idx="2" type="subTitle"/>
          </p:nvPr>
        </p:nvSpPr>
        <p:spPr>
          <a:xfrm>
            <a:off x="6728268" y="1813775"/>
            <a:ext cx="4696800" cy="717900"/>
          </a:xfrm>
          <a:prstGeom prst="rect">
            <a:avLst/>
          </a:prstGeom>
        </p:spPr>
        <p:txBody>
          <a:bodyPr anchorCtr="0" anchor="t" bIns="121900" lIns="121900" spcFirstLastPara="1" rIns="121900" wrap="square" tIns="121900">
            <a:noAutofit/>
          </a:bodyPr>
          <a:lstStyle/>
          <a:p>
            <a:pPr indent="0" lvl="0" marL="0" marR="0" rtl="0" algn="ctr">
              <a:lnSpc>
                <a:spcPct val="115000"/>
              </a:lnSpc>
              <a:spcBef>
                <a:spcPts val="0"/>
              </a:spcBef>
              <a:spcAft>
                <a:spcPts val="2100"/>
              </a:spcAft>
              <a:buNone/>
            </a:pPr>
            <a:r>
              <a:rPr lang="en">
                <a:solidFill>
                  <a:schemeClr val="accent1"/>
                </a:solidFill>
              </a:rPr>
              <a:t>Mmm, can I fit in?...</a:t>
            </a:r>
            <a:endParaRPr>
              <a:solidFill>
                <a:schemeClr val="accent1"/>
              </a:solidFill>
            </a:endParaRPr>
          </a:p>
        </p:txBody>
      </p:sp>
      <p:cxnSp>
        <p:nvCxnSpPr>
          <p:cNvPr id="3517" name="Google Shape;3517;p31"/>
          <p:cNvCxnSpPr/>
          <p:nvPr/>
        </p:nvCxnSpPr>
        <p:spPr>
          <a:xfrm>
            <a:off x="4222542" y="1592818"/>
            <a:ext cx="44151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21" name="Shape 3521"/>
        <p:cNvGrpSpPr/>
        <p:nvPr/>
      </p:nvGrpSpPr>
      <p:grpSpPr>
        <a:xfrm>
          <a:off x="0" y="0"/>
          <a:ext cx="0" cy="0"/>
          <a:chOff x="0" y="0"/>
          <a:chExt cx="0" cy="0"/>
        </a:xfrm>
      </p:grpSpPr>
      <p:sp>
        <p:nvSpPr>
          <p:cNvPr id="3522" name="Google Shape;3522;p32"/>
          <p:cNvSpPr txBox="1"/>
          <p:nvPr>
            <p:ph type="title"/>
          </p:nvPr>
        </p:nvSpPr>
        <p:spPr>
          <a:xfrm>
            <a:off x="2453672" y="2025925"/>
            <a:ext cx="8756100" cy="31608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Clearly, animals know more than we think, and think a great deal more than we know.</a:t>
            </a:r>
            <a:endParaRPr/>
          </a:p>
        </p:txBody>
      </p:sp>
      <p:sp>
        <p:nvSpPr>
          <p:cNvPr id="3523" name="Google Shape;3523;p32"/>
          <p:cNvSpPr txBox="1"/>
          <p:nvPr>
            <p:ph idx="1" type="subTitle"/>
          </p:nvPr>
        </p:nvSpPr>
        <p:spPr>
          <a:xfrm>
            <a:off x="2453672" y="5252725"/>
            <a:ext cx="8756100" cy="717900"/>
          </a:xfrm>
          <a:prstGeom prst="rect">
            <a:avLst/>
          </a:prstGeom>
        </p:spPr>
        <p:txBody>
          <a:bodyPr anchorCtr="0" anchor="b" bIns="121900" lIns="121900" spcFirstLastPara="1" rIns="121900" wrap="square" tIns="121900">
            <a:noAutofit/>
          </a:bodyPr>
          <a:lstStyle/>
          <a:p>
            <a:pPr indent="0" lvl="0" marL="457200" rtl="0" algn="r">
              <a:spcBef>
                <a:spcPts val="0"/>
              </a:spcBef>
              <a:spcAft>
                <a:spcPts val="0"/>
              </a:spcAft>
              <a:buNone/>
            </a:pPr>
            <a:r>
              <a:rPr lang="en"/>
              <a:t>― Irene M. Pepperberg</a:t>
            </a:r>
            <a:endParaRPr/>
          </a:p>
        </p:txBody>
      </p:sp>
      <p:grpSp>
        <p:nvGrpSpPr>
          <p:cNvPr id="3524" name="Google Shape;3524;p32"/>
          <p:cNvGrpSpPr/>
          <p:nvPr/>
        </p:nvGrpSpPr>
        <p:grpSpPr>
          <a:xfrm rot="10800000">
            <a:off x="5477077" y="1043926"/>
            <a:ext cx="1237846" cy="872004"/>
            <a:chOff x="621403" y="597265"/>
            <a:chExt cx="1588204" cy="1118814"/>
          </a:xfrm>
        </p:grpSpPr>
        <p:sp>
          <p:nvSpPr>
            <p:cNvPr id="3525" name="Google Shape;3525;p32"/>
            <p:cNvSpPr/>
            <p:nvPr/>
          </p:nvSpPr>
          <p:spPr>
            <a:xfrm>
              <a:off x="1448058"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sp>
          <p:nvSpPr>
            <p:cNvPr id="3526" name="Google Shape;3526;p32"/>
            <p:cNvSpPr/>
            <p:nvPr/>
          </p:nvSpPr>
          <p:spPr>
            <a:xfrm>
              <a:off x="621403"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2"/>
            </a:solidFill>
            <a:ln>
              <a:noFill/>
            </a:ln>
            <a:effectLst>
              <a:outerShdw rotWithShape="0" algn="bl" dir="2700000" dist="28575">
                <a:schemeClr val="lt2"/>
              </a:outerShdw>
            </a:effectLst>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000000"/>
                </a:solidFill>
                <a:latin typeface="Arial"/>
                <a:ea typeface="Arial"/>
                <a:cs typeface="Arial"/>
                <a:sym typeface="Arial"/>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30" name="Shape 3530"/>
        <p:cNvGrpSpPr/>
        <p:nvPr/>
      </p:nvGrpSpPr>
      <p:grpSpPr>
        <a:xfrm>
          <a:off x="0" y="0"/>
          <a:ext cx="0" cy="0"/>
          <a:chOff x="0" y="0"/>
          <a:chExt cx="0" cy="0"/>
        </a:xfrm>
      </p:grpSpPr>
      <p:sp>
        <p:nvSpPr>
          <p:cNvPr id="3531" name="Google Shape;3531;p33"/>
          <p:cNvSpPr txBox="1"/>
          <p:nvPr>
            <p:ph type="title"/>
          </p:nvPr>
        </p:nvSpPr>
        <p:spPr>
          <a:xfrm>
            <a:off x="607950" y="663675"/>
            <a:ext cx="83478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3532" name="Google Shape;3532;p33"/>
          <p:cNvSpPr txBox="1"/>
          <p:nvPr>
            <p:ph idx="1" type="subTitle"/>
          </p:nvPr>
        </p:nvSpPr>
        <p:spPr>
          <a:xfrm>
            <a:off x="607957" y="1647881"/>
            <a:ext cx="8347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Pandas don’t hibernate.</a:t>
            </a:r>
            <a:endParaRPr>
              <a:solidFill>
                <a:schemeClr val="accent1"/>
              </a:solidFill>
            </a:endParaRPr>
          </a:p>
        </p:txBody>
      </p:sp>
      <p:sp>
        <p:nvSpPr>
          <p:cNvPr id="3533" name="Google Shape;3533;p33"/>
          <p:cNvSpPr txBox="1"/>
          <p:nvPr>
            <p:ph idx="5" type="body"/>
          </p:nvPr>
        </p:nvSpPr>
        <p:spPr>
          <a:xfrm>
            <a:off x="607950" y="3679290"/>
            <a:ext cx="83478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It is estimated that more than 50 million kangaroos live there. They are Australia’s national symbol and appear on postage stamps, coins, and airplanes.</a:t>
            </a:r>
            <a:endParaRPr/>
          </a:p>
          <a:p>
            <a:pPr indent="0" lvl="0" marL="0" rtl="0" algn="l">
              <a:spcBef>
                <a:spcPts val="2100"/>
              </a:spcBef>
              <a:spcAft>
                <a:spcPts val="0"/>
              </a:spcAft>
              <a:buNone/>
            </a:pPr>
            <a:r>
              <a:t/>
            </a:r>
            <a:endParaRPr/>
          </a:p>
          <a:p>
            <a:pPr indent="0" lvl="0" marL="0" rtl="0" algn="l">
              <a:spcBef>
                <a:spcPts val="2100"/>
              </a:spcBef>
              <a:spcAft>
                <a:spcPts val="2100"/>
              </a:spcAft>
              <a:buNone/>
            </a:pPr>
            <a:r>
              <a:t/>
            </a:r>
            <a:endParaRPr/>
          </a:p>
        </p:txBody>
      </p:sp>
      <p:sp>
        <p:nvSpPr>
          <p:cNvPr id="3534" name="Google Shape;3534;p33"/>
          <p:cNvSpPr txBox="1"/>
          <p:nvPr>
            <p:ph idx="2" type="subTitle"/>
          </p:nvPr>
        </p:nvSpPr>
        <p:spPr>
          <a:xfrm>
            <a:off x="607957" y="3252772"/>
            <a:ext cx="8347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T</a:t>
            </a:r>
            <a:r>
              <a:rPr lang="en">
                <a:solidFill>
                  <a:schemeClr val="accent1"/>
                </a:solidFill>
              </a:rPr>
              <a:t>here are more kangaroos than humans in Australia.</a:t>
            </a:r>
            <a:endParaRPr>
              <a:solidFill>
                <a:schemeClr val="accent1"/>
              </a:solidFill>
            </a:endParaRPr>
          </a:p>
        </p:txBody>
      </p:sp>
      <p:sp>
        <p:nvSpPr>
          <p:cNvPr id="3535" name="Google Shape;3535;p33"/>
          <p:cNvSpPr txBox="1"/>
          <p:nvPr>
            <p:ph idx="6" type="body"/>
          </p:nvPr>
        </p:nvSpPr>
        <p:spPr>
          <a:xfrm>
            <a:off x="607950" y="5270950"/>
            <a:ext cx="83493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Koalas don’t have much energy and, when not feasting on leaves, they spend their time dozing in the branches. Believe it or not, they can sleep for up to 18 hours a day!</a:t>
            </a:r>
            <a:endParaRPr/>
          </a:p>
          <a:p>
            <a:pPr indent="0" lvl="0" marL="0" rtl="0" algn="l">
              <a:spcBef>
                <a:spcPts val="2100"/>
              </a:spcBef>
              <a:spcAft>
                <a:spcPts val="2100"/>
              </a:spcAft>
              <a:buNone/>
            </a:pPr>
            <a:r>
              <a:t/>
            </a:r>
            <a:endParaRPr/>
          </a:p>
        </p:txBody>
      </p:sp>
      <p:sp>
        <p:nvSpPr>
          <p:cNvPr id="3536" name="Google Shape;3536;p33"/>
          <p:cNvSpPr txBox="1"/>
          <p:nvPr>
            <p:ph idx="3" type="subTitle"/>
          </p:nvPr>
        </p:nvSpPr>
        <p:spPr>
          <a:xfrm>
            <a:off x="607957" y="4857663"/>
            <a:ext cx="8347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1"/>
                </a:solidFill>
              </a:rPr>
              <a:t>Koalas are even more lazy than cats.</a:t>
            </a:r>
            <a:endParaRPr>
              <a:solidFill>
                <a:schemeClr val="accent1"/>
              </a:solidFill>
            </a:endParaRPr>
          </a:p>
        </p:txBody>
      </p:sp>
      <p:sp>
        <p:nvSpPr>
          <p:cNvPr id="3537" name="Google Shape;3537;p33"/>
          <p:cNvSpPr txBox="1"/>
          <p:nvPr>
            <p:ph idx="4" type="body"/>
          </p:nvPr>
        </p:nvSpPr>
        <p:spPr>
          <a:xfrm>
            <a:off x="607950" y="2085831"/>
            <a:ext cx="83478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When winter approaches, they head lower down their mountain homes to warmer temperatures, where they continue to chomp away on bamboo!</a:t>
            </a:r>
            <a:endParaRPr/>
          </a:p>
        </p:txBody>
      </p:sp>
      <p:cxnSp>
        <p:nvCxnSpPr>
          <p:cNvPr id="3538" name="Google Shape;3538;p33"/>
          <p:cNvCxnSpPr/>
          <p:nvPr/>
        </p:nvCxnSpPr>
        <p:spPr>
          <a:xfrm>
            <a:off x="681137" y="1427168"/>
            <a:ext cx="4274700" cy="0"/>
          </a:xfrm>
          <a:prstGeom prst="straightConnector1">
            <a:avLst/>
          </a:prstGeom>
          <a:noFill/>
          <a:ln cap="flat" cmpd="sng" w="19050">
            <a:solidFill>
              <a:schemeClr val="dk1"/>
            </a:solidFill>
            <a:prstDash val="solid"/>
            <a:round/>
            <a:headEnd len="sm" w="sm" type="none"/>
            <a:tailEnd len="sm" w="sm" type="none"/>
          </a:ln>
          <a:effectLst>
            <a:outerShdw rotWithShape="0" algn="bl" dir="2700000" dist="28575">
              <a:schemeClr val="lt2"/>
            </a:outerShdw>
          </a:effectLst>
        </p:spPr>
      </p:cxnSp>
    </p:spTree>
  </p:cSld>
  <p:clrMapOvr>
    <a:masterClrMapping/>
  </p:clrMapOvr>
</p:sld>
</file>

<file path=ppt/theme/theme1.xml><?xml version="1.0" encoding="utf-8"?>
<a:theme xmlns:a="http://schemas.openxmlformats.org/drawingml/2006/main" xmlns:r="http://schemas.openxmlformats.org/officeDocument/2006/relationships" name="SlidesMania">
  <a:themeElements>
    <a:clrScheme name="Simple Light">
      <a:dk1>
        <a:srgbClr val="4E3F30"/>
      </a:dk1>
      <a:lt1>
        <a:srgbClr val="EEEEEE"/>
      </a:lt1>
      <a:dk2>
        <a:srgbClr val="77634E"/>
      </a:dk2>
      <a:lt2>
        <a:srgbClr val="EEEEEE"/>
      </a:lt2>
      <a:accent1>
        <a:srgbClr val="AB9279"/>
      </a:accent1>
      <a:accent2>
        <a:srgbClr val="CBB895"/>
      </a:accent2>
      <a:accent3>
        <a:srgbClr val="FFCB25"/>
      </a:accent3>
      <a:accent4>
        <a:srgbClr val="FFFFFF"/>
      </a:accent4>
      <a:accent5>
        <a:srgbClr val="C2971F"/>
      </a:accent5>
      <a:accent6>
        <a:srgbClr val="DAD0C4"/>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